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7.xml" ContentType="application/vnd.openxmlformats-officedocument.presentationml.tags+xml"/>
  <Override PartName="/ppt/notesSlides/notesSlide4.xml" ContentType="application/vnd.openxmlformats-officedocument.presentationml.notesSlide+xml"/>
  <Override PartName="/ppt/tags/tag8.xml" ContentType="application/vnd.openxmlformats-officedocument.presentationml.tags+xml"/>
  <Override PartName="/ppt/notesSlides/notesSlide5.xml" ContentType="application/vnd.openxmlformats-officedocument.presentationml.notesSlide+xml"/>
  <Override PartName="/ppt/tags/tag9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0.xml" ContentType="application/vnd.openxmlformats-officedocument.presentationml.tags+xml"/>
  <Override PartName="/ppt/notesSlides/notesSlide8.xml" ContentType="application/vnd.openxmlformats-officedocument.presentationml.notesSlide+xml"/>
  <Override PartName="/ppt/tags/tag11.xml" ContentType="application/vnd.openxmlformats-officedocument.presentationml.tags+xml"/>
  <Override PartName="/ppt/notesSlides/notesSlide9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notesSlides/notesSlide10.xml" ContentType="application/vnd.openxmlformats-officedocument.presentationml.notesSlide+xml"/>
  <Override PartName="/ppt/tags/tag21.xml" ContentType="application/vnd.openxmlformats-officedocument.presentationml.tags+xml"/>
  <Override PartName="/ppt/notesSlides/notesSlide11.xml" ContentType="application/vnd.openxmlformats-officedocument.presentationml.notesSlide+xml"/>
  <Override PartName="/ppt/tags/tag22.xml" ContentType="application/vnd.openxmlformats-officedocument.presentationml.tags+xml"/>
  <Override PartName="/ppt/notesSlides/notesSlide12.xml" ContentType="application/vnd.openxmlformats-officedocument.presentationml.notesSlide+xml"/>
  <Override PartName="/ppt/tags/tag23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ags/tag24.xml" ContentType="application/vnd.openxmlformats-officedocument.presentationml.tags+xml"/>
  <Override PartName="/ppt/notesSlides/notesSlide16.xml" ContentType="application/vnd.openxmlformats-officedocument.presentationml.notesSlide+xml"/>
  <Override PartName="/ppt/tags/tag25.xml" ContentType="application/vnd.openxmlformats-officedocument.presentationml.tags+xml"/>
  <Override PartName="/ppt/notesSlides/notesSlide17.xml" ContentType="application/vnd.openxmlformats-officedocument.presentationml.notesSlide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tags/tag28.xml" ContentType="application/vnd.openxmlformats-officedocument.presentationml.tags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tags/tag29.xml" ContentType="application/vnd.openxmlformats-officedocument.presentationml.tags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324" r:id="rId2"/>
    <p:sldId id="526" r:id="rId3"/>
    <p:sldId id="489" r:id="rId4"/>
    <p:sldId id="518" r:id="rId5"/>
    <p:sldId id="519" r:id="rId6"/>
    <p:sldId id="520" r:id="rId7"/>
    <p:sldId id="528" r:id="rId8"/>
    <p:sldId id="521" r:id="rId9"/>
    <p:sldId id="522" r:id="rId10"/>
    <p:sldId id="480" r:id="rId11"/>
    <p:sldId id="485" r:id="rId12"/>
    <p:sldId id="512" r:id="rId13"/>
    <p:sldId id="511" r:id="rId14"/>
    <p:sldId id="506" r:id="rId15"/>
    <p:sldId id="527" r:id="rId16"/>
    <p:sldId id="513" r:id="rId17"/>
    <p:sldId id="510" r:id="rId18"/>
    <p:sldId id="487" r:id="rId19"/>
    <p:sldId id="514" r:id="rId20"/>
    <p:sldId id="515" r:id="rId21"/>
    <p:sldId id="523" r:id="rId22"/>
    <p:sldId id="525" r:id="rId23"/>
    <p:sldId id="502" r:id="rId24"/>
  </p:sldIdLst>
  <p:sldSz cx="9144000" cy="6858000" type="screen4x3"/>
  <p:notesSz cx="7099300" cy="10234613"/>
  <p:custDataLst>
    <p:tags r:id="rId27"/>
  </p:custDataLst>
  <p:defaultTextStyle>
    <a:defPPr>
      <a:defRPr lang="en-US"/>
    </a:defPPr>
    <a:lvl1pPr algn="l" rtl="0" eaLnBrk="0" fontAlgn="base" hangingPunct="0">
      <a:spcBef>
        <a:spcPct val="50000"/>
      </a:spcBef>
      <a:spcAft>
        <a:spcPct val="0"/>
      </a:spcAft>
      <a:defRPr sz="2400" kern="1200">
        <a:solidFill>
          <a:schemeClr val="bg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50000"/>
      </a:spcBef>
      <a:spcAft>
        <a:spcPct val="0"/>
      </a:spcAft>
      <a:defRPr sz="2400" kern="1200">
        <a:solidFill>
          <a:schemeClr val="bg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50000"/>
      </a:spcBef>
      <a:spcAft>
        <a:spcPct val="0"/>
      </a:spcAft>
      <a:defRPr sz="2400" kern="1200">
        <a:solidFill>
          <a:schemeClr val="bg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50000"/>
      </a:spcBef>
      <a:spcAft>
        <a:spcPct val="0"/>
      </a:spcAft>
      <a:defRPr sz="2400" kern="1200">
        <a:solidFill>
          <a:schemeClr val="bg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50000"/>
      </a:spcBef>
      <a:spcAft>
        <a:spcPct val="0"/>
      </a:spcAft>
      <a:defRPr sz="2400"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bg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496">
          <p15:clr>
            <a:srgbClr val="A4A3A4"/>
          </p15:clr>
        </p15:guide>
        <p15:guide id="2" orient="horz" pos="934">
          <p15:clr>
            <a:srgbClr val="A4A3A4"/>
          </p15:clr>
        </p15:guide>
        <p15:guide id="3" orient="horz" pos="4058">
          <p15:clr>
            <a:srgbClr val="A4A3A4"/>
          </p15:clr>
        </p15:guide>
        <p15:guide id="4" orient="horz" pos="1532">
          <p15:clr>
            <a:srgbClr val="A4A3A4"/>
          </p15:clr>
        </p15:guide>
        <p15:guide id="5" orient="horz" pos="284">
          <p15:clr>
            <a:srgbClr val="A4A3A4"/>
          </p15:clr>
        </p15:guide>
        <p15:guide id="6" orient="horz" pos="1136">
          <p15:clr>
            <a:srgbClr val="A4A3A4"/>
          </p15:clr>
        </p15:guide>
        <p15:guide id="7" pos="5607">
          <p15:clr>
            <a:srgbClr val="A4A3A4"/>
          </p15:clr>
        </p15:guide>
        <p15:guide id="8" pos="1606">
          <p15:clr>
            <a:srgbClr val="A4A3A4"/>
          </p15:clr>
        </p15:guide>
        <p15:guide id="9" pos="2197">
          <p15:clr>
            <a:srgbClr val="A4A3A4"/>
          </p15:clr>
        </p15:guide>
        <p15:guide id="10" pos="3495">
          <p15:clr>
            <a:srgbClr val="A4A3A4"/>
          </p15:clr>
        </p15:guide>
        <p15:guide id="11" pos="4862">
          <p15:clr>
            <a:srgbClr val="A4A3A4"/>
          </p15:clr>
        </p15:guide>
        <p15:guide id="12" pos="1884">
          <p15:clr>
            <a:srgbClr val="A4A3A4"/>
          </p15:clr>
        </p15:guide>
        <p15:guide id="13" pos="172">
          <p15:clr>
            <a:srgbClr val="A4A3A4"/>
          </p15:clr>
        </p15:guide>
        <p15:guide id="14" pos="1680">
          <p15:clr>
            <a:srgbClr val="A4A3A4"/>
          </p15:clr>
        </p15:guide>
        <p15:guide id="15" pos="40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224">
          <p15:clr>
            <a:srgbClr val="A4A3A4"/>
          </p15:clr>
        </p15:guide>
        <p15:guide id="2" pos="2236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B6775"/>
    <a:srgbClr val="335A7D"/>
    <a:srgbClr val="374B79"/>
    <a:srgbClr val="21A010"/>
    <a:srgbClr val="1C9A16"/>
    <a:srgbClr val="3366FF"/>
    <a:srgbClr val="009900"/>
    <a:srgbClr val="264D74"/>
    <a:srgbClr val="0066FF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3397" autoAdjust="0"/>
  </p:normalViewPr>
  <p:slideViewPr>
    <p:cSldViewPr snapToGrid="0" showGuides="1">
      <p:cViewPr varScale="1">
        <p:scale>
          <a:sx n="83" d="100"/>
          <a:sy n="83" d="100"/>
        </p:scale>
        <p:origin x="-624" y="-62"/>
      </p:cViewPr>
      <p:guideLst>
        <p:guide orient="horz" pos="496"/>
        <p:guide orient="horz" pos="934"/>
        <p:guide orient="horz" pos="4058"/>
        <p:guide orient="horz" pos="1532"/>
        <p:guide orient="horz" pos="284"/>
        <p:guide orient="horz" pos="1136"/>
        <p:guide pos="5607"/>
        <p:guide pos="350"/>
        <p:guide pos="2197"/>
        <p:guide pos="581"/>
        <p:guide pos="5138"/>
        <p:guide pos="1884"/>
        <p:guide pos="172"/>
        <p:guide pos="1680"/>
        <p:guide pos="4073"/>
      </p:guideLst>
    </p:cSldViewPr>
  </p:slideViewPr>
  <p:outlineViewPr>
    <p:cViewPr>
      <p:scale>
        <a:sx n="33" d="100"/>
        <a:sy n="33" d="100"/>
      </p:scale>
      <p:origin x="0" y="3029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1296"/>
    </p:cViewPr>
  </p:sorterViewPr>
  <p:notesViewPr>
    <p:cSldViewPr snapToGrid="0" showGuides="1">
      <p:cViewPr varScale="1">
        <p:scale>
          <a:sx n="55" d="100"/>
          <a:sy n="55" d="100"/>
        </p:scale>
        <p:origin x="-1836" y="-72"/>
      </p:cViewPr>
      <p:guideLst>
        <p:guide orient="horz" pos="3224"/>
        <p:guide pos="223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gs" Target="tags/tag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3076575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866" tIns="47933" rIns="95866" bIns="47933" numCol="1" anchor="t" anchorCtr="0" compatLnSpc="1">
            <a:prstTxWarp prst="textNoShape">
              <a:avLst/>
            </a:prstTxWarp>
          </a:bodyPr>
          <a:lstStyle>
            <a:lvl1pPr defTabSz="958850">
              <a:defRPr sz="1200" baseline="-250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6" y="0"/>
            <a:ext cx="3076575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866" tIns="47933" rIns="95866" bIns="47933" numCol="1" anchor="t" anchorCtr="0" compatLnSpc="1">
            <a:prstTxWarp prst="textNoShape">
              <a:avLst/>
            </a:prstTxWarp>
          </a:bodyPr>
          <a:lstStyle>
            <a:lvl1pPr algn="r" defTabSz="958850">
              <a:defRPr sz="1200" baseline="-250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755188"/>
            <a:ext cx="3076575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866" tIns="47933" rIns="95866" bIns="47933" numCol="1" anchor="b" anchorCtr="0" compatLnSpc="1">
            <a:prstTxWarp prst="textNoShape">
              <a:avLst/>
            </a:prstTxWarp>
          </a:bodyPr>
          <a:lstStyle>
            <a:lvl1pPr defTabSz="958850">
              <a:defRPr sz="1200" baseline="-250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6" y="9755188"/>
            <a:ext cx="3076575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866" tIns="47933" rIns="95866" bIns="47933" numCol="1" anchor="b" anchorCtr="0" compatLnSpc="1">
            <a:prstTxWarp prst="textNoShape">
              <a:avLst/>
            </a:prstTxWarp>
          </a:bodyPr>
          <a:lstStyle>
            <a:lvl1pPr algn="r" defTabSz="958850">
              <a:defRPr sz="1200" baseline="-25000"/>
            </a:lvl1pPr>
          </a:lstStyle>
          <a:p>
            <a:pPr>
              <a:defRPr/>
            </a:pPr>
            <a:fld id="{54B744F4-B36C-4416-97BE-31C2B728B939}" type="slidenum">
              <a:rPr lang="en-GB"/>
              <a:pPr>
                <a:defRPr/>
              </a:pPr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9235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2"/>
            <a:ext cx="3076575" cy="5111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vert="horz" wrap="square" lIns="95866" tIns="47933" rIns="95866" bIns="47933" numCol="1" anchor="t" anchorCtr="0" compatLnSpc="1">
            <a:prstTxWarp prst="textNoShape">
              <a:avLst/>
            </a:prstTxWarp>
          </a:bodyPr>
          <a:lstStyle>
            <a:lvl1pPr defTabSz="958850">
              <a:spcBef>
                <a:spcPct val="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2726" y="2"/>
            <a:ext cx="3076575" cy="5111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vert="horz" wrap="square" lIns="95866" tIns="47933" rIns="95866" bIns="47933" numCol="1" anchor="t" anchorCtr="0" compatLnSpc="1">
            <a:prstTxWarp prst="textNoShape">
              <a:avLst/>
            </a:prstTxWarp>
          </a:bodyPr>
          <a:lstStyle>
            <a:lvl1pPr algn="r" defTabSz="958850">
              <a:spcBef>
                <a:spcPct val="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47739" y="4860927"/>
            <a:ext cx="5203825" cy="460692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vert="horz" wrap="square" lIns="95866" tIns="47933" rIns="95866" bIns="4793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Klicken Sie, um die Formate des Vorlagentextes zu bearbeiten</a:t>
            </a:r>
          </a:p>
          <a:p>
            <a:pPr lvl="1"/>
            <a:r>
              <a:rPr lang="en-US" noProof="0" smtClean="0"/>
              <a:t>Zweite Ebene</a:t>
            </a:r>
          </a:p>
          <a:p>
            <a:pPr lvl="2"/>
            <a:r>
              <a:rPr lang="en-US" noProof="0" smtClean="0"/>
              <a:t>Dritte Ebene</a:t>
            </a:r>
          </a:p>
          <a:p>
            <a:pPr lvl="3"/>
            <a:r>
              <a:rPr lang="en-US" noProof="0" smtClean="0"/>
              <a:t>Vierte Ebene</a:t>
            </a:r>
          </a:p>
          <a:p>
            <a:pPr lvl="4"/>
            <a:r>
              <a:rPr lang="en-US" noProof="0" smtClean="0"/>
              <a:t>Fünfte Ebene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723440"/>
            <a:ext cx="3076575" cy="5111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vert="horz" wrap="square" lIns="95866" tIns="47933" rIns="95866" bIns="47933" numCol="1" anchor="b" anchorCtr="0" compatLnSpc="1">
            <a:prstTxWarp prst="textNoShape">
              <a:avLst/>
            </a:prstTxWarp>
          </a:bodyPr>
          <a:lstStyle>
            <a:lvl1pPr defTabSz="958850">
              <a:spcBef>
                <a:spcPct val="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2726" y="9723440"/>
            <a:ext cx="3076575" cy="5111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vert="horz" wrap="square" lIns="95866" tIns="47933" rIns="95866" bIns="47933" numCol="1" anchor="b" anchorCtr="0" compatLnSpc="1">
            <a:prstTxWarp prst="textNoShape">
              <a:avLst/>
            </a:prstTxWarp>
          </a:bodyPr>
          <a:lstStyle>
            <a:lvl1pPr algn="r" defTabSz="958850">
              <a:spcBef>
                <a:spcPct val="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fld id="{A24E5369-2F26-4E34-A595-81AF9EE6C34A}" type="slidenum">
              <a:rPr lang="en-US"/>
              <a:pPr>
                <a:defRPr/>
              </a:pPr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07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it.de/studium/uni-leben/2013-06/mooc-deutschland-iversity-vorlesungen-internet/seite-1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632F21B-8E9C-46C5-951E-FC11545B83BF}" type="slidenum">
              <a:rPr lang="en-US" smtClean="0"/>
              <a:pPr/>
              <a:t>1</a:t>
            </a:fld>
            <a:endParaRPr lang="en-US" smtClean="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F0E183-8B89-472B-BD4F-13278633D6EF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2</a:t>
            </a:fld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01829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362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85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4240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4024313" y="9705979"/>
            <a:ext cx="3089275" cy="54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7215" tIns="33607" rIns="67215" bIns="33607" anchor="b"/>
          <a:lstStyle>
            <a:lvl1pPr defTabSz="671513">
              <a:defRPr sz="2400">
                <a:solidFill>
                  <a:schemeClr val="bg1"/>
                </a:solidFill>
                <a:latin typeface="Arial" charset="0"/>
              </a:defRPr>
            </a:lvl1pPr>
            <a:lvl2pPr marL="742950" indent="-285750" defTabSz="671513">
              <a:defRPr sz="2400">
                <a:solidFill>
                  <a:schemeClr val="bg1"/>
                </a:solidFill>
                <a:latin typeface="Arial" charset="0"/>
              </a:defRPr>
            </a:lvl2pPr>
            <a:lvl3pPr marL="1143000" indent="-228600" defTabSz="671513">
              <a:defRPr sz="2400">
                <a:solidFill>
                  <a:schemeClr val="bg1"/>
                </a:solidFill>
                <a:latin typeface="Arial" charset="0"/>
              </a:defRPr>
            </a:lvl3pPr>
            <a:lvl4pPr marL="1600200" indent="-228600" defTabSz="671513">
              <a:defRPr sz="2400">
                <a:solidFill>
                  <a:schemeClr val="bg1"/>
                </a:solidFill>
                <a:latin typeface="Arial" charset="0"/>
              </a:defRPr>
            </a:lvl4pPr>
            <a:lvl5pPr marL="2057400" indent="-228600" defTabSz="671513">
              <a:defRPr sz="2400">
                <a:solidFill>
                  <a:schemeClr val="bg1"/>
                </a:solidFill>
                <a:latin typeface="Arial" charset="0"/>
              </a:defRPr>
            </a:lvl5pPr>
            <a:lvl6pPr marL="2514600" indent="-228600" defTabSz="671513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6pPr>
            <a:lvl7pPr marL="2971800" indent="-228600" defTabSz="671513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7pPr>
            <a:lvl8pPr marL="3429000" indent="-228600" defTabSz="671513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8pPr>
            <a:lvl9pPr marL="3886200" indent="-228600" defTabSz="671513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spcBef>
                <a:spcPct val="0"/>
              </a:spcBef>
            </a:pPr>
            <a:fld id="{208FCE84-93E1-4FCA-ADE4-845B9A440488}" type="slidenum">
              <a:rPr lang="de-DE" sz="800"/>
              <a:pPr algn="r">
                <a:spcBef>
                  <a:spcPct val="0"/>
                </a:spcBef>
              </a:pPr>
              <a:t>6</a:t>
            </a:fld>
            <a:endParaRPr lang="de-DE" sz="8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5363" y="768350"/>
            <a:ext cx="5113337" cy="3836988"/>
          </a:xfrm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4565" y="4862513"/>
            <a:ext cx="5210175" cy="4603750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7215" tIns="33607" rIns="67215" bIns="33607"/>
          <a:lstStyle/>
          <a:p>
            <a:pPr eaLnBrk="1" hangingPunct="1"/>
            <a:endParaRPr lang="de-DE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5049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03E0B5F-BFEB-47B5-BB29-361C2E80A753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3775" y="766763"/>
            <a:ext cx="5118100" cy="3838575"/>
          </a:xfrm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40" y="4862515"/>
            <a:ext cx="5203825" cy="4605337"/>
          </a:xfrm>
          <a:noFill/>
          <a:ln w="9525"/>
        </p:spPr>
        <p:txBody>
          <a:bodyPr/>
          <a:lstStyle/>
          <a:p>
            <a:endParaRPr lang="de-DE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8444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4F18BE-8605-43B8-90A5-890CC686FE25}" type="slidenum">
              <a:rPr lang="de-DE" smtClean="0"/>
              <a:pPr>
                <a:defRPr/>
              </a:pPr>
              <a:t>10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252062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2478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2478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2478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smtClean="0"/>
              <a:t>Quelle:</a:t>
            </a:r>
          </a:p>
          <a:p>
            <a:endParaRPr lang="de-DE" dirty="0" smtClean="0"/>
          </a:p>
          <a:p>
            <a:r>
              <a:rPr lang="de-DE" dirty="0" smtClean="0">
                <a:hlinkClick r:id="rId3"/>
              </a:rPr>
              <a:t>http://www.zeit.de/studium/uni-leben/2013-06/mooc-deutschland-iversity-vorlesungen-internet/seite-1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6446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4024313" y="9705975"/>
            <a:ext cx="3089275" cy="54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7215" tIns="33607" rIns="67215" bIns="33607" anchor="b"/>
          <a:lstStyle>
            <a:lvl1pPr defTabSz="671513">
              <a:defRPr sz="2400">
                <a:solidFill>
                  <a:schemeClr val="bg1"/>
                </a:solidFill>
                <a:latin typeface="Arial" charset="0"/>
              </a:defRPr>
            </a:lvl1pPr>
            <a:lvl2pPr marL="742950" indent="-285750" defTabSz="671513">
              <a:defRPr sz="2400">
                <a:solidFill>
                  <a:schemeClr val="bg1"/>
                </a:solidFill>
                <a:latin typeface="Arial" charset="0"/>
              </a:defRPr>
            </a:lvl2pPr>
            <a:lvl3pPr marL="1143000" indent="-228600" defTabSz="671513">
              <a:defRPr sz="2400">
                <a:solidFill>
                  <a:schemeClr val="bg1"/>
                </a:solidFill>
                <a:latin typeface="Arial" charset="0"/>
              </a:defRPr>
            </a:lvl3pPr>
            <a:lvl4pPr marL="1600200" indent="-228600" defTabSz="671513">
              <a:defRPr sz="2400">
                <a:solidFill>
                  <a:schemeClr val="bg1"/>
                </a:solidFill>
                <a:latin typeface="Arial" charset="0"/>
              </a:defRPr>
            </a:lvl4pPr>
            <a:lvl5pPr marL="2057400" indent="-228600" defTabSz="671513">
              <a:defRPr sz="2400">
                <a:solidFill>
                  <a:schemeClr val="bg1"/>
                </a:solidFill>
                <a:latin typeface="Arial" charset="0"/>
              </a:defRPr>
            </a:lvl5pPr>
            <a:lvl6pPr marL="2514600" indent="-228600" defTabSz="671513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6pPr>
            <a:lvl7pPr marL="2971800" indent="-228600" defTabSz="671513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7pPr>
            <a:lvl8pPr marL="3429000" indent="-228600" defTabSz="671513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8pPr>
            <a:lvl9pPr marL="3886200" indent="-228600" defTabSz="671513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spcBef>
                <a:spcPct val="0"/>
              </a:spcBef>
            </a:pPr>
            <a:fld id="{208FCE84-93E1-4FCA-ADE4-845B9A440488}" type="slidenum">
              <a:rPr lang="de-DE" sz="800"/>
              <a:pPr algn="r">
                <a:spcBef>
                  <a:spcPct val="0"/>
                </a:spcBef>
              </a:pPr>
              <a:t>15</a:t>
            </a:fld>
            <a:endParaRPr lang="de-DE" sz="8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3775" y="768350"/>
            <a:ext cx="5116513" cy="3836988"/>
          </a:xfrm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4563" y="4862513"/>
            <a:ext cx="5210175" cy="4603750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7215" tIns="33607" rIns="67215" bIns="33607"/>
          <a:lstStyle/>
          <a:p>
            <a:pPr eaLnBrk="1" hangingPunct="1"/>
            <a:endParaRPr lang="de-DE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2478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4957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4957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91242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6934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B78250-608E-064E-A5E7-D7950E76D482}" type="slidenum">
              <a:rPr lang="de-DE" smtClean="0"/>
              <a:t>21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5840506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4E5369-2F26-4E34-A595-81AF9EE6C34A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0678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de-DE" dirty="0" smtClean="0"/>
              <a:t>Formatvorlage des Untertitelmasters durch Klicken bearbeiten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pic>
        <p:nvPicPr>
          <p:cNvPr id="3" name="Grafik 2">
            <a:hlinkClick r:id="rId2"/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1" y="6413219"/>
            <a:ext cx="1079500" cy="3779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hlinkClick r:id="rId2"/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1" y="6413219"/>
            <a:ext cx="1079500" cy="3779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pic>
        <p:nvPicPr>
          <p:cNvPr id="5" name="Grafik 4">
            <a:hlinkClick r:id="rId2"/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1" y="6413219"/>
            <a:ext cx="1079500" cy="3779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pic>
        <p:nvPicPr>
          <p:cNvPr id="5" name="Grafik 4">
            <a:hlinkClick r:id="rId2"/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1" y="6413219"/>
            <a:ext cx="1079500" cy="3779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pic>
        <p:nvPicPr>
          <p:cNvPr id="4" name="Grafik 3">
            <a:hlinkClick r:id="rId2"/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1" y="6413219"/>
            <a:ext cx="1079500" cy="3779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791325" y="142875"/>
            <a:ext cx="2109788" cy="5983288"/>
          </a:xfrm>
        </p:spPr>
        <p:txBody>
          <a:bodyPr vert="eaVert"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142875"/>
            <a:ext cx="6181725" cy="598328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pic>
        <p:nvPicPr>
          <p:cNvPr id="4" name="Grafik 3">
            <a:hlinkClick r:id="rId2"/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1" y="6413219"/>
            <a:ext cx="1079500" cy="377961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pic>
        <p:nvPicPr>
          <p:cNvPr id="3" name="Grafik 2">
            <a:hlinkClick r:id="rId2"/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1" y="6413219"/>
            <a:ext cx="1079500" cy="37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079479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ext Full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71312" y="989015"/>
            <a:ext cx="8229600" cy="48609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0496102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hyperlink" Target="http://creativecommons.org/licenses/by/4.0/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4D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2549525" y="142875"/>
            <a:ext cx="6351588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Titelmasterformat durch Klicken bearbeiten</a:t>
            </a:r>
          </a:p>
        </p:txBody>
      </p:sp>
      <p:pic>
        <p:nvPicPr>
          <p:cNvPr id="3" name="Grafik 2">
            <a:hlinkClick r:id="rId15"/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1" y="6413219"/>
            <a:ext cx="1079500" cy="377961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  <p:sldLayoutId id="2147483661" r:id="rId13"/>
  </p:sldLayoutIdLst>
  <p:timing>
    <p:tnLst>
      <p:par>
        <p:cTn id="1" dur="indefinite" restart="never" nodeType="tmRoot"/>
      </p:par>
    </p:tnLst>
  </p:timing>
  <p:txStyles>
    <p:titleStyle>
      <a:lvl1pPr algn="r" rtl="0" eaLnBrk="0" fontAlgn="base" hangingPunct="0">
        <a:spcBef>
          <a:spcPct val="0"/>
        </a:spcBef>
        <a:spcAft>
          <a:spcPct val="0"/>
        </a:spcAft>
        <a:defRPr sz="2000" b="0" i="0" u="none">
          <a:solidFill>
            <a:schemeClr val="bg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" charset="0"/>
        </a:defRPr>
      </a:lvl5pPr>
      <a:lvl6pPr marL="457200" algn="r" rtl="0" eaLnBrk="0" fontAlgn="base" hangingPunct="0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" charset="0"/>
        </a:defRPr>
      </a:lvl6pPr>
      <a:lvl7pPr marL="914400" algn="r" rtl="0" eaLnBrk="0" fontAlgn="base" hangingPunct="0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" charset="0"/>
        </a:defRPr>
      </a:lvl7pPr>
      <a:lvl8pPr marL="1371600" algn="r" rtl="0" eaLnBrk="0" fontAlgn="base" hangingPunct="0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" charset="0"/>
        </a:defRPr>
      </a:lvl8pPr>
      <a:lvl9pPr marL="1828800" algn="r" rtl="0" eaLnBrk="0" fontAlgn="base" hangingPunct="0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7" Type="http://schemas.openxmlformats.org/officeDocument/2006/relationships/hyperlink" Target="http://www.nzz.ch/meinung/kommentare/hochschulbildung-zwischen-humboldt-und-digitalisierung-ld.88888#kommentare" TargetMode="Externa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6.xml"/><Relationship Id="rId4" Type="http://schemas.openxmlformats.org/officeDocument/2006/relationships/tags" Target="../tags/tag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nzz.ch/meinung/kommentare/hochschulbildung-zwischen-humboldt-und-digitalisierung-ld.88888#kommentar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8.xml"/><Relationship Id="rId6" Type="http://schemas.openxmlformats.org/officeDocument/2006/relationships/image" Target="../media/image1.png"/><Relationship Id="rId5" Type="http://schemas.openxmlformats.org/officeDocument/2006/relationships/hyperlink" Target="http://creativecommons.org/licenses/by/4.0/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11.xml"/><Relationship Id="rId5" Type="http://schemas.openxmlformats.org/officeDocument/2006/relationships/hyperlink" Target="http://www.rwth-aachen.de/cms/root/Studium/Lehre/Blended-Learning/Exploratory-Teaching-Space/~ldeq/Steckbriefe-der-ETS-Projekte/" TargetMode="Externa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19.xml"/><Relationship Id="rId13" Type="http://schemas.openxmlformats.org/officeDocument/2006/relationships/image" Target="../media/image9.png"/><Relationship Id="rId3" Type="http://schemas.openxmlformats.org/officeDocument/2006/relationships/tags" Target="../tags/tag14.xml"/><Relationship Id="rId7" Type="http://schemas.openxmlformats.org/officeDocument/2006/relationships/tags" Target="../tags/tag18.xml"/><Relationship Id="rId12" Type="http://schemas.openxmlformats.org/officeDocument/2006/relationships/image" Target="../media/image8.pn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tags" Target="../tags/tag17.xml"/><Relationship Id="rId11" Type="http://schemas.openxmlformats.org/officeDocument/2006/relationships/notesSlide" Target="../notesSlides/notesSlide10.xml"/><Relationship Id="rId5" Type="http://schemas.openxmlformats.org/officeDocument/2006/relationships/tags" Target="../tags/tag16.xml"/><Relationship Id="rId15" Type="http://schemas.openxmlformats.org/officeDocument/2006/relationships/image" Target="../media/image11.png"/><Relationship Id="rId10" Type="http://schemas.openxmlformats.org/officeDocument/2006/relationships/slideLayout" Target="../slideLayouts/slideLayout6.xml"/><Relationship Id="rId4" Type="http://schemas.openxmlformats.org/officeDocument/2006/relationships/tags" Target="../tags/tag15.xml"/><Relationship Id="rId9" Type="http://schemas.openxmlformats.org/officeDocument/2006/relationships/tags" Target="../tags/tag20.xml"/><Relationship Id="rId1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Relationship Id="rId5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22.xml"/><Relationship Id="rId6" Type="http://schemas.openxmlformats.org/officeDocument/2006/relationships/image" Target="../media/image13.png"/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23.xml"/><Relationship Id="rId6" Type="http://schemas.openxmlformats.org/officeDocument/2006/relationships/image" Target="../media/image14.png"/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kzgcJGdUnA&amp;list=PLxQWK4LR7JyMLcOZhyBdxbwW4MbM11Ce4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3" Type="http://schemas.openxmlformats.org/officeDocument/2006/relationships/notesSlide" Target="../notesSlides/notesSlide16.xml"/><Relationship Id="rId7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4.xml"/><Relationship Id="rId6" Type="http://schemas.openxmlformats.org/officeDocument/2006/relationships/hyperlink" Target="https://www.youtube.com/watch?v=GXfDVY0WXmw&amp;feature=youtu.be" TargetMode="External"/><Relationship Id="rId5" Type="http://schemas.openxmlformats.org/officeDocument/2006/relationships/image" Target="../media/image19.tiff"/><Relationship Id="rId4" Type="http://schemas.openxmlformats.org/officeDocument/2006/relationships/image" Target="../media/image18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25.xml"/><Relationship Id="rId6" Type="http://schemas.openxmlformats.org/officeDocument/2006/relationships/image" Target="../media/image22.png"/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png"/><Relationship Id="rId2" Type="http://schemas.openxmlformats.org/officeDocument/2006/relationships/tags" Target="../tags/tag27.xml"/><Relationship Id="rId1" Type="http://schemas.openxmlformats.org/officeDocument/2006/relationships/tags" Target="../tags/tag26.xml"/><Relationship Id="rId6" Type="http://schemas.openxmlformats.org/officeDocument/2006/relationships/image" Target="../media/image23.jpe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28.xml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2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4.0/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9" name="Text Box 3"/>
          <p:cNvSpPr txBox="1">
            <a:spLocks noChangeArrowheads="1"/>
          </p:cNvSpPr>
          <p:nvPr/>
        </p:nvSpPr>
        <p:spPr bwMode="auto">
          <a:xfrm>
            <a:off x="921385" y="4500964"/>
            <a:ext cx="7966002" cy="14362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>
            <a:spAutoFit/>
          </a:bodyPr>
          <a:lstStyle/>
          <a:p>
            <a:pPr>
              <a:lnSpc>
                <a:spcPts val="1600"/>
              </a:lnSpc>
              <a:spcBef>
                <a:spcPts val="600"/>
              </a:spcBef>
              <a:tabLst>
                <a:tab pos="4306888" algn="l"/>
              </a:tabLst>
            </a:pPr>
            <a:r>
              <a:rPr lang="de-DE" sz="1600" dirty="0"/>
              <a:t>Univ</a:t>
            </a:r>
            <a:r>
              <a:rPr lang="de-DE" sz="1600" dirty="0" smtClean="0"/>
              <a:t>.-Prof</a:t>
            </a:r>
            <a:r>
              <a:rPr lang="de-DE" sz="1600" dirty="0"/>
              <a:t>. Dr.-Ing. </a:t>
            </a:r>
            <a:r>
              <a:rPr lang="de-DE" sz="1600" dirty="0" smtClean="0"/>
              <a:t>Heribert Nacken</a:t>
            </a:r>
          </a:p>
          <a:p>
            <a:pPr>
              <a:spcBef>
                <a:spcPts val="600"/>
              </a:spcBef>
              <a:tabLst>
                <a:tab pos="4306888" algn="l"/>
              </a:tabLst>
            </a:pPr>
            <a:r>
              <a:rPr lang="de-DE" sz="1600" dirty="0" smtClean="0"/>
              <a:t>RWTH </a:t>
            </a:r>
            <a:r>
              <a:rPr lang="de-DE" sz="1600" dirty="0"/>
              <a:t>Aachen </a:t>
            </a:r>
            <a:r>
              <a:rPr lang="de-DE" sz="1600" dirty="0" smtClean="0"/>
              <a:t>	</a:t>
            </a:r>
          </a:p>
          <a:p>
            <a:pPr>
              <a:spcBef>
                <a:spcPts val="600"/>
              </a:spcBef>
              <a:tabLst>
                <a:tab pos="4306888" algn="l"/>
              </a:tabLst>
            </a:pPr>
            <a:r>
              <a:rPr lang="de-DE" sz="1600" dirty="0" smtClean="0"/>
              <a:t/>
            </a:r>
            <a:br>
              <a:rPr lang="de-DE" sz="1600" dirty="0" smtClean="0"/>
            </a:br>
            <a:r>
              <a:rPr lang="de-DE" sz="1600" dirty="0" smtClean="0"/>
              <a:t>Rektoratsbeauftragter Blended Learning</a:t>
            </a:r>
            <a:br>
              <a:rPr lang="de-DE" sz="1600" dirty="0" smtClean="0"/>
            </a:br>
            <a:r>
              <a:rPr lang="de-DE" sz="1600" dirty="0" smtClean="0"/>
              <a:t>und Exploratory Teaching Space</a:t>
            </a:r>
          </a:p>
        </p:txBody>
      </p:sp>
      <p:sp>
        <p:nvSpPr>
          <p:cNvPr id="2052" name="Rectangle 6"/>
          <p:cNvSpPr>
            <a:spLocks noGrp="1" noChangeArrowheads="1"/>
          </p:cNvSpPr>
          <p:nvPr>
            <p:ph type="title"/>
          </p:nvPr>
        </p:nvSpPr>
        <p:spPr>
          <a:xfrm>
            <a:off x="925967" y="2432050"/>
            <a:ext cx="7453938" cy="1335278"/>
          </a:xfrm>
        </p:spPr>
        <p:txBody>
          <a:bodyPr lIns="0"/>
          <a:lstStyle/>
          <a:p>
            <a:pPr algn="l"/>
            <a:r>
              <a:rPr lang="de-DE" sz="3200" dirty="0" smtClean="0"/>
              <a:t>Digitale Medien im Lehralltag</a:t>
            </a:r>
            <a:endParaRPr lang="de-DE" sz="2400" dirty="0" smtClean="0"/>
          </a:p>
        </p:txBody>
      </p:sp>
      <p:sp>
        <p:nvSpPr>
          <p:cNvPr id="4" name="Rechteck 3"/>
          <p:cNvSpPr/>
          <p:nvPr/>
        </p:nvSpPr>
        <p:spPr bwMode="auto">
          <a:xfrm>
            <a:off x="5548313" y="695904"/>
            <a:ext cx="852487" cy="70387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e-DE" sz="24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2050" name="Picture 2" descr="Bildergebnis fÃ¼r tu darmstad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422" y="450850"/>
            <a:ext cx="3346206" cy="1385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/>
          <p:cNvSpPr txBox="1"/>
          <p:nvPr/>
        </p:nvSpPr>
        <p:spPr>
          <a:xfrm>
            <a:off x="4544567" y="883248"/>
            <a:ext cx="4356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Digitale Lehre, 4. Juni 2019</a:t>
            </a:r>
            <a:endParaRPr lang="de-DE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571750" y="422275"/>
            <a:ext cx="6342063" cy="593725"/>
          </a:xfrm>
        </p:spPr>
        <p:txBody>
          <a:bodyPr/>
          <a:lstStyle/>
          <a:p>
            <a:r>
              <a:rPr lang="de-DE" dirty="0" smtClean="0"/>
              <a:t>… Einstieg</a:t>
            </a:r>
            <a:endParaRPr lang="de-DE" dirty="0"/>
          </a:p>
        </p:txBody>
      </p:sp>
      <p:sp>
        <p:nvSpPr>
          <p:cNvPr id="4" name="Textfeld 3"/>
          <p:cNvSpPr txBox="1"/>
          <p:nvPr>
            <p:custDataLst>
              <p:tags r:id="rId3"/>
            </p:custDataLst>
          </p:nvPr>
        </p:nvSpPr>
        <p:spPr>
          <a:xfrm>
            <a:off x="2223436" y="1791970"/>
            <a:ext cx="54949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de-DE" sz="2000" dirty="0" smtClean="0">
                <a:solidFill>
                  <a:srgbClr val="FFFFFF"/>
                </a:solidFill>
                <a:latin typeface="Arial" charset="0"/>
              </a:rPr>
              <a:t>„Wir unterliegen der Illusion,</a:t>
            </a:r>
            <a:br>
              <a:rPr lang="de-DE" sz="2000" dirty="0" smtClean="0">
                <a:solidFill>
                  <a:srgbClr val="FFFFFF"/>
                </a:solidFill>
                <a:latin typeface="Arial" charset="0"/>
              </a:rPr>
            </a:br>
            <a:r>
              <a:rPr lang="de-DE" sz="2000" dirty="0" smtClean="0">
                <a:solidFill>
                  <a:srgbClr val="FFFFFF"/>
                </a:solidFill>
                <a:latin typeface="Arial" charset="0"/>
              </a:rPr>
              <a:t>dass der bloße Inhalt von Lernmaterialien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de-DE" sz="2000" dirty="0" smtClean="0">
                <a:solidFill>
                  <a:srgbClr val="FFFFFF"/>
                </a:solidFill>
                <a:latin typeface="Arial" charset="0"/>
              </a:rPr>
              <a:t>- ob live oder digital zugänglich gemacht -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de-DE" sz="2000" dirty="0" smtClean="0">
                <a:solidFill>
                  <a:srgbClr val="FFFFFF"/>
                </a:solidFill>
                <a:latin typeface="Arial" charset="0"/>
              </a:rPr>
              <a:t>auf geheimnisvolle Weise </a:t>
            </a:r>
            <a:br>
              <a:rPr lang="de-DE" sz="2000" dirty="0" smtClean="0">
                <a:solidFill>
                  <a:srgbClr val="FFFFFF"/>
                </a:solidFill>
                <a:latin typeface="Arial" charset="0"/>
              </a:rPr>
            </a:br>
            <a:r>
              <a:rPr lang="de-DE" sz="2000" dirty="0" smtClean="0">
                <a:solidFill>
                  <a:srgbClr val="FFFFFF"/>
                </a:solidFill>
                <a:latin typeface="Arial" charset="0"/>
              </a:rPr>
              <a:t>eine bildende Wirkung zu entfalten vermag“</a:t>
            </a:r>
            <a:endParaRPr lang="de-DE" sz="2000" dirty="0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6" name="Rechteck 5">
            <a:hlinkClick r:id="rId7"/>
          </p:cNvPr>
          <p:cNvSpPr/>
          <p:nvPr>
            <p:custDataLst>
              <p:tags r:id="rId4"/>
            </p:custDataLst>
          </p:nvPr>
        </p:nvSpPr>
        <p:spPr>
          <a:xfrm>
            <a:off x="2223436" y="3896873"/>
            <a:ext cx="63515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47675" indent="-447675" eaLnBrk="0" fontAlgn="base" hangingPunct="0">
              <a:spcBef>
                <a:spcPct val="50000"/>
              </a:spcBef>
              <a:spcAft>
                <a:spcPct val="0"/>
              </a:spcAft>
              <a:tabLst>
                <a:tab pos="447675" algn="l"/>
              </a:tabLst>
            </a:pPr>
            <a:r>
              <a:rPr lang="de-DE" sz="1200" dirty="0" smtClean="0">
                <a:solidFill>
                  <a:srgbClr val="FFFFFF"/>
                </a:solidFill>
                <a:latin typeface="Arial" charset="0"/>
              </a:rPr>
              <a:t> Zitat:	Prof. Rolf  Arnold,</a:t>
            </a:r>
            <a:br>
              <a:rPr lang="de-DE" sz="1200" dirty="0" smtClean="0">
                <a:solidFill>
                  <a:srgbClr val="FFFFFF"/>
                </a:solidFill>
                <a:latin typeface="Arial" charset="0"/>
              </a:rPr>
            </a:br>
            <a:r>
              <a:rPr lang="de-DE" sz="1200" dirty="0" smtClean="0">
                <a:solidFill>
                  <a:srgbClr val="FFFFFF"/>
                </a:solidFill>
                <a:latin typeface="Arial" charset="0"/>
              </a:rPr>
              <a:t>Wissenschaftlicher Direktor des </a:t>
            </a:r>
            <a:br>
              <a:rPr lang="de-DE" sz="1200" dirty="0" smtClean="0">
                <a:solidFill>
                  <a:srgbClr val="FFFFFF"/>
                </a:solidFill>
                <a:latin typeface="Arial" charset="0"/>
              </a:rPr>
            </a:br>
            <a:r>
              <a:rPr lang="de-DE" sz="1200" dirty="0" smtClean="0">
                <a:solidFill>
                  <a:srgbClr val="FFFFFF"/>
                </a:solidFill>
                <a:latin typeface="Arial" charset="0"/>
              </a:rPr>
              <a:t>Distance and Independent Studies Center (DISC) </a:t>
            </a:r>
            <a:br>
              <a:rPr lang="de-DE" sz="1200" dirty="0" smtClean="0">
                <a:solidFill>
                  <a:srgbClr val="FFFFFF"/>
                </a:solidFill>
                <a:latin typeface="Arial" charset="0"/>
              </a:rPr>
            </a:br>
            <a:r>
              <a:rPr lang="de-DE" sz="1200" dirty="0" smtClean="0">
                <a:solidFill>
                  <a:srgbClr val="FFFFFF"/>
                </a:solidFill>
                <a:latin typeface="Arial" charset="0"/>
              </a:rPr>
              <a:t>der TU Kaiserslautern</a:t>
            </a:r>
            <a:endParaRPr lang="de-DE" sz="1200" dirty="0">
              <a:solidFill>
                <a:srgbClr val="FFFFFF"/>
              </a:solidFill>
              <a:latin typeface="Arial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2256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372665"/>
          </a:xfrm>
          <a:prstGeom prst="rect">
            <a:avLst/>
          </a:prstGeom>
        </p:spPr>
      </p:pic>
      <p:sp>
        <p:nvSpPr>
          <p:cNvPr id="4" name="Rechteck 3">
            <a:hlinkClick r:id="rId4"/>
          </p:cNvPr>
          <p:cNvSpPr/>
          <p:nvPr/>
        </p:nvSpPr>
        <p:spPr>
          <a:xfrm>
            <a:off x="428641" y="5867119"/>
            <a:ext cx="204549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47675" indent="-447675">
              <a:tabLst>
                <a:tab pos="447675" algn="l"/>
              </a:tabLst>
            </a:pPr>
            <a:r>
              <a:rPr lang="de-DE" sz="1200" dirty="0" smtClean="0"/>
              <a:t>Bildzitat:</a:t>
            </a:r>
            <a:endParaRPr lang="de-DE" sz="1200" dirty="0"/>
          </a:p>
        </p:txBody>
      </p:sp>
    </p:spTree>
    <p:extLst>
      <p:ext uri="{BB962C8B-B14F-4D97-AF65-F5344CB8AC3E}">
        <p14:creationId xmlns:p14="http://schemas.microsoft.com/office/powerpoint/2010/main" val="3218637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… Eigenschaften der Netzgeneration !?!?</a:t>
            </a:r>
            <a:endParaRPr lang="de-DE" dirty="0"/>
          </a:p>
        </p:txBody>
      </p:sp>
      <p:sp>
        <p:nvSpPr>
          <p:cNvPr id="3" name="AutoShape 16"/>
          <p:cNvSpPr>
            <a:spLocks noChangeArrowheads="1"/>
          </p:cNvSpPr>
          <p:nvPr/>
        </p:nvSpPr>
        <p:spPr bwMode="auto">
          <a:xfrm>
            <a:off x="2990850" y="2803526"/>
            <a:ext cx="3527890" cy="287337"/>
          </a:xfrm>
          <a:prstGeom prst="roundRect">
            <a:avLst>
              <a:gd name="adj" fmla="val 16667"/>
            </a:avLst>
          </a:prstGeom>
          <a:noFill/>
          <a:ln w="9525" cap="sq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de-DE" sz="2000" dirty="0" smtClean="0">
                <a:latin typeface="+mj-lt"/>
              </a:rPr>
              <a:t>… eher </a:t>
            </a:r>
            <a:r>
              <a:rPr lang="de-DE" sz="2000" dirty="0">
                <a:latin typeface="+mj-lt"/>
              </a:rPr>
              <a:t>bildorientiert</a:t>
            </a:r>
          </a:p>
        </p:txBody>
      </p:sp>
      <p:sp>
        <p:nvSpPr>
          <p:cNvPr id="4" name="AutoShape 17"/>
          <p:cNvSpPr>
            <a:spLocks noChangeArrowheads="1"/>
          </p:cNvSpPr>
          <p:nvPr/>
        </p:nvSpPr>
        <p:spPr bwMode="auto">
          <a:xfrm>
            <a:off x="2990850" y="3233738"/>
            <a:ext cx="3527890" cy="287338"/>
          </a:xfrm>
          <a:prstGeom prst="roundRect">
            <a:avLst>
              <a:gd name="adj" fmla="val 16667"/>
            </a:avLst>
          </a:prstGeom>
          <a:noFill/>
          <a:ln w="9525" cap="sq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de-DE" sz="2000" dirty="0" smtClean="0">
                <a:latin typeface="+mj-lt"/>
              </a:rPr>
              <a:t>… vernetzt </a:t>
            </a:r>
            <a:endParaRPr lang="de-DE" sz="2000" dirty="0">
              <a:latin typeface="+mj-lt"/>
            </a:endParaRPr>
          </a:p>
        </p:txBody>
      </p:sp>
      <p:sp>
        <p:nvSpPr>
          <p:cNvPr id="5" name="AutoShape 15"/>
          <p:cNvSpPr>
            <a:spLocks noChangeArrowheads="1"/>
          </p:cNvSpPr>
          <p:nvPr/>
        </p:nvSpPr>
        <p:spPr bwMode="auto">
          <a:xfrm>
            <a:off x="2990850" y="3662363"/>
            <a:ext cx="3527890" cy="287338"/>
          </a:xfrm>
          <a:prstGeom prst="roundRect">
            <a:avLst>
              <a:gd name="adj" fmla="val 16667"/>
            </a:avLst>
          </a:prstGeom>
          <a:noFill/>
          <a:ln w="9525" cap="sq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de-DE" sz="2000" dirty="0" smtClean="0">
                <a:latin typeface="+mj-lt"/>
              </a:rPr>
              <a:t>… gemeinschaftlich </a:t>
            </a:r>
            <a:r>
              <a:rPr lang="de-DE" sz="2000" dirty="0">
                <a:latin typeface="+mj-lt"/>
              </a:rPr>
              <a:t>handelnd</a:t>
            </a:r>
          </a:p>
        </p:txBody>
      </p:sp>
      <p:sp>
        <p:nvSpPr>
          <p:cNvPr id="6" name="AutoShape 16"/>
          <p:cNvSpPr>
            <a:spLocks noChangeArrowheads="1"/>
          </p:cNvSpPr>
          <p:nvPr/>
        </p:nvSpPr>
        <p:spPr bwMode="auto">
          <a:xfrm>
            <a:off x="2990850" y="1516063"/>
            <a:ext cx="3527890" cy="287338"/>
          </a:xfrm>
          <a:prstGeom prst="roundRect">
            <a:avLst>
              <a:gd name="adj" fmla="val 16667"/>
            </a:avLst>
          </a:prstGeom>
          <a:noFill/>
          <a:ln w="9525" cap="sq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de-DE" sz="2000" dirty="0" smtClean="0">
                <a:latin typeface="+mj-lt"/>
              </a:rPr>
              <a:t>… multi-</a:t>
            </a:r>
            <a:r>
              <a:rPr lang="de-DE" sz="2000" dirty="0" err="1" smtClean="0">
                <a:latin typeface="+mj-lt"/>
              </a:rPr>
              <a:t>tasking</a:t>
            </a:r>
            <a:r>
              <a:rPr lang="de-DE" sz="2000" dirty="0" smtClean="0">
                <a:latin typeface="+mj-lt"/>
              </a:rPr>
              <a:t>-fähig</a:t>
            </a:r>
            <a:endParaRPr lang="de-DE" sz="2000" dirty="0">
              <a:latin typeface="+mj-lt"/>
            </a:endParaRPr>
          </a:p>
        </p:txBody>
      </p:sp>
      <p:sp>
        <p:nvSpPr>
          <p:cNvPr id="7" name="AutoShape 17"/>
          <p:cNvSpPr>
            <a:spLocks noChangeArrowheads="1"/>
          </p:cNvSpPr>
          <p:nvPr/>
        </p:nvSpPr>
        <p:spPr bwMode="auto">
          <a:xfrm>
            <a:off x="2990850" y="1946276"/>
            <a:ext cx="3527890" cy="287337"/>
          </a:xfrm>
          <a:prstGeom prst="roundRect">
            <a:avLst>
              <a:gd name="adj" fmla="val 16667"/>
            </a:avLst>
          </a:prstGeom>
          <a:noFill/>
          <a:ln w="9525" cap="sq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de-DE" sz="2000" dirty="0" smtClean="0">
                <a:latin typeface="+mj-lt"/>
              </a:rPr>
              <a:t>… reaktionsschnell</a:t>
            </a:r>
            <a:endParaRPr lang="de-DE" sz="2000" dirty="0">
              <a:latin typeface="+mj-lt"/>
            </a:endParaRPr>
          </a:p>
        </p:txBody>
      </p:sp>
      <p:sp>
        <p:nvSpPr>
          <p:cNvPr id="8" name="AutoShape 15"/>
          <p:cNvSpPr>
            <a:spLocks noChangeArrowheads="1"/>
          </p:cNvSpPr>
          <p:nvPr/>
        </p:nvSpPr>
        <p:spPr bwMode="auto">
          <a:xfrm>
            <a:off x="2990850" y="2374901"/>
            <a:ext cx="3527890" cy="287337"/>
          </a:xfrm>
          <a:prstGeom prst="roundRect">
            <a:avLst>
              <a:gd name="adj" fmla="val 16667"/>
            </a:avLst>
          </a:prstGeom>
          <a:noFill/>
          <a:ln w="9525" cap="sq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de-DE" sz="2000" dirty="0" smtClean="0">
                <a:latin typeface="+mj-lt"/>
              </a:rPr>
              <a:t>… nicht linear </a:t>
            </a:r>
            <a:r>
              <a:rPr lang="de-DE" sz="2000" dirty="0">
                <a:latin typeface="+mj-lt"/>
              </a:rPr>
              <a:t>vorgehend</a:t>
            </a:r>
          </a:p>
        </p:txBody>
      </p:sp>
      <p:sp>
        <p:nvSpPr>
          <p:cNvPr id="9" name="AutoShape 16"/>
          <p:cNvSpPr>
            <a:spLocks noChangeArrowheads="1"/>
          </p:cNvSpPr>
          <p:nvPr/>
        </p:nvSpPr>
        <p:spPr bwMode="auto">
          <a:xfrm>
            <a:off x="2990850" y="4089401"/>
            <a:ext cx="3527890" cy="287337"/>
          </a:xfrm>
          <a:prstGeom prst="roundRect">
            <a:avLst>
              <a:gd name="adj" fmla="val 16667"/>
            </a:avLst>
          </a:prstGeom>
          <a:noFill/>
          <a:ln w="9525" cap="sq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de-DE" sz="2000" dirty="0" smtClean="0">
                <a:latin typeface="+mj-lt"/>
              </a:rPr>
              <a:t>… durch </a:t>
            </a:r>
            <a:r>
              <a:rPr lang="de-DE" sz="2000" dirty="0">
                <a:latin typeface="+mj-lt"/>
              </a:rPr>
              <a:t>spielen lernend</a:t>
            </a:r>
          </a:p>
        </p:txBody>
      </p:sp>
      <p:sp>
        <p:nvSpPr>
          <p:cNvPr id="10" name="AutoShape 17"/>
          <p:cNvSpPr>
            <a:spLocks noChangeArrowheads="1"/>
          </p:cNvSpPr>
          <p:nvPr/>
        </p:nvSpPr>
        <p:spPr bwMode="auto">
          <a:xfrm>
            <a:off x="2990850" y="4518026"/>
            <a:ext cx="3527890" cy="287337"/>
          </a:xfrm>
          <a:prstGeom prst="roundRect">
            <a:avLst>
              <a:gd name="adj" fmla="val 16667"/>
            </a:avLst>
          </a:prstGeom>
          <a:noFill/>
          <a:ln w="9525" cap="sq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de-DE" sz="2000" dirty="0" smtClean="0">
                <a:latin typeface="+mj-lt"/>
              </a:rPr>
              <a:t>… sofortiges </a:t>
            </a:r>
            <a:r>
              <a:rPr lang="de-DE" sz="2000" dirty="0">
                <a:latin typeface="+mj-lt"/>
              </a:rPr>
              <a:t>Feedback gewöhnt</a:t>
            </a:r>
          </a:p>
        </p:txBody>
      </p:sp>
      <p:sp>
        <p:nvSpPr>
          <p:cNvPr id="11" name="AutoShape 15"/>
          <p:cNvSpPr>
            <a:spLocks noChangeArrowheads="1"/>
          </p:cNvSpPr>
          <p:nvPr/>
        </p:nvSpPr>
        <p:spPr bwMode="auto">
          <a:xfrm>
            <a:off x="2990850" y="4946651"/>
            <a:ext cx="3527890" cy="287337"/>
          </a:xfrm>
          <a:prstGeom prst="roundRect">
            <a:avLst>
              <a:gd name="adj" fmla="val 16667"/>
            </a:avLst>
          </a:prstGeom>
          <a:noFill/>
          <a:ln w="9525" cap="sq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de-DE" sz="2000" dirty="0" smtClean="0">
                <a:latin typeface="+mj-lt"/>
              </a:rPr>
              <a:t>… fantasiebetont</a:t>
            </a:r>
            <a:endParaRPr lang="de-DE" sz="2000" dirty="0">
              <a:latin typeface="+mj-l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21773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… ist das die Schlussfolgerung ?</a:t>
            </a:r>
            <a:endParaRPr lang="de-DE" dirty="0"/>
          </a:p>
        </p:txBody>
      </p:sp>
      <p:pic>
        <p:nvPicPr>
          <p:cNvPr id="13314" name="Picture 2" descr="http://www.ilovechile.cl/wp-content/uploads/2011/02/ian-gilbert-why-do-i-need-a-teacher-when-ive-got-googl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16"/>
            <a:ext cx="443865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fik 3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1" y="6413219"/>
            <a:ext cx="1079500" cy="37796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8137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773507" y="1525588"/>
            <a:ext cx="1722437" cy="5126037"/>
            <a:chOff x="2985" y="673"/>
            <a:chExt cx="1085" cy="3229"/>
          </a:xfrm>
        </p:grpSpPr>
        <p:sp>
          <p:nvSpPr>
            <p:cNvPr id="13359" name="Text Box 3"/>
            <p:cNvSpPr txBox="1">
              <a:spLocks noChangeArrowheads="1"/>
            </p:cNvSpPr>
            <p:nvPr/>
          </p:nvSpPr>
          <p:spPr bwMode="auto">
            <a:xfrm>
              <a:off x="2985" y="673"/>
              <a:ext cx="1085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Klassisches Lernen</a:t>
              </a:r>
            </a:p>
            <a:p>
              <a:pPr algn="ctr">
                <a:spcBef>
                  <a:spcPct val="0"/>
                </a:spcBef>
              </a:pPr>
              <a:endParaRPr lang="de-DE" sz="1400"/>
            </a:p>
          </p:txBody>
        </p:sp>
        <p:sp>
          <p:nvSpPr>
            <p:cNvPr id="13360" name="Text Box 4"/>
            <p:cNvSpPr txBox="1">
              <a:spLocks noChangeArrowheads="1"/>
            </p:cNvSpPr>
            <p:nvPr/>
          </p:nvSpPr>
          <p:spPr bwMode="auto">
            <a:xfrm>
              <a:off x="3052" y="3576"/>
              <a:ext cx="954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Virtuelles Lernen</a:t>
              </a:r>
              <a:br>
                <a:rPr lang="de-DE" sz="1400"/>
              </a:br>
              <a:endParaRPr lang="de-DE" sz="1400"/>
            </a:p>
          </p:txBody>
        </p:sp>
      </p:grpSp>
      <p:grpSp>
        <p:nvGrpSpPr>
          <p:cNvPr id="3" name="Group 5"/>
          <p:cNvGrpSpPr>
            <a:grpSpLocks/>
          </p:cNvGrpSpPr>
          <p:nvPr/>
        </p:nvGrpSpPr>
        <p:grpSpPr bwMode="auto">
          <a:xfrm>
            <a:off x="2555894" y="1820863"/>
            <a:ext cx="4014788" cy="4610100"/>
            <a:chOff x="2218" y="859"/>
            <a:chExt cx="2529" cy="2904"/>
          </a:xfrm>
        </p:grpSpPr>
        <p:sp>
          <p:nvSpPr>
            <p:cNvPr id="13357" name="Text Box 6"/>
            <p:cNvSpPr txBox="1">
              <a:spLocks noChangeArrowheads="1"/>
            </p:cNvSpPr>
            <p:nvPr/>
          </p:nvSpPr>
          <p:spPr bwMode="auto">
            <a:xfrm>
              <a:off x="4189" y="859"/>
              <a:ext cx="558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statische</a:t>
              </a:r>
            </a:p>
            <a:p>
              <a:pPr algn="ctr">
                <a:spcBef>
                  <a:spcPct val="0"/>
                </a:spcBef>
              </a:pPr>
              <a:r>
                <a:rPr lang="de-DE" sz="1400"/>
                <a:t>Inhalte</a:t>
              </a:r>
            </a:p>
          </p:txBody>
        </p:sp>
        <p:sp>
          <p:nvSpPr>
            <p:cNvPr id="13358" name="Text Box 7"/>
            <p:cNvSpPr txBox="1">
              <a:spLocks noChangeArrowheads="1"/>
            </p:cNvSpPr>
            <p:nvPr/>
          </p:nvSpPr>
          <p:spPr bwMode="auto">
            <a:xfrm>
              <a:off x="2218" y="3437"/>
              <a:ext cx="712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dynamische</a:t>
              </a:r>
            </a:p>
            <a:p>
              <a:pPr algn="ctr">
                <a:spcBef>
                  <a:spcPct val="0"/>
                </a:spcBef>
              </a:pPr>
              <a:r>
                <a:rPr lang="de-DE" sz="1400"/>
                <a:t>Inhalte</a:t>
              </a:r>
            </a:p>
          </p:txBody>
        </p:sp>
      </p:grpSp>
      <p:grpSp>
        <p:nvGrpSpPr>
          <p:cNvPr id="4" name="Group 8"/>
          <p:cNvGrpSpPr>
            <a:grpSpLocks/>
          </p:cNvGrpSpPr>
          <p:nvPr/>
        </p:nvGrpSpPr>
        <p:grpSpPr bwMode="auto">
          <a:xfrm>
            <a:off x="1414482" y="3838575"/>
            <a:ext cx="6486525" cy="517525"/>
            <a:chOff x="1499" y="2130"/>
            <a:chExt cx="4086" cy="326"/>
          </a:xfrm>
        </p:grpSpPr>
        <p:sp>
          <p:nvSpPr>
            <p:cNvPr id="13355" name="Text Box 9"/>
            <p:cNvSpPr txBox="1">
              <a:spLocks noChangeArrowheads="1"/>
            </p:cNvSpPr>
            <p:nvPr/>
          </p:nvSpPr>
          <p:spPr bwMode="auto">
            <a:xfrm>
              <a:off x="4860" y="2130"/>
              <a:ext cx="725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individuelles</a:t>
              </a:r>
            </a:p>
            <a:p>
              <a:pPr algn="ctr">
                <a:spcBef>
                  <a:spcPct val="0"/>
                </a:spcBef>
              </a:pPr>
              <a:r>
                <a:rPr lang="de-DE" sz="1400"/>
                <a:t>Lernen</a:t>
              </a:r>
            </a:p>
          </p:txBody>
        </p:sp>
        <p:sp>
          <p:nvSpPr>
            <p:cNvPr id="13356" name="Text Box 10"/>
            <p:cNvSpPr txBox="1">
              <a:spLocks noChangeArrowheads="1"/>
            </p:cNvSpPr>
            <p:nvPr/>
          </p:nvSpPr>
          <p:spPr bwMode="auto">
            <a:xfrm>
              <a:off x="1499" y="2130"/>
              <a:ext cx="749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kooperatives</a:t>
              </a:r>
            </a:p>
            <a:p>
              <a:pPr algn="ctr">
                <a:spcBef>
                  <a:spcPct val="0"/>
                </a:spcBef>
              </a:pPr>
              <a:r>
                <a:rPr lang="de-DE" sz="1400"/>
                <a:t>Lernen</a:t>
              </a:r>
            </a:p>
          </p:txBody>
        </p:sp>
      </p:grpSp>
      <p:grpSp>
        <p:nvGrpSpPr>
          <p:cNvPr id="5" name="Group 11"/>
          <p:cNvGrpSpPr>
            <a:grpSpLocks/>
          </p:cNvGrpSpPr>
          <p:nvPr/>
        </p:nvGrpSpPr>
        <p:grpSpPr bwMode="auto">
          <a:xfrm>
            <a:off x="1552594" y="2820988"/>
            <a:ext cx="5992813" cy="2547937"/>
            <a:chOff x="1586" y="1489"/>
            <a:chExt cx="3775" cy="1605"/>
          </a:xfrm>
        </p:grpSpPr>
        <p:sp>
          <p:nvSpPr>
            <p:cNvPr id="13353" name="Text Box 12"/>
            <p:cNvSpPr txBox="1">
              <a:spLocks noChangeArrowheads="1"/>
            </p:cNvSpPr>
            <p:nvPr/>
          </p:nvSpPr>
          <p:spPr bwMode="auto">
            <a:xfrm>
              <a:off x="4860" y="2768"/>
              <a:ext cx="501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mobiles</a:t>
              </a:r>
            </a:p>
            <a:p>
              <a:pPr algn="ctr">
                <a:spcBef>
                  <a:spcPct val="0"/>
                </a:spcBef>
              </a:pPr>
              <a:r>
                <a:rPr lang="de-DE" sz="1400"/>
                <a:t>Lernen</a:t>
              </a:r>
            </a:p>
          </p:txBody>
        </p:sp>
        <p:sp>
          <p:nvSpPr>
            <p:cNvPr id="13354" name="Text Box 13"/>
            <p:cNvSpPr txBox="1">
              <a:spLocks noChangeArrowheads="1"/>
            </p:cNvSpPr>
            <p:nvPr/>
          </p:nvSpPr>
          <p:spPr bwMode="auto">
            <a:xfrm>
              <a:off x="1586" y="1489"/>
              <a:ext cx="662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stationäres</a:t>
              </a:r>
            </a:p>
            <a:p>
              <a:pPr algn="ctr">
                <a:spcBef>
                  <a:spcPct val="0"/>
                </a:spcBef>
              </a:pPr>
              <a:r>
                <a:rPr lang="de-DE" sz="1400"/>
                <a:t>Lernen</a:t>
              </a:r>
            </a:p>
          </p:txBody>
        </p:sp>
      </p:grpSp>
      <p:grpSp>
        <p:nvGrpSpPr>
          <p:cNvPr id="6" name="Group 14"/>
          <p:cNvGrpSpPr>
            <a:grpSpLocks/>
          </p:cNvGrpSpPr>
          <p:nvPr/>
        </p:nvGrpSpPr>
        <p:grpSpPr bwMode="auto">
          <a:xfrm>
            <a:off x="1771669" y="1820863"/>
            <a:ext cx="5708650" cy="4610100"/>
            <a:chOff x="1724" y="859"/>
            <a:chExt cx="3596" cy="2904"/>
          </a:xfrm>
        </p:grpSpPr>
        <p:sp>
          <p:nvSpPr>
            <p:cNvPr id="13351" name="Text Box 15"/>
            <p:cNvSpPr txBox="1">
              <a:spLocks noChangeArrowheads="1"/>
            </p:cNvSpPr>
            <p:nvPr/>
          </p:nvSpPr>
          <p:spPr bwMode="auto">
            <a:xfrm>
              <a:off x="4130" y="3437"/>
              <a:ext cx="119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verteiltes</a:t>
              </a:r>
            </a:p>
            <a:p>
              <a:pPr algn="ctr">
                <a:spcBef>
                  <a:spcPct val="0"/>
                </a:spcBef>
              </a:pPr>
              <a:r>
                <a:rPr lang="de-DE" sz="1400"/>
                <a:t>Wissensmanagement</a:t>
              </a:r>
            </a:p>
          </p:txBody>
        </p:sp>
        <p:sp>
          <p:nvSpPr>
            <p:cNvPr id="13352" name="Text Box 16"/>
            <p:cNvSpPr txBox="1">
              <a:spLocks noChangeArrowheads="1"/>
            </p:cNvSpPr>
            <p:nvPr/>
          </p:nvSpPr>
          <p:spPr bwMode="auto">
            <a:xfrm>
              <a:off x="1724" y="859"/>
              <a:ext cx="119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lokales</a:t>
              </a:r>
            </a:p>
            <a:p>
              <a:pPr algn="ctr">
                <a:spcBef>
                  <a:spcPct val="0"/>
                </a:spcBef>
              </a:pPr>
              <a:r>
                <a:rPr lang="de-DE" sz="1400"/>
                <a:t>Wissensmanagement</a:t>
              </a:r>
            </a:p>
          </p:txBody>
        </p:sp>
      </p:grpSp>
      <p:grpSp>
        <p:nvGrpSpPr>
          <p:cNvPr id="7" name="Group 17"/>
          <p:cNvGrpSpPr>
            <a:grpSpLocks/>
          </p:cNvGrpSpPr>
          <p:nvPr/>
        </p:nvGrpSpPr>
        <p:grpSpPr bwMode="auto">
          <a:xfrm>
            <a:off x="1339869" y="2806700"/>
            <a:ext cx="6711950" cy="2579688"/>
            <a:chOff x="1452" y="1480"/>
            <a:chExt cx="4228" cy="1625"/>
          </a:xfrm>
        </p:grpSpPr>
        <p:sp>
          <p:nvSpPr>
            <p:cNvPr id="13349" name="Text Box 18"/>
            <p:cNvSpPr txBox="1">
              <a:spLocks noChangeArrowheads="1"/>
            </p:cNvSpPr>
            <p:nvPr/>
          </p:nvSpPr>
          <p:spPr bwMode="auto">
            <a:xfrm>
              <a:off x="4794" y="1480"/>
              <a:ext cx="886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synchrone</a:t>
              </a:r>
            </a:p>
            <a:p>
              <a:pPr algn="ctr">
                <a:spcBef>
                  <a:spcPct val="0"/>
                </a:spcBef>
              </a:pPr>
              <a:r>
                <a:rPr lang="de-DE" sz="1400"/>
                <a:t>Kommunikation</a:t>
              </a:r>
            </a:p>
          </p:txBody>
        </p:sp>
        <p:sp>
          <p:nvSpPr>
            <p:cNvPr id="13350" name="Text Box 19"/>
            <p:cNvSpPr txBox="1">
              <a:spLocks noChangeArrowheads="1"/>
            </p:cNvSpPr>
            <p:nvPr/>
          </p:nvSpPr>
          <p:spPr bwMode="auto">
            <a:xfrm>
              <a:off x="1452" y="2779"/>
              <a:ext cx="886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>
                <a:defRPr sz="2400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>
                <a:defRPr sz="2400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>
                <a:defRPr sz="2400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>
                <a:defRPr sz="2400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de-DE" sz="1400"/>
                <a:t>asynchrone</a:t>
              </a:r>
            </a:p>
            <a:p>
              <a:pPr algn="ctr">
                <a:spcBef>
                  <a:spcPct val="0"/>
                </a:spcBef>
              </a:pPr>
              <a:r>
                <a:rPr lang="de-DE" sz="1400"/>
                <a:t>Kommunikation</a:t>
              </a:r>
            </a:p>
          </p:txBody>
        </p:sp>
      </p:grpSp>
      <p:grpSp>
        <p:nvGrpSpPr>
          <p:cNvPr id="8" name="Group 27"/>
          <p:cNvGrpSpPr>
            <a:grpSpLocks/>
          </p:cNvGrpSpPr>
          <p:nvPr/>
        </p:nvGrpSpPr>
        <p:grpSpPr bwMode="auto">
          <a:xfrm>
            <a:off x="2603519" y="2079625"/>
            <a:ext cx="4146550" cy="4054475"/>
            <a:chOff x="2248" y="1022"/>
            <a:chExt cx="2612" cy="2554"/>
          </a:xfrm>
        </p:grpSpPr>
        <p:sp>
          <p:nvSpPr>
            <p:cNvPr id="13337" name="Line 28"/>
            <p:cNvSpPr>
              <a:spLocks noChangeShapeType="1"/>
            </p:cNvSpPr>
            <p:nvPr/>
          </p:nvSpPr>
          <p:spPr bwMode="auto">
            <a:xfrm flipV="1">
              <a:off x="3527" y="2293"/>
              <a:ext cx="1333" cy="0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  <p:sp>
          <p:nvSpPr>
            <p:cNvPr id="13338" name="Line 29"/>
            <p:cNvSpPr>
              <a:spLocks noChangeShapeType="1"/>
            </p:cNvSpPr>
            <p:nvPr/>
          </p:nvSpPr>
          <p:spPr bwMode="auto">
            <a:xfrm flipH="1" flipV="1">
              <a:off x="2248" y="2293"/>
              <a:ext cx="1279" cy="0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  <p:sp>
          <p:nvSpPr>
            <p:cNvPr id="13339" name="Line 30"/>
            <p:cNvSpPr>
              <a:spLocks noChangeShapeType="1"/>
            </p:cNvSpPr>
            <p:nvPr/>
          </p:nvSpPr>
          <p:spPr bwMode="auto">
            <a:xfrm flipH="1">
              <a:off x="3532" y="2293"/>
              <a:ext cx="0" cy="1283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  <p:sp>
          <p:nvSpPr>
            <p:cNvPr id="13340" name="Line 31"/>
            <p:cNvSpPr>
              <a:spLocks noChangeShapeType="1"/>
            </p:cNvSpPr>
            <p:nvPr/>
          </p:nvSpPr>
          <p:spPr bwMode="auto">
            <a:xfrm flipV="1">
              <a:off x="3532" y="1022"/>
              <a:ext cx="0" cy="1271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  <p:sp>
          <p:nvSpPr>
            <p:cNvPr id="13341" name="Line 32"/>
            <p:cNvSpPr>
              <a:spLocks noChangeShapeType="1"/>
            </p:cNvSpPr>
            <p:nvPr/>
          </p:nvSpPr>
          <p:spPr bwMode="auto">
            <a:xfrm rot="1800000" flipV="1">
              <a:off x="3846" y="1106"/>
              <a:ext cx="0" cy="1271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  <p:sp>
          <p:nvSpPr>
            <p:cNvPr id="13342" name="Line 33"/>
            <p:cNvSpPr>
              <a:spLocks noChangeShapeType="1"/>
            </p:cNvSpPr>
            <p:nvPr/>
          </p:nvSpPr>
          <p:spPr bwMode="auto">
            <a:xfrm rot="3600000" flipV="1">
              <a:off x="4076" y="1343"/>
              <a:ext cx="0" cy="1271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  <p:sp>
          <p:nvSpPr>
            <p:cNvPr id="13343" name="Line 34"/>
            <p:cNvSpPr>
              <a:spLocks noChangeShapeType="1"/>
            </p:cNvSpPr>
            <p:nvPr/>
          </p:nvSpPr>
          <p:spPr bwMode="auto">
            <a:xfrm rot="7200000" flipV="1">
              <a:off x="4083" y="1984"/>
              <a:ext cx="0" cy="1271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  <p:sp>
          <p:nvSpPr>
            <p:cNvPr id="13344" name="Line 35"/>
            <p:cNvSpPr>
              <a:spLocks noChangeShapeType="1"/>
            </p:cNvSpPr>
            <p:nvPr/>
          </p:nvSpPr>
          <p:spPr bwMode="auto">
            <a:xfrm rot="9000000" flipV="1">
              <a:off x="3851" y="2203"/>
              <a:ext cx="0" cy="1271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  <p:sp>
          <p:nvSpPr>
            <p:cNvPr id="13345" name="Line 36"/>
            <p:cNvSpPr>
              <a:spLocks noChangeShapeType="1"/>
            </p:cNvSpPr>
            <p:nvPr/>
          </p:nvSpPr>
          <p:spPr bwMode="auto">
            <a:xfrm rot="12600000" flipV="1">
              <a:off x="3208" y="2210"/>
              <a:ext cx="0" cy="1271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  <p:sp>
          <p:nvSpPr>
            <p:cNvPr id="13346" name="Line 37"/>
            <p:cNvSpPr>
              <a:spLocks noChangeShapeType="1"/>
            </p:cNvSpPr>
            <p:nvPr/>
          </p:nvSpPr>
          <p:spPr bwMode="auto">
            <a:xfrm rot="14400000" flipV="1">
              <a:off x="2970" y="1972"/>
              <a:ext cx="0" cy="1271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  <p:sp>
          <p:nvSpPr>
            <p:cNvPr id="13347" name="Line 38"/>
            <p:cNvSpPr>
              <a:spLocks noChangeShapeType="1"/>
            </p:cNvSpPr>
            <p:nvPr/>
          </p:nvSpPr>
          <p:spPr bwMode="auto">
            <a:xfrm rot="18000000" flipV="1">
              <a:off x="2975" y="1342"/>
              <a:ext cx="0" cy="1271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  <p:sp>
          <p:nvSpPr>
            <p:cNvPr id="13348" name="Line 39"/>
            <p:cNvSpPr>
              <a:spLocks noChangeShapeType="1"/>
            </p:cNvSpPr>
            <p:nvPr/>
          </p:nvSpPr>
          <p:spPr bwMode="auto">
            <a:xfrm rot="19800000" flipV="1">
              <a:off x="3206" y="1104"/>
              <a:ext cx="0" cy="1271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de-DE"/>
            </a:p>
          </p:txBody>
        </p:sp>
      </p:grpSp>
      <p:grpSp>
        <p:nvGrpSpPr>
          <p:cNvPr id="9" name="Group 40"/>
          <p:cNvGrpSpPr>
            <a:grpSpLocks noChangeAspect="1"/>
          </p:cNvGrpSpPr>
          <p:nvPr/>
        </p:nvGrpSpPr>
        <p:grpSpPr bwMode="auto">
          <a:xfrm>
            <a:off x="3075007" y="2538413"/>
            <a:ext cx="3117850" cy="3117850"/>
            <a:chOff x="2885" y="1651"/>
            <a:chExt cx="1283" cy="1283"/>
          </a:xfrm>
        </p:grpSpPr>
        <p:grpSp>
          <p:nvGrpSpPr>
            <p:cNvPr id="13325" name="Group 41"/>
            <p:cNvGrpSpPr>
              <a:grpSpLocks noChangeAspect="1"/>
            </p:cNvGrpSpPr>
            <p:nvPr/>
          </p:nvGrpSpPr>
          <p:grpSpPr bwMode="auto">
            <a:xfrm>
              <a:off x="2887" y="1651"/>
              <a:ext cx="1279" cy="1283"/>
              <a:chOff x="1783" y="1022"/>
              <a:chExt cx="1279" cy="1283"/>
            </a:xfrm>
          </p:grpSpPr>
          <p:sp>
            <p:nvSpPr>
              <p:cNvPr id="13332" name="Oval 42"/>
              <p:cNvSpPr>
                <a:spLocks noChangeAspect="1" noChangeArrowheads="1"/>
              </p:cNvSpPr>
              <p:nvPr/>
            </p:nvSpPr>
            <p:spPr bwMode="auto">
              <a:xfrm>
                <a:off x="1783" y="1022"/>
                <a:ext cx="1279" cy="1283"/>
              </a:xfrm>
              <a:prstGeom prst="ellipse">
                <a:avLst/>
              </a:prstGeom>
              <a:noFill/>
              <a:ln w="15875">
                <a:solidFill>
                  <a:srgbClr val="99CC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>
                <a:spAutoFit/>
              </a:bodyPr>
              <a:lstStyle/>
              <a:p>
                <a:pPr>
                  <a:spcBef>
                    <a:spcPct val="0"/>
                  </a:spcBef>
                </a:pPr>
                <a:endParaRPr lang="de-DE" sz="1600"/>
              </a:p>
            </p:txBody>
          </p:sp>
          <p:sp>
            <p:nvSpPr>
              <p:cNvPr id="13333" name="Oval 43"/>
              <p:cNvSpPr>
                <a:spLocks noChangeAspect="1" noChangeArrowheads="1"/>
              </p:cNvSpPr>
              <p:nvPr/>
            </p:nvSpPr>
            <p:spPr bwMode="auto">
              <a:xfrm>
                <a:off x="2035" y="1022"/>
                <a:ext cx="775" cy="1283"/>
              </a:xfrm>
              <a:prstGeom prst="ellipse">
                <a:avLst/>
              </a:prstGeom>
              <a:noFill/>
              <a:ln w="15875">
                <a:solidFill>
                  <a:srgbClr val="99CC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>
                <a:spAutoFit/>
              </a:bodyPr>
              <a:lstStyle/>
              <a:p>
                <a:pPr>
                  <a:spcBef>
                    <a:spcPct val="0"/>
                  </a:spcBef>
                </a:pPr>
                <a:endParaRPr lang="de-DE" sz="1600"/>
              </a:p>
            </p:txBody>
          </p:sp>
          <p:sp>
            <p:nvSpPr>
              <p:cNvPr id="13334" name="Oval 44"/>
              <p:cNvSpPr>
                <a:spLocks noChangeAspect="1" noChangeArrowheads="1"/>
              </p:cNvSpPr>
              <p:nvPr/>
            </p:nvSpPr>
            <p:spPr bwMode="auto">
              <a:xfrm>
                <a:off x="1899" y="1022"/>
                <a:ext cx="1023" cy="1283"/>
              </a:xfrm>
              <a:prstGeom prst="ellipse">
                <a:avLst/>
              </a:prstGeom>
              <a:noFill/>
              <a:ln w="15875">
                <a:solidFill>
                  <a:srgbClr val="99CC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>
                <a:spAutoFit/>
              </a:bodyPr>
              <a:lstStyle/>
              <a:p>
                <a:pPr>
                  <a:spcBef>
                    <a:spcPct val="0"/>
                  </a:spcBef>
                </a:pPr>
                <a:endParaRPr lang="de-DE" sz="1600"/>
              </a:p>
            </p:txBody>
          </p:sp>
          <p:sp>
            <p:nvSpPr>
              <p:cNvPr id="13335" name="Oval 45"/>
              <p:cNvSpPr>
                <a:spLocks noChangeAspect="1" noChangeArrowheads="1"/>
              </p:cNvSpPr>
              <p:nvPr/>
            </p:nvSpPr>
            <p:spPr bwMode="auto">
              <a:xfrm>
                <a:off x="2193" y="1022"/>
                <a:ext cx="463" cy="1283"/>
              </a:xfrm>
              <a:prstGeom prst="ellipse">
                <a:avLst/>
              </a:prstGeom>
              <a:noFill/>
              <a:ln w="15875">
                <a:solidFill>
                  <a:srgbClr val="99CC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>
                <a:spAutoFit/>
              </a:bodyPr>
              <a:lstStyle/>
              <a:p>
                <a:pPr>
                  <a:spcBef>
                    <a:spcPct val="0"/>
                  </a:spcBef>
                </a:pPr>
                <a:endParaRPr lang="de-DE" sz="1600"/>
              </a:p>
            </p:txBody>
          </p:sp>
          <p:sp>
            <p:nvSpPr>
              <p:cNvPr id="13336" name="Oval 46"/>
              <p:cNvSpPr>
                <a:spLocks noChangeAspect="1" noChangeArrowheads="1"/>
              </p:cNvSpPr>
              <p:nvPr/>
            </p:nvSpPr>
            <p:spPr bwMode="auto">
              <a:xfrm>
                <a:off x="2326" y="1022"/>
                <a:ext cx="193" cy="1283"/>
              </a:xfrm>
              <a:prstGeom prst="ellipse">
                <a:avLst/>
              </a:prstGeom>
              <a:noFill/>
              <a:ln w="15875">
                <a:solidFill>
                  <a:srgbClr val="99CC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>
                <a:spAutoFit/>
              </a:bodyPr>
              <a:lstStyle/>
              <a:p>
                <a:pPr>
                  <a:spcBef>
                    <a:spcPct val="0"/>
                  </a:spcBef>
                </a:pPr>
                <a:endParaRPr lang="de-DE" sz="1600"/>
              </a:p>
            </p:txBody>
          </p:sp>
        </p:grpSp>
        <p:grpSp>
          <p:nvGrpSpPr>
            <p:cNvPr id="13326" name="Group 47"/>
            <p:cNvGrpSpPr>
              <a:grpSpLocks noChangeAspect="1"/>
            </p:cNvGrpSpPr>
            <p:nvPr/>
          </p:nvGrpSpPr>
          <p:grpSpPr bwMode="auto">
            <a:xfrm rot="-5400000">
              <a:off x="2887" y="1651"/>
              <a:ext cx="1279" cy="1283"/>
              <a:chOff x="1783" y="1022"/>
              <a:chExt cx="1279" cy="1283"/>
            </a:xfrm>
          </p:grpSpPr>
          <p:sp>
            <p:nvSpPr>
              <p:cNvPr id="13327" name="Oval 48"/>
              <p:cNvSpPr>
                <a:spLocks noChangeAspect="1" noChangeArrowheads="1"/>
              </p:cNvSpPr>
              <p:nvPr/>
            </p:nvSpPr>
            <p:spPr bwMode="auto">
              <a:xfrm>
                <a:off x="1783" y="1022"/>
                <a:ext cx="1279" cy="1283"/>
              </a:xfrm>
              <a:prstGeom prst="ellipse">
                <a:avLst/>
              </a:prstGeom>
              <a:noFill/>
              <a:ln w="15875">
                <a:solidFill>
                  <a:srgbClr val="99CC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>
                <a:spAutoFit/>
              </a:bodyPr>
              <a:lstStyle/>
              <a:p>
                <a:pPr>
                  <a:spcBef>
                    <a:spcPct val="0"/>
                  </a:spcBef>
                </a:pPr>
                <a:endParaRPr lang="de-DE" sz="1600"/>
              </a:p>
            </p:txBody>
          </p:sp>
          <p:sp>
            <p:nvSpPr>
              <p:cNvPr id="13328" name="Oval 49"/>
              <p:cNvSpPr>
                <a:spLocks noChangeAspect="1" noChangeArrowheads="1"/>
              </p:cNvSpPr>
              <p:nvPr/>
            </p:nvSpPr>
            <p:spPr bwMode="auto">
              <a:xfrm>
                <a:off x="2035" y="1022"/>
                <a:ext cx="775" cy="1283"/>
              </a:xfrm>
              <a:prstGeom prst="ellipse">
                <a:avLst/>
              </a:prstGeom>
              <a:noFill/>
              <a:ln w="15875">
                <a:solidFill>
                  <a:srgbClr val="99CC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>
                <a:spAutoFit/>
              </a:bodyPr>
              <a:lstStyle/>
              <a:p>
                <a:pPr>
                  <a:spcBef>
                    <a:spcPct val="0"/>
                  </a:spcBef>
                </a:pPr>
                <a:endParaRPr lang="de-DE" sz="1600"/>
              </a:p>
            </p:txBody>
          </p:sp>
          <p:sp>
            <p:nvSpPr>
              <p:cNvPr id="13329" name="Oval 50"/>
              <p:cNvSpPr>
                <a:spLocks noChangeAspect="1" noChangeArrowheads="1"/>
              </p:cNvSpPr>
              <p:nvPr/>
            </p:nvSpPr>
            <p:spPr bwMode="auto">
              <a:xfrm>
                <a:off x="1899" y="1022"/>
                <a:ext cx="1023" cy="1283"/>
              </a:xfrm>
              <a:prstGeom prst="ellipse">
                <a:avLst/>
              </a:prstGeom>
              <a:noFill/>
              <a:ln w="15875">
                <a:solidFill>
                  <a:srgbClr val="99CC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>
                <a:spAutoFit/>
              </a:bodyPr>
              <a:lstStyle/>
              <a:p>
                <a:pPr>
                  <a:spcBef>
                    <a:spcPct val="0"/>
                  </a:spcBef>
                </a:pPr>
                <a:endParaRPr lang="de-DE" sz="1600"/>
              </a:p>
            </p:txBody>
          </p:sp>
          <p:sp>
            <p:nvSpPr>
              <p:cNvPr id="13330" name="Oval 51"/>
              <p:cNvSpPr>
                <a:spLocks noChangeAspect="1" noChangeArrowheads="1"/>
              </p:cNvSpPr>
              <p:nvPr/>
            </p:nvSpPr>
            <p:spPr bwMode="auto">
              <a:xfrm>
                <a:off x="2193" y="1022"/>
                <a:ext cx="463" cy="1283"/>
              </a:xfrm>
              <a:prstGeom prst="ellipse">
                <a:avLst/>
              </a:prstGeom>
              <a:noFill/>
              <a:ln w="15875">
                <a:solidFill>
                  <a:srgbClr val="99CC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>
                <a:spAutoFit/>
              </a:bodyPr>
              <a:lstStyle/>
              <a:p>
                <a:pPr>
                  <a:spcBef>
                    <a:spcPct val="0"/>
                  </a:spcBef>
                </a:pPr>
                <a:endParaRPr lang="de-DE" sz="1600"/>
              </a:p>
            </p:txBody>
          </p:sp>
          <p:sp>
            <p:nvSpPr>
              <p:cNvPr id="13331" name="Oval 52"/>
              <p:cNvSpPr>
                <a:spLocks noChangeAspect="1" noChangeArrowheads="1"/>
              </p:cNvSpPr>
              <p:nvPr/>
            </p:nvSpPr>
            <p:spPr bwMode="auto">
              <a:xfrm>
                <a:off x="2326" y="1022"/>
                <a:ext cx="193" cy="1283"/>
              </a:xfrm>
              <a:prstGeom prst="ellipse">
                <a:avLst/>
              </a:prstGeom>
              <a:noFill/>
              <a:ln w="15875">
                <a:solidFill>
                  <a:srgbClr val="99CC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>
                <a:spAutoFit/>
              </a:bodyPr>
              <a:lstStyle/>
              <a:p>
                <a:pPr>
                  <a:spcBef>
                    <a:spcPct val="0"/>
                  </a:spcBef>
                </a:pPr>
                <a:endParaRPr lang="de-DE" sz="1600"/>
              </a:p>
            </p:txBody>
          </p:sp>
        </p:grpSp>
      </p:grpSp>
      <p:sp>
        <p:nvSpPr>
          <p:cNvPr id="123957" name="Text Box 53"/>
          <p:cNvSpPr txBox="1">
            <a:spLocks noChangeArrowheads="1"/>
          </p:cNvSpPr>
          <p:nvPr/>
        </p:nvSpPr>
        <p:spPr bwMode="auto">
          <a:xfrm>
            <a:off x="3132157" y="3798888"/>
            <a:ext cx="30670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bg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bg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bg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bg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bg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9pPr>
          </a:lstStyle>
          <a:p>
            <a:pPr algn="ctr"/>
            <a:r>
              <a:rPr lang="de-DE" sz="1800" b="1"/>
              <a:t>Blended                Learning</a:t>
            </a:r>
          </a:p>
        </p:txBody>
      </p:sp>
      <p:sp>
        <p:nvSpPr>
          <p:cNvPr id="123958" name="Text Box 54"/>
          <p:cNvSpPr txBox="1">
            <a:spLocks noChangeArrowheads="1"/>
          </p:cNvSpPr>
          <p:nvPr/>
        </p:nvSpPr>
        <p:spPr bwMode="auto">
          <a:xfrm>
            <a:off x="1729645" y="982663"/>
            <a:ext cx="586731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bg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bg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bg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bg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bg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Arial" charset="0"/>
              </a:defRPr>
            </a:lvl9pPr>
          </a:lstStyle>
          <a:p>
            <a:pPr algn="ctr"/>
            <a:r>
              <a:rPr lang="de-DE" sz="2000" dirty="0"/>
              <a:t>= Klassisches Lernen + </a:t>
            </a:r>
            <a:r>
              <a:rPr lang="de-DE" sz="2000" dirty="0" smtClean="0"/>
              <a:t>Medien gestütztes </a:t>
            </a:r>
            <a:r>
              <a:rPr lang="de-DE" sz="2000" dirty="0"/>
              <a:t>Lernen</a:t>
            </a:r>
          </a:p>
        </p:txBody>
      </p:sp>
      <p:sp>
        <p:nvSpPr>
          <p:cNvPr id="13324" name="Rectangle 55"/>
          <p:cNvSpPr>
            <a:spLocks noGrp="1" noChangeArrowheads="1"/>
          </p:cNvSpPr>
          <p:nvPr>
            <p:ph type="title" idx="4294967295"/>
          </p:nvPr>
        </p:nvSpPr>
        <p:spPr>
          <a:xfrm>
            <a:off x="1584344" y="142875"/>
            <a:ext cx="6351588" cy="593725"/>
          </a:xfrm>
        </p:spPr>
        <p:txBody>
          <a:bodyPr/>
          <a:lstStyle/>
          <a:p>
            <a:pPr algn="ctr"/>
            <a:r>
              <a:rPr lang="en-US" dirty="0" smtClean="0"/>
              <a:t>Blended Learning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906192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39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23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957" grpId="0"/>
      <p:bldP spid="12395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645" y="1634054"/>
            <a:ext cx="7091606" cy="3989028"/>
          </a:xfrm>
          <a:prstGeom prst="rect">
            <a:avLst/>
          </a:prstGeom>
        </p:spPr>
      </p:pic>
      <p:sp>
        <p:nvSpPr>
          <p:cNvPr id="6" name="Textfeld 5"/>
          <p:cNvSpPr txBox="1"/>
          <p:nvPr/>
        </p:nvSpPr>
        <p:spPr>
          <a:xfrm>
            <a:off x="1032645" y="1047151"/>
            <a:ext cx="3219151" cy="400110"/>
          </a:xfrm>
          <a:prstGeom prst="rect">
            <a:avLst/>
          </a:prstGeom>
          <a:noFill/>
          <a:ln>
            <a:noFill/>
          </a:ln>
        </p:spPr>
        <p:txBody>
          <a:bodyPr wrap="none" lIns="0" rtlCol="0">
            <a:spAutoFit/>
          </a:bodyPr>
          <a:lstStyle/>
          <a:p>
            <a:r>
              <a:rPr lang="de-DE" sz="2000" dirty="0" smtClean="0"/>
              <a:t>Old </a:t>
            </a:r>
            <a:r>
              <a:rPr lang="de-DE" sz="2000" dirty="0" err="1" smtClean="0"/>
              <a:t>school</a:t>
            </a:r>
            <a:r>
              <a:rPr lang="de-DE" sz="2000" dirty="0" smtClean="0"/>
              <a:t>: </a:t>
            </a:r>
            <a:r>
              <a:rPr lang="de-DE" sz="2000" dirty="0" err="1" smtClean="0"/>
              <a:t>one</a:t>
            </a:r>
            <a:r>
              <a:rPr lang="de-DE" sz="2000" dirty="0" smtClean="0"/>
              <a:t> </a:t>
            </a:r>
            <a:r>
              <a:rPr lang="de-DE" sz="2000" dirty="0" err="1" smtClean="0"/>
              <a:t>size</a:t>
            </a:r>
            <a:r>
              <a:rPr lang="de-DE" sz="2000" dirty="0" smtClean="0"/>
              <a:t> </a:t>
            </a:r>
            <a:r>
              <a:rPr lang="de-DE" sz="2000" dirty="0" err="1" smtClean="0"/>
              <a:t>fits</a:t>
            </a:r>
            <a:r>
              <a:rPr lang="de-DE" sz="2000" dirty="0" smtClean="0"/>
              <a:t> all</a:t>
            </a:r>
            <a:endParaRPr lang="de-DE" sz="2000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… Medien im Lehralltag: da ändert sich was!</a:t>
            </a:r>
            <a:endParaRPr lang="de-DE" dirty="0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41"/>
          <a:stretch/>
        </p:blipFill>
        <p:spPr>
          <a:xfrm>
            <a:off x="-3427" y="817486"/>
            <a:ext cx="9147427" cy="5215379"/>
          </a:xfrm>
          <a:prstGeom prst="rect">
            <a:avLst/>
          </a:prstGeom>
        </p:spPr>
      </p:pic>
      <p:sp>
        <p:nvSpPr>
          <p:cNvPr id="4" name="Textfeld 3"/>
          <p:cNvSpPr txBox="1"/>
          <p:nvPr/>
        </p:nvSpPr>
        <p:spPr>
          <a:xfrm>
            <a:off x="-3426" y="1441189"/>
            <a:ext cx="9147426" cy="400110"/>
          </a:xfrm>
          <a:prstGeom prst="rect">
            <a:avLst/>
          </a:prstGeom>
          <a:solidFill>
            <a:srgbClr val="EDE69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sz="2000" dirty="0" smtClean="0">
                <a:solidFill>
                  <a:schemeClr val="bg1">
                    <a:lumMod val="50000"/>
                  </a:schemeClr>
                </a:solidFill>
              </a:rPr>
              <a:t>Heute: Jeder bekommt das Wissensnugget, das zu ihm/ihr passt !!!</a:t>
            </a:r>
            <a:endParaRPr lang="de-DE" sz="2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" name="Textfeld 6"/>
          <p:cNvSpPr txBox="1"/>
          <p:nvPr/>
        </p:nvSpPr>
        <p:spPr>
          <a:xfrm>
            <a:off x="7048500" y="5824744"/>
            <a:ext cx="2054504" cy="246221"/>
          </a:xfrm>
          <a:prstGeom prst="rect">
            <a:avLst/>
          </a:prstGeom>
          <a:noFill/>
        </p:spPr>
        <p:txBody>
          <a:bodyPr wrap="square" rIns="0" rtlCol="0">
            <a:spAutoFit/>
          </a:bodyPr>
          <a:lstStyle/>
          <a:p>
            <a:pPr algn="r"/>
            <a:r>
              <a:rPr lang="de-DE" sz="1000" b="1" dirty="0" smtClean="0">
                <a:solidFill>
                  <a:schemeClr val="bg1"/>
                </a:solidFill>
              </a:rPr>
              <a:t>Bildzitate: </a:t>
            </a:r>
            <a:r>
              <a:rPr lang="de-DE" sz="1000" b="1" dirty="0" err="1" smtClean="0">
                <a:solidFill>
                  <a:schemeClr val="bg1"/>
                </a:solidFill>
              </a:rPr>
              <a:t>Pixaby</a:t>
            </a:r>
            <a:endParaRPr lang="de-DE" sz="1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584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497138" y="2589213"/>
            <a:ext cx="6405562" cy="2357437"/>
            <a:chOff x="1573" y="1657"/>
            <a:chExt cx="4035" cy="320"/>
          </a:xfrm>
        </p:grpSpPr>
        <p:sp>
          <p:nvSpPr>
            <p:cNvPr id="11291" name="Rectangle 3"/>
            <p:cNvSpPr>
              <a:spLocks noChangeArrowheads="1"/>
            </p:cNvSpPr>
            <p:nvPr/>
          </p:nvSpPr>
          <p:spPr bwMode="auto">
            <a:xfrm>
              <a:off x="5099" y="1657"/>
              <a:ext cx="509" cy="320"/>
            </a:xfrm>
            <a:prstGeom prst="rect">
              <a:avLst/>
            </a:prstGeom>
            <a:solidFill>
              <a:srgbClr val="D6D100"/>
            </a:solidFill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  <p:sp>
          <p:nvSpPr>
            <p:cNvPr id="11292" name="Rectangle 4"/>
            <p:cNvSpPr>
              <a:spLocks noChangeArrowheads="1"/>
            </p:cNvSpPr>
            <p:nvPr/>
          </p:nvSpPr>
          <p:spPr bwMode="auto">
            <a:xfrm>
              <a:off x="1573" y="1657"/>
              <a:ext cx="634" cy="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  <p:sp>
          <p:nvSpPr>
            <p:cNvPr id="11293" name="Rectangle 5"/>
            <p:cNvSpPr>
              <a:spLocks noChangeArrowheads="1"/>
            </p:cNvSpPr>
            <p:nvPr/>
          </p:nvSpPr>
          <p:spPr bwMode="auto">
            <a:xfrm>
              <a:off x="3164" y="1657"/>
              <a:ext cx="657" cy="320"/>
            </a:xfrm>
            <a:prstGeom prst="rect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  <p:sp>
          <p:nvSpPr>
            <p:cNvPr id="11294" name="Rectangle 6"/>
            <p:cNvSpPr>
              <a:spLocks noChangeArrowheads="1"/>
            </p:cNvSpPr>
            <p:nvPr/>
          </p:nvSpPr>
          <p:spPr bwMode="auto">
            <a:xfrm>
              <a:off x="2198" y="1657"/>
              <a:ext cx="1166" cy="320"/>
            </a:xfrm>
            <a:prstGeom prst="rect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rgbClr val="FF00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  <p:sp>
          <p:nvSpPr>
            <p:cNvPr id="11295" name="Rectangle 7"/>
            <p:cNvSpPr>
              <a:spLocks noChangeArrowheads="1"/>
            </p:cNvSpPr>
            <p:nvPr/>
          </p:nvSpPr>
          <p:spPr bwMode="auto">
            <a:xfrm>
              <a:off x="3791" y="1657"/>
              <a:ext cx="1342" cy="320"/>
            </a:xfrm>
            <a:prstGeom prst="rect">
              <a:avLst/>
            </a:prstGeom>
            <a:gradFill rotWithShape="1">
              <a:gsLst>
                <a:gs pos="0">
                  <a:srgbClr val="FF0000"/>
                </a:gs>
                <a:gs pos="100000">
                  <a:srgbClr val="D6D1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</p:grpSp>
      <p:sp>
        <p:nvSpPr>
          <p:cNvPr id="231432" name="Text Box 8"/>
          <p:cNvSpPr txBox="1">
            <a:spLocks noChangeArrowheads="1"/>
          </p:cNvSpPr>
          <p:nvPr/>
        </p:nvSpPr>
        <p:spPr bwMode="auto">
          <a:xfrm>
            <a:off x="2798763" y="1685925"/>
            <a:ext cx="13811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spcBef>
                <a:spcPct val="0"/>
              </a:spcBef>
            </a:pPr>
            <a:r>
              <a:rPr lang="de-DE" sz="1600" dirty="0"/>
              <a:t>Lernen durch</a:t>
            </a:r>
          </a:p>
          <a:p>
            <a:pPr algn="ctr">
              <a:spcBef>
                <a:spcPct val="0"/>
              </a:spcBef>
            </a:pPr>
            <a:r>
              <a:rPr lang="de-DE" sz="1600" dirty="0"/>
              <a:t>Information</a:t>
            </a:r>
          </a:p>
        </p:txBody>
      </p:sp>
      <p:sp>
        <p:nvSpPr>
          <p:cNvPr id="231433" name="Text Box 9"/>
          <p:cNvSpPr txBox="1">
            <a:spLocks noChangeArrowheads="1"/>
          </p:cNvSpPr>
          <p:nvPr/>
        </p:nvSpPr>
        <p:spPr bwMode="auto">
          <a:xfrm>
            <a:off x="4841875" y="1685925"/>
            <a:ext cx="1423988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spcBef>
                <a:spcPct val="0"/>
              </a:spcBef>
            </a:pPr>
            <a:r>
              <a:rPr lang="de-DE" sz="1600"/>
              <a:t>Lernen durch</a:t>
            </a:r>
          </a:p>
          <a:p>
            <a:pPr algn="ctr">
              <a:spcBef>
                <a:spcPct val="0"/>
              </a:spcBef>
            </a:pPr>
            <a:r>
              <a:rPr lang="de-DE" sz="1600"/>
              <a:t>Rückmeldung</a:t>
            </a:r>
          </a:p>
        </p:txBody>
      </p:sp>
      <p:sp>
        <p:nvSpPr>
          <p:cNvPr id="231434" name="Text Box 10"/>
          <p:cNvSpPr txBox="1">
            <a:spLocks noChangeArrowheads="1"/>
          </p:cNvSpPr>
          <p:nvPr/>
        </p:nvSpPr>
        <p:spPr bwMode="auto">
          <a:xfrm>
            <a:off x="6616700" y="1685925"/>
            <a:ext cx="22479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spcBef>
                <a:spcPct val="0"/>
              </a:spcBef>
            </a:pPr>
            <a:r>
              <a:rPr lang="de-DE" sz="1600"/>
              <a:t>Lernen durch multiple </a:t>
            </a:r>
          </a:p>
          <a:p>
            <a:pPr algn="ctr">
              <a:spcBef>
                <a:spcPct val="0"/>
              </a:spcBef>
            </a:pPr>
            <a:r>
              <a:rPr lang="de-DE" sz="1600"/>
              <a:t>Sichtweisen &amp; Ansätze</a:t>
            </a:r>
          </a:p>
        </p:txBody>
      </p:sp>
      <p:grpSp>
        <p:nvGrpSpPr>
          <p:cNvPr id="3" name="Group 11"/>
          <p:cNvGrpSpPr>
            <a:grpSpLocks/>
          </p:cNvGrpSpPr>
          <p:nvPr/>
        </p:nvGrpSpPr>
        <p:grpSpPr bwMode="auto">
          <a:xfrm>
            <a:off x="212725" y="2630488"/>
            <a:ext cx="1931988" cy="508000"/>
            <a:chOff x="134" y="1657"/>
            <a:chExt cx="1217" cy="320"/>
          </a:xfrm>
        </p:grpSpPr>
        <p:sp>
          <p:nvSpPr>
            <p:cNvPr id="11289" name="Rectangle 12"/>
            <p:cNvSpPr>
              <a:spLocks noChangeArrowheads="1"/>
            </p:cNvSpPr>
            <p:nvPr/>
          </p:nvSpPr>
          <p:spPr bwMode="auto">
            <a:xfrm>
              <a:off x="134" y="1657"/>
              <a:ext cx="1217" cy="320"/>
            </a:xfrm>
            <a:prstGeom prst="rect">
              <a:avLst/>
            </a:prstGeom>
            <a:solidFill>
              <a:srgbClr val="003399"/>
            </a:solidFill>
            <a:ln w="9525">
              <a:miter lim="800000"/>
              <a:headEnd/>
              <a:tailEnd/>
            </a:ln>
            <a:scene3d>
              <a:camera prst="legacyPerspectiv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003399"/>
              </a:extrusionClr>
            </a:sp3d>
          </p:spPr>
          <p:txBody>
            <a:bodyPr anchor="ctr">
              <a:spAutoFit/>
              <a:flatTx/>
            </a:bodyPr>
            <a:lstStyle/>
            <a:p>
              <a:endParaRPr lang="de-DE"/>
            </a:p>
          </p:txBody>
        </p:sp>
        <p:sp>
          <p:nvSpPr>
            <p:cNvPr id="11290" name="Text Box 13"/>
            <p:cNvSpPr txBox="1">
              <a:spLocks noChangeArrowheads="1"/>
            </p:cNvSpPr>
            <p:nvPr/>
          </p:nvSpPr>
          <p:spPr bwMode="auto">
            <a:xfrm>
              <a:off x="211" y="1711"/>
              <a:ext cx="86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de-DE" sz="1600" dirty="0"/>
                <a:t>Kollaboration</a:t>
              </a:r>
            </a:p>
          </p:txBody>
        </p:sp>
      </p:grpSp>
      <p:grpSp>
        <p:nvGrpSpPr>
          <p:cNvPr id="4" name="Group 14"/>
          <p:cNvGrpSpPr>
            <a:grpSpLocks/>
          </p:cNvGrpSpPr>
          <p:nvPr/>
        </p:nvGrpSpPr>
        <p:grpSpPr bwMode="auto">
          <a:xfrm>
            <a:off x="212725" y="3535363"/>
            <a:ext cx="1931988" cy="508000"/>
            <a:chOff x="134" y="1657"/>
            <a:chExt cx="1217" cy="320"/>
          </a:xfrm>
        </p:grpSpPr>
        <p:sp>
          <p:nvSpPr>
            <p:cNvPr id="11287" name="Rectangle 15"/>
            <p:cNvSpPr>
              <a:spLocks noChangeArrowheads="1"/>
            </p:cNvSpPr>
            <p:nvPr/>
          </p:nvSpPr>
          <p:spPr bwMode="auto">
            <a:xfrm>
              <a:off x="134" y="1657"/>
              <a:ext cx="1217" cy="320"/>
            </a:xfrm>
            <a:prstGeom prst="rect">
              <a:avLst/>
            </a:prstGeom>
            <a:solidFill>
              <a:srgbClr val="003399"/>
            </a:solidFill>
            <a:ln w="9525">
              <a:miter lim="800000"/>
              <a:headEnd/>
              <a:tailEnd/>
            </a:ln>
            <a:scene3d>
              <a:camera prst="legacyPerspectiv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003399"/>
              </a:extrusionClr>
            </a:sp3d>
          </p:spPr>
          <p:txBody>
            <a:bodyPr anchor="ctr">
              <a:spAutoFit/>
              <a:flatTx/>
            </a:bodyPr>
            <a:lstStyle/>
            <a:p>
              <a:endParaRPr lang="de-DE"/>
            </a:p>
          </p:txBody>
        </p:sp>
        <p:sp>
          <p:nvSpPr>
            <p:cNvPr id="11288" name="Text Box 16"/>
            <p:cNvSpPr txBox="1">
              <a:spLocks noChangeArrowheads="1"/>
            </p:cNvSpPr>
            <p:nvPr/>
          </p:nvSpPr>
          <p:spPr bwMode="auto">
            <a:xfrm>
              <a:off x="211" y="1711"/>
              <a:ext cx="714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de-DE" sz="1600"/>
                <a:t>Interaktion</a:t>
              </a:r>
            </a:p>
          </p:txBody>
        </p:sp>
      </p:grpSp>
      <p:grpSp>
        <p:nvGrpSpPr>
          <p:cNvPr id="5" name="Group 17"/>
          <p:cNvGrpSpPr>
            <a:grpSpLocks/>
          </p:cNvGrpSpPr>
          <p:nvPr/>
        </p:nvGrpSpPr>
        <p:grpSpPr bwMode="auto">
          <a:xfrm>
            <a:off x="212725" y="4438650"/>
            <a:ext cx="1931988" cy="508000"/>
            <a:chOff x="134" y="1657"/>
            <a:chExt cx="1217" cy="320"/>
          </a:xfrm>
        </p:grpSpPr>
        <p:sp>
          <p:nvSpPr>
            <p:cNvPr id="11285" name="Rectangle 18"/>
            <p:cNvSpPr>
              <a:spLocks noChangeArrowheads="1"/>
            </p:cNvSpPr>
            <p:nvPr/>
          </p:nvSpPr>
          <p:spPr bwMode="auto">
            <a:xfrm>
              <a:off x="134" y="1657"/>
              <a:ext cx="1217" cy="320"/>
            </a:xfrm>
            <a:prstGeom prst="rect">
              <a:avLst/>
            </a:prstGeom>
            <a:solidFill>
              <a:srgbClr val="003399"/>
            </a:solidFill>
            <a:ln w="9525">
              <a:miter lim="800000"/>
              <a:headEnd/>
              <a:tailEnd/>
            </a:ln>
            <a:scene3d>
              <a:camera prst="legacyPerspectiv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003399"/>
              </a:extrusionClr>
            </a:sp3d>
          </p:spPr>
          <p:txBody>
            <a:bodyPr anchor="ctr">
              <a:spAutoFit/>
              <a:flatTx/>
            </a:bodyPr>
            <a:lstStyle/>
            <a:p>
              <a:endParaRPr lang="de-DE"/>
            </a:p>
          </p:txBody>
        </p:sp>
        <p:sp>
          <p:nvSpPr>
            <p:cNvPr id="11286" name="Text Box 19"/>
            <p:cNvSpPr txBox="1">
              <a:spLocks noChangeArrowheads="1"/>
            </p:cNvSpPr>
            <p:nvPr/>
          </p:nvSpPr>
          <p:spPr bwMode="auto">
            <a:xfrm>
              <a:off x="211" y="1711"/>
              <a:ext cx="755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de-DE" sz="1600"/>
                <a:t>Distribution</a:t>
              </a:r>
            </a:p>
          </p:txBody>
        </p:sp>
      </p:grpSp>
      <p:grpSp>
        <p:nvGrpSpPr>
          <p:cNvPr id="6" name="Group 20"/>
          <p:cNvGrpSpPr>
            <a:grpSpLocks noChangeAspect="1"/>
          </p:cNvGrpSpPr>
          <p:nvPr/>
        </p:nvGrpSpPr>
        <p:grpSpPr bwMode="auto">
          <a:xfrm>
            <a:off x="3271838" y="4460875"/>
            <a:ext cx="463550" cy="463550"/>
            <a:chOff x="2436" y="1526"/>
            <a:chExt cx="1283" cy="1283"/>
          </a:xfrm>
        </p:grpSpPr>
        <p:sp>
          <p:nvSpPr>
            <p:cNvPr id="11275" name="Oval 21"/>
            <p:cNvSpPr>
              <a:spLocks noChangeAspect="1" noChangeArrowheads="1"/>
            </p:cNvSpPr>
            <p:nvPr/>
          </p:nvSpPr>
          <p:spPr bwMode="auto">
            <a:xfrm>
              <a:off x="2438" y="1526"/>
              <a:ext cx="1279" cy="1283"/>
            </a:xfrm>
            <a:prstGeom prst="ellipse">
              <a:avLst/>
            </a:prstGeom>
            <a:noFill/>
            <a:ln w="6350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de-DE"/>
            </a:p>
          </p:txBody>
        </p:sp>
        <p:sp>
          <p:nvSpPr>
            <p:cNvPr id="11276" name="Oval 22"/>
            <p:cNvSpPr>
              <a:spLocks noChangeAspect="1" noChangeArrowheads="1"/>
            </p:cNvSpPr>
            <p:nvPr/>
          </p:nvSpPr>
          <p:spPr bwMode="auto">
            <a:xfrm>
              <a:off x="2690" y="1526"/>
              <a:ext cx="775" cy="1283"/>
            </a:xfrm>
            <a:prstGeom prst="ellipse">
              <a:avLst/>
            </a:prstGeom>
            <a:noFill/>
            <a:ln w="6350">
              <a:solidFill>
                <a:schemeClr val="bg1"/>
              </a:solidFill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  <p:sp>
          <p:nvSpPr>
            <p:cNvPr id="11277" name="Oval 23"/>
            <p:cNvSpPr>
              <a:spLocks noChangeAspect="1" noChangeArrowheads="1"/>
            </p:cNvSpPr>
            <p:nvPr/>
          </p:nvSpPr>
          <p:spPr bwMode="auto">
            <a:xfrm>
              <a:off x="2554" y="1526"/>
              <a:ext cx="1023" cy="1283"/>
            </a:xfrm>
            <a:prstGeom prst="ellipse">
              <a:avLst/>
            </a:prstGeom>
            <a:noFill/>
            <a:ln w="6350">
              <a:solidFill>
                <a:schemeClr val="bg1"/>
              </a:solidFill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  <p:sp>
          <p:nvSpPr>
            <p:cNvPr id="11278" name="Oval 24"/>
            <p:cNvSpPr>
              <a:spLocks noChangeAspect="1" noChangeArrowheads="1"/>
            </p:cNvSpPr>
            <p:nvPr/>
          </p:nvSpPr>
          <p:spPr bwMode="auto">
            <a:xfrm>
              <a:off x="2848" y="1526"/>
              <a:ext cx="463" cy="1283"/>
            </a:xfrm>
            <a:prstGeom prst="ellipse">
              <a:avLst/>
            </a:prstGeom>
            <a:noFill/>
            <a:ln w="6350">
              <a:solidFill>
                <a:schemeClr val="bg1"/>
              </a:solidFill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  <p:sp>
          <p:nvSpPr>
            <p:cNvPr id="11279" name="Oval 25"/>
            <p:cNvSpPr>
              <a:spLocks noChangeAspect="1" noChangeArrowheads="1"/>
            </p:cNvSpPr>
            <p:nvPr/>
          </p:nvSpPr>
          <p:spPr bwMode="auto">
            <a:xfrm>
              <a:off x="2981" y="1526"/>
              <a:ext cx="193" cy="1283"/>
            </a:xfrm>
            <a:prstGeom prst="ellipse">
              <a:avLst/>
            </a:prstGeom>
            <a:noFill/>
            <a:ln w="6350">
              <a:solidFill>
                <a:schemeClr val="bg1"/>
              </a:solidFill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  <p:sp>
          <p:nvSpPr>
            <p:cNvPr id="11280" name="Oval 26"/>
            <p:cNvSpPr>
              <a:spLocks noChangeAspect="1" noChangeArrowheads="1"/>
            </p:cNvSpPr>
            <p:nvPr/>
          </p:nvSpPr>
          <p:spPr bwMode="auto">
            <a:xfrm rot="-5400000">
              <a:off x="2438" y="1526"/>
              <a:ext cx="1279" cy="1283"/>
            </a:xfrm>
            <a:prstGeom prst="ellipse">
              <a:avLst/>
            </a:prstGeom>
            <a:noFill/>
            <a:ln w="6350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de-DE"/>
            </a:p>
          </p:txBody>
        </p:sp>
        <p:sp>
          <p:nvSpPr>
            <p:cNvPr id="11281" name="Oval 27"/>
            <p:cNvSpPr>
              <a:spLocks noChangeAspect="1" noChangeArrowheads="1"/>
            </p:cNvSpPr>
            <p:nvPr/>
          </p:nvSpPr>
          <p:spPr bwMode="auto">
            <a:xfrm rot="-5400000">
              <a:off x="2690" y="1526"/>
              <a:ext cx="775" cy="1283"/>
            </a:xfrm>
            <a:prstGeom prst="ellipse">
              <a:avLst/>
            </a:prstGeom>
            <a:noFill/>
            <a:ln w="6350">
              <a:solidFill>
                <a:schemeClr val="bg1"/>
              </a:solidFill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  <p:sp>
          <p:nvSpPr>
            <p:cNvPr id="11282" name="Oval 28"/>
            <p:cNvSpPr>
              <a:spLocks noChangeAspect="1" noChangeArrowheads="1"/>
            </p:cNvSpPr>
            <p:nvPr/>
          </p:nvSpPr>
          <p:spPr bwMode="auto">
            <a:xfrm rot="-5400000">
              <a:off x="2566" y="1537"/>
              <a:ext cx="1023" cy="1283"/>
            </a:xfrm>
            <a:prstGeom prst="ellipse">
              <a:avLst/>
            </a:prstGeom>
            <a:noFill/>
            <a:ln w="6350">
              <a:solidFill>
                <a:schemeClr val="bg1"/>
              </a:solidFill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  <p:sp>
          <p:nvSpPr>
            <p:cNvPr id="11283" name="Oval 29"/>
            <p:cNvSpPr>
              <a:spLocks noChangeAspect="1" noChangeArrowheads="1"/>
            </p:cNvSpPr>
            <p:nvPr/>
          </p:nvSpPr>
          <p:spPr bwMode="auto">
            <a:xfrm rot="-5400000">
              <a:off x="2846" y="1523"/>
              <a:ext cx="463" cy="1283"/>
            </a:xfrm>
            <a:prstGeom prst="ellipse">
              <a:avLst/>
            </a:prstGeom>
            <a:noFill/>
            <a:ln w="6350">
              <a:solidFill>
                <a:schemeClr val="bg1"/>
              </a:solidFill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  <p:sp>
          <p:nvSpPr>
            <p:cNvPr id="11284" name="Oval 30"/>
            <p:cNvSpPr>
              <a:spLocks noChangeAspect="1" noChangeArrowheads="1"/>
            </p:cNvSpPr>
            <p:nvPr/>
          </p:nvSpPr>
          <p:spPr bwMode="auto">
            <a:xfrm rot="-5400000">
              <a:off x="2981" y="1526"/>
              <a:ext cx="193" cy="1283"/>
            </a:xfrm>
            <a:prstGeom prst="ellipse">
              <a:avLst/>
            </a:prstGeom>
            <a:noFill/>
            <a:ln w="6350">
              <a:solidFill>
                <a:schemeClr val="bg1"/>
              </a:solidFill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de-DE"/>
            </a:p>
          </p:txBody>
        </p:sp>
      </p:grpSp>
      <p:sp>
        <p:nvSpPr>
          <p:cNvPr id="11274" name="Rectangle 3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… wie sollten wir lehren und lernen !?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67662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31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31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31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96253E-6 C 0.02309 -0.06061 0.04635 -0.12121 0.08385 -0.14249 C 0.12135 -0.16377 0.17326 -0.1455 0.22534 -0.12723 " pathEditMode="relative" ptsTypes="aaA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2535 -0.12722 C 0.23889 -0.14943 0.26667 -0.23849 0.30642 -0.26116 C 0.34618 -0.28383 0.4316 -0.26301 0.46441 -0.26347 " pathEditMode="relative" rAng="0" ptsTypes="aaa"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00" y="-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1432" grpId="0"/>
      <p:bldP spid="231433" grpId="0"/>
      <p:bldP spid="23143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… das Exploratory Teaching Space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7"/>
          <a:stretch/>
        </p:blipFill>
        <p:spPr bwMode="auto">
          <a:xfrm>
            <a:off x="566964" y="881743"/>
            <a:ext cx="7988300" cy="5419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5">
            <a:hlinkClick r:id="rId5"/>
          </p:cNvPr>
          <p:cNvSpPr txBox="1"/>
          <p:nvPr/>
        </p:nvSpPr>
        <p:spPr>
          <a:xfrm>
            <a:off x="2667000" y="1113393"/>
            <a:ext cx="3115818" cy="36933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800" b="1" dirty="0" smtClean="0">
                <a:solidFill>
                  <a:schemeClr val="bg1"/>
                </a:solidFill>
              </a:rPr>
              <a:t>Link: ETS </a:t>
            </a:r>
            <a:r>
              <a:rPr lang="en-US" sz="1800" b="1" dirty="0" err="1" smtClean="0">
                <a:solidFill>
                  <a:schemeClr val="bg1"/>
                </a:solidFill>
              </a:rPr>
              <a:t>Steckbriefe</a:t>
            </a:r>
            <a:endParaRPr lang="en-US" sz="1800" b="1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76655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ieren 2"/>
          <p:cNvGrpSpPr/>
          <p:nvPr>
            <p:custDataLst>
              <p:tags r:id="rId1"/>
            </p:custDataLst>
          </p:nvPr>
        </p:nvGrpSpPr>
        <p:grpSpPr>
          <a:xfrm>
            <a:off x="755650" y="1340768"/>
            <a:ext cx="7695402" cy="4680520"/>
            <a:chOff x="755650" y="1340768"/>
            <a:chExt cx="7695402" cy="4680520"/>
          </a:xfrm>
        </p:grpSpPr>
        <p:sp>
          <p:nvSpPr>
            <p:cNvPr id="17" name="Rechteck 16"/>
            <p:cNvSpPr/>
            <p:nvPr>
              <p:custDataLst>
                <p:tags r:id="rId2"/>
              </p:custDataLst>
            </p:nvPr>
          </p:nvSpPr>
          <p:spPr bwMode="auto">
            <a:xfrm>
              <a:off x="4644008" y="3733235"/>
              <a:ext cx="3807044" cy="2288053"/>
            </a:xfrm>
            <a:prstGeom prst="rect">
              <a:avLst/>
            </a:prstGeom>
            <a:solidFill>
              <a:srgbClr val="00549F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ヒラギノ角ゴ Pro W3" pitchFamily="1" charset="-128"/>
              </a:endParaRPr>
            </a:p>
          </p:txBody>
        </p:sp>
        <p:sp>
          <p:nvSpPr>
            <p:cNvPr id="16" name="Rechteck 15"/>
            <p:cNvSpPr/>
            <p:nvPr>
              <p:custDataLst>
                <p:tags r:id="rId3"/>
              </p:custDataLst>
            </p:nvPr>
          </p:nvSpPr>
          <p:spPr bwMode="auto">
            <a:xfrm>
              <a:off x="4652936" y="1340768"/>
              <a:ext cx="3794667" cy="2288053"/>
            </a:xfrm>
            <a:prstGeom prst="rect">
              <a:avLst/>
            </a:prstGeom>
            <a:solidFill>
              <a:srgbClr val="00549F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ヒラギノ角ゴ Pro W3" pitchFamily="1" charset="-128"/>
              </a:endParaRPr>
            </a:p>
          </p:txBody>
        </p:sp>
        <p:sp>
          <p:nvSpPr>
            <p:cNvPr id="15" name="Rechteck 14"/>
            <p:cNvSpPr/>
            <p:nvPr>
              <p:custDataLst>
                <p:tags r:id="rId4"/>
              </p:custDataLst>
            </p:nvPr>
          </p:nvSpPr>
          <p:spPr bwMode="auto">
            <a:xfrm>
              <a:off x="755650" y="3733235"/>
              <a:ext cx="3816350" cy="2288053"/>
            </a:xfrm>
            <a:prstGeom prst="rect">
              <a:avLst/>
            </a:prstGeom>
            <a:solidFill>
              <a:srgbClr val="00549F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ヒラギノ角ゴ Pro W3" pitchFamily="1" charset="-128"/>
              </a:endParaRPr>
            </a:p>
          </p:txBody>
        </p:sp>
        <p:sp>
          <p:nvSpPr>
            <p:cNvPr id="11" name="Rechteck 10"/>
            <p:cNvSpPr/>
            <p:nvPr>
              <p:custDataLst>
                <p:tags r:id="rId5"/>
              </p:custDataLst>
            </p:nvPr>
          </p:nvSpPr>
          <p:spPr bwMode="auto">
            <a:xfrm>
              <a:off x="755650" y="1340768"/>
              <a:ext cx="3816350" cy="2288053"/>
            </a:xfrm>
            <a:prstGeom prst="rect">
              <a:avLst/>
            </a:prstGeom>
            <a:solidFill>
              <a:srgbClr val="00549F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ヒラギノ角ゴ Pro W3" pitchFamily="1" charset="-128"/>
              </a:endParaRPr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890"/>
            <a:stretch/>
          </p:blipFill>
          <p:spPr bwMode="auto">
            <a:xfrm>
              <a:off x="1278136" y="4221088"/>
              <a:ext cx="2717800" cy="15834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Textfeld 3"/>
            <p:cNvSpPr txBox="1"/>
            <p:nvPr>
              <p:custDataLst>
                <p:tags r:id="rId6"/>
              </p:custDataLst>
            </p:nvPr>
          </p:nvSpPr>
          <p:spPr>
            <a:xfrm>
              <a:off x="855233" y="1340768"/>
              <a:ext cx="3312294" cy="646331"/>
            </a:xfrm>
            <a:prstGeom prst="rect">
              <a:avLst/>
            </a:prstGeom>
            <a:noFill/>
          </p:spPr>
          <p:txBody>
            <a:bodyPr wrap="square" lIns="0" rtlCol="0">
              <a:spAutoFit/>
            </a:bodyPr>
            <a:lstStyle/>
            <a:p>
              <a:r>
                <a:rPr lang="de-DE" sz="1800" dirty="0" smtClean="0">
                  <a:solidFill>
                    <a:schemeClr val="bg1"/>
                  </a:solidFill>
                </a:rPr>
                <a:t>Direktfeedback /</a:t>
              </a:r>
              <a:br>
                <a:rPr lang="de-DE" sz="1800" dirty="0" smtClean="0">
                  <a:solidFill>
                    <a:schemeClr val="bg1"/>
                  </a:solidFill>
                </a:rPr>
              </a:br>
              <a:r>
                <a:rPr lang="de-DE" sz="1800" dirty="0" smtClean="0">
                  <a:solidFill>
                    <a:schemeClr val="bg1"/>
                  </a:solidFill>
                </a:rPr>
                <a:t>mobile Apps</a:t>
              </a:r>
              <a:endParaRPr lang="de-DE" sz="1800" dirty="0">
                <a:solidFill>
                  <a:schemeClr val="bg1"/>
                </a:solidFill>
              </a:endParaRPr>
            </a:p>
          </p:txBody>
        </p:sp>
        <p:sp>
          <p:nvSpPr>
            <p:cNvPr id="5" name="Textfeld 4"/>
            <p:cNvSpPr txBox="1"/>
            <p:nvPr>
              <p:custDataLst>
                <p:tags r:id="rId7"/>
              </p:custDataLst>
            </p:nvPr>
          </p:nvSpPr>
          <p:spPr>
            <a:xfrm>
              <a:off x="4859624" y="1351791"/>
              <a:ext cx="2664222" cy="369332"/>
            </a:xfrm>
            <a:prstGeom prst="rect">
              <a:avLst/>
            </a:prstGeom>
            <a:noFill/>
          </p:spPr>
          <p:txBody>
            <a:bodyPr wrap="square" lIns="0" rtlCol="0">
              <a:spAutoFit/>
            </a:bodyPr>
            <a:lstStyle/>
            <a:p>
              <a:r>
                <a:rPr lang="de-DE" sz="1800" dirty="0" smtClean="0">
                  <a:solidFill>
                    <a:schemeClr val="bg1"/>
                  </a:solidFill>
                </a:rPr>
                <a:t>Flipped </a:t>
              </a:r>
              <a:r>
                <a:rPr lang="de-DE" sz="1800" dirty="0" err="1" smtClean="0">
                  <a:solidFill>
                    <a:schemeClr val="bg1"/>
                  </a:solidFill>
                </a:rPr>
                <a:t>Classroom</a:t>
              </a:r>
              <a:endParaRPr lang="de-DE" sz="18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feld 5"/>
            <p:cNvSpPr txBox="1"/>
            <p:nvPr>
              <p:custDataLst>
                <p:tags r:id="rId8"/>
              </p:custDataLst>
            </p:nvPr>
          </p:nvSpPr>
          <p:spPr>
            <a:xfrm>
              <a:off x="855233" y="3754844"/>
              <a:ext cx="2664222" cy="369332"/>
            </a:xfrm>
            <a:prstGeom prst="rect">
              <a:avLst/>
            </a:prstGeom>
            <a:noFill/>
          </p:spPr>
          <p:txBody>
            <a:bodyPr wrap="square" lIns="0" rtlCol="0">
              <a:spAutoFit/>
            </a:bodyPr>
            <a:lstStyle/>
            <a:p>
              <a:r>
                <a:rPr lang="de-DE" sz="1800" dirty="0" err="1">
                  <a:solidFill>
                    <a:schemeClr val="bg1"/>
                  </a:solidFill>
                </a:rPr>
                <a:t>Serious</a:t>
              </a:r>
              <a:r>
                <a:rPr lang="de-DE" sz="1800" dirty="0" smtClean="0">
                  <a:solidFill>
                    <a:schemeClr val="bg1"/>
                  </a:solidFill>
                </a:rPr>
                <a:t> Games</a:t>
              </a:r>
              <a:endParaRPr lang="de-DE" sz="18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feld 6"/>
            <p:cNvSpPr txBox="1"/>
            <p:nvPr>
              <p:custDataLst>
                <p:tags r:id="rId9"/>
              </p:custDataLst>
            </p:nvPr>
          </p:nvSpPr>
          <p:spPr>
            <a:xfrm>
              <a:off x="4837867" y="3755435"/>
              <a:ext cx="2664222" cy="369332"/>
            </a:xfrm>
            <a:prstGeom prst="rect">
              <a:avLst/>
            </a:prstGeom>
            <a:noFill/>
          </p:spPr>
          <p:txBody>
            <a:bodyPr wrap="square" lIns="0" rtlCol="0">
              <a:spAutoFit/>
            </a:bodyPr>
            <a:lstStyle/>
            <a:p>
              <a:r>
                <a:rPr lang="de-DE" sz="1800" dirty="0" err="1" smtClean="0">
                  <a:solidFill>
                    <a:schemeClr val="bg1"/>
                  </a:solidFill>
                </a:rPr>
                <a:t>eTests</a:t>
              </a:r>
              <a:r>
                <a:rPr lang="de-DE" sz="1800" dirty="0" smtClean="0">
                  <a:solidFill>
                    <a:schemeClr val="bg1"/>
                  </a:solidFill>
                </a:rPr>
                <a:t> / </a:t>
              </a:r>
              <a:r>
                <a:rPr lang="de-DE" sz="1800" dirty="0" err="1" smtClean="0">
                  <a:solidFill>
                    <a:schemeClr val="bg1"/>
                  </a:solidFill>
                </a:rPr>
                <a:t>eKlausuren</a:t>
              </a:r>
              <a:endParaRPr lang="de-DE" sz="1800" dirty="0">
                <a:solidFill>
                  <a:schemeClr val="bg1"/>
                </a:solidFill>
              </a:endParaRPr>
            </a:p>
          </p:txBody>
        </p:sp>
        <p:pic>
          <p:nvPicPr>
            <p:cNvPr id="9" name="Grafik 8"/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8536"/>
            <a:stretch/>
          </p:blipFill>
          <p:spPr>
            <a:xfrm>
              <a:off x="2843808" y="1556792"/>
              <a:ext cx="1476751" cy="1873250"/>
            </a:xfrm>
            <a:prstGeom prst="rect">
              <a:avLst/>
            </a:prstGeom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084"/>
            <a:stretch/>
          </p:blipFill>
          <p:spPr bwMode="auto">
            <a:xfrm>
              <a:off x="5292080" y="1844824"/>
              <a:ext cx="2676211" cy="15967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2" name="Picture 2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4056" r="5372" b="2996"/>
            <a:stretch/>
          </p:blipFill>
          <p:spPr bwMode="auto">
            <a:xfrm>
              <a:off x="5292080" y="4221088"/>
              <a:ext cx="2689270" cy="16063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0" name="Titel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… implementierte Digitalisierungsformate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198503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Szenario: Direktfeedback</a:t>
            </a:r>
            <a:endParaRPr lang="de-DE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"/>
          <a:stretch/>
        </p:blipFill>
        <p:spPr bwMode="auto">
          <a:xfrm>
            <a:off x="547544" y="2090640"/>
            <a:ext cx="4659164" cy="3224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Grafi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536"/>
          <a:stretch/>
        </p:blipFill>
        <p:spPr>
          <a:xfrm>
            <a:off x="5929312" y="2090640"/>
            <a:ext cx="2542317" cy="3224914"/>
          </a:xfrm>
          <a:prstGeom prst="rect">
            <a:avLst/>
          </a:prstGeom>
        </p:spPr>
      </p:pic>
      <p:sp>
        <p:nvSpPr>
          <p:cNvPr id="9" name="Rechteck 8"/>
          <p:cNvSpPr/>
          <p:nvPr/>
        </p:nvSpPr>
        <p:spPr bwMode="auto">
          <a:xfrm>
            <a:off x="6378192" y="3978102"/>
            <a:ext cx="1721233" cy="399778"/>
          </a:xfrm>
          <a:prstGeom prst="rect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e-DE" sz="2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ヒラギノ角ゴ Pro W3" pitchFamily="1" charset="-128"/>
            </a:endParaRPr>
          </a:p>
        </p:txBody>
      </p:sp>
      <p:sp>
        <p:nvSpPr>
          <p:cNvPr id="7" name="Textfeld 6"/>
          <p:cNvSpPr txBox="1"/>
          <p:nvPr/>
        </p:nvSpPr>
        <p:spPr>
          <a:xfrm>
            <a:off x="539750" y="1403290"/>
            <a:ext cx="34989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 smtClean="0"/>
              <a:t>… von WhatsApp</a:t>
            </a:r>
            <a:endParaRPr lang="de-DE" sz="2000" dirty="0"/>
          </a:p>
        </p:txBody>
      </p:sp>
      <p:sp>
        <p:nvSpPr>
          <p:cNvPr id="12" name="Textfeld 11"/>
          <p:cNvSpPr txBox="1"/>
          <p:nvPr/>
        </p:nvSpPr>
        <p:spPr>
          <a:xfrm>
            <a:off x="5929312" y="1403290"/>
            <a:ext cx="332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 smtClean="0"/>
              <a:t>… zur mobilen App</a:t>
            </a:r>
            <a:endParaRPr lang="de-DE" sz="20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7407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Szenario: </a:t>
            </a:r>
            <a:r>
              <a:rPr lang="de-DE" dirty="0" smtClean="0"/>
              <a:t>Direktfeedback</a:t>
            </a:r>
            <a:endParaRPr lang="de-DE" dirty="0"/>
          </a:p>
        </p:txBody>
      </p:sp>
      <p:pic>
        <p:nvPicPr>
          <p:cNvPr id="4" name="Direktfeedback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6966" y="1482726"/>
            <a:ext cx="7269609" cy="408915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3561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Szenario: Vorlesungsvideos</a:t>
            </a:r>
            <a:endParaRPr lang="de-DE" dirty="0"/>
          </a:p>
        </p:txBody>
      </p:sp>
      <p:pic>
        <p:nvPicPr>
          <p:cNvPr id="11" name="Madras_Vorstellung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06778" y="1482725"/>
            <a:ext cx="7235671" cy="40700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8797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… </a:t>
            </a:r>
            <a:r>
              <a:rPr lang="de-DE" dirty="0" smtClean="0"/>
              <a:t>videobasierte Lehre mit MOOC´s</a:t>
            </a:r>
            <a:endParaRPr lang="de-DE" dirty="0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34770"/>
            <a:ext cx="9144000" cy="498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060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9954" y="4096863"/>
            <a:ext cx="5701130" cy="1904482"/>
          </a:xfrm>
          <a:prstGeom prst="rect">
            <a:avLst/>
          </a:prstGeom>
        </p:spPr>
      </p:pic>
      <p:pic>
        <p:nvPicPr>
          <p:cNvPr id="12" name="Grafi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828" y="1126841"/>
            <a:ext cx="3995632" cy="2995878"/>
          </a:xfrm>
          <a:prstGeom prst="rect">
            <a:avLst/>
          </a:prstGeom>
        </p:spPr>
      </p:pic>
      <p:sp>
        <p:nvSpPr>
          <p:cNvPr id="16" name="Textfeld 15"/>
          <p:cNvSpPr txBox="1"/>
          <p:nvPr/>
        </p:nvSpPr>
        <p:spPr>
          <a:xfrm>
            <a:off x="2434230" y="4425402"/>
            <a:ext cx="1466707" cy="359065"/>
          </a:xfrm>
          <a:prstGeom prst="rect">
            <a:avLst/>
          </a:prstGeom>
          <a:noFill/>
        </p:spPr>
        <p:txBody>
          <a:bodyPr wrap="square" lIns="81272" tIns="40636" rIns="81272" bIns="40636" rtlCol="0">
            <a:spAutoFit/>
          </a:bodyPr>
          <a:lstStyle/>
          <a:p>
            <a:r>
              <a:rPr lang="de-DE" sz="1800" dirty="0" err="1"/>
              <a:t>offered</a:t>
            </a:r>
            <a:r>
              <a:rPr lang="de-DE" sz="1800" dirty="0"/>
              <a:t> by </a:t>
            </a:r>
            <a:endParaRPr lang="de-DE" sz="1800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… Angebot von OER Videos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848474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Szenario: Serious Games</a:t>
            </a:r>
            <a:endParaRPr lang="de-DE" dirty="0"/>
          </a:p>
        </p:txBody>
      </p:sp>
      <p:pic>
        <p:nvPicPr>
          <p:cNvPr id="4" name="Picture 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9" t="1231" r="1519" b="7213"/>
          <a:stretch/>
        </p:blipFill>
        <p:spPr>
          <a:xfrm>
            <a:off x="1296044" y="1065093"/>
            <a:ext cx="3456000" cy="2484000"/>
          </a:xfrm>
          <a:prstGeom prst="rect">
            <a:avLst/>
          </a:prstGeom>
          <a:ln w="28575">
            <a:solidFill>
              <a:schemeClr val="bg2"/>
            </a:solidFill>
          </a:ln>
        </p:spPr>
      </p:pic>
      <p:pic>
        <p:nvPicPr>
          <p:cNvPr id="5" name="Picture 10"/>
          <p:cNvPicPr>
            <a:picLocks noChangeAspect="1"/>
          </p:cNvPicPr>
          <p:nvPr/>
        </p:nvPicPr>
        <p:blipFill rotWithShape="1">
          <a:blip r:embed="rId5"/>
          <a:srcRect l="3582" t="2" r="346" b="5518"/>
          <a:stretch/>
        </p:blipFill>
        <p:spPr>
          <a:xfrm>
            <a:off x="1282098" y="3627864"/>
            <a:ext cx="3465429" cy="2484000"/>
          </a:xfrm>
          <a:prstGeom prst="rect">
            <a:avLst/>
          </a:prstGeom>
          <a:ln w="28575">
            <a:solidFill>
              <a:srgbClr val="8EBAE5"/>
            </a:solidFill>
          </a:ln>
        </p:spPr>
      </p:pic>
      <p:grpSp>
        <p:nvGrpSpPr>
          <p:cNvPr id="6" name="Group 5"/>
          <p:cNvGrpSpPr/>
          <p:nvPr/>
        </p:nvGrpSpPr>
        <p:grpSpPr>
          <a:xfrm>
            <a:off x="4819550" y="1042773"/>
            <a:ext cx="3490541" cy="2520000"/>
            <a:chOff x="5083862" y="887031"/>
            <a:chExt cx="3490541" cy="2520000"/>
          </a:xfrm>
        </p:grpSpPr>
        <p:pic>
          <p:nvPicPr>
            <p:cNvPr id="7" name="Picture 6">
              <a:hlinkClick r:id="rId6"/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03413" y="887031"/>
              <a:ext cx="3104933" cy="2520000"/>
            </a:xfrm>
            <a:prstGeom prst="rect">
              <a:avLst/>
            </a:prstGeom>
            <a:ln w="28575">
              <a:noFill/>
            </a:ln>
          </p:spPr>
        </p:pic>
        <p:sp>
          <p:nvSpPr>
            <p:cNvPr id="8" name="Rectangle 2"/>
            <p:cNvSpPr/>
            <p:nvPr/>
          </p:nvSpPr>
          <p:spPr>
            <a:xfrm>
              <a:off x="5083862" y="887031"/>
              <a:ext cx="3490541" cy="2520000"/>
            </a:xfrm>
            <a:prstGeom prst="rect">
              <a:avLst/>
            </a:prstGeom>
            <a:noFill/>
            <a:ln w="28575"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" name="Group 7"/>
          <p:cNvGrpSpPr/>
          <p:nvPr/>
        </p:nvGrpSpPr>
        <p:grpSpPr>
          <a:xfrm>
            <a:off x="4818304" y="3612134"/>
            <a:ext cx="3490541" cy="2520000"/>
            <a:chOff x="5097364" y="3493262"/>
            <a:chExt cx="3490541" cy="2524853"/>
          </a:xfrm>
        </p:grpSpPr>
        <p:pic>
          <p:nvPicPr>
            <p:cNvPr id="10" name="Picture 1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469547" y="3498115"/>
              <a:ext cx="2471721" cy="2520000"/>
            </a:xfrm>
            <a:prstGeom prst="rect">
              <a:avLst/>
            </a:prstGeom>
            <a:ln w="28575">
              <a:noFill/>
            </a:ln>
          </p:spPr>
        </p:pic>
        <p:sp>
          <p:nvSpPr>
            <p:cNvPr id="12" name="Rectangle 12"/>
            <p:cNvSpPr/>
            <p:nvPr/>
          </p:nvSpPr>
          <p:spPr>
            <a:xfrm>
              <a:off x="5097364" y="3493262"/>
              <a:ext cx="3490541" cy="2520000"/>
            </a:xfrm>
            <a:prstGeom prst="rect">
              <a:avLst/>
            </a:prstGeom>
            <a:noFill/>
            <a:ln w="28575"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00080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Szenario: </a:t>
            </a:r>
            <a:r>
              <a:rPr lang="de-DE" dirty="0" err="1" smtClean="0"/>
              <a:t>phyphox</a:t>
            </a:r>
            <a:r>
              <a:rPr lang="de-DE" dirty="0" smtClean="0"/>
              <a:t> app</a:t>
            </a:r>
            <a:endParaRPr lang="de-DE" dirty="0"/>
          </a:p>
        </p:txBody>
      </p:sp>
      <p:pic>
        <p:nvPicPr>
          <p:cNvPr id="8" name="centrifugal_studis_shortened">
            <a:hlinkClick r:id="" action="ppaction://media"/>
          </p:cNvPr>
          <p:cNvPicPr>
            <a:picLocks noGrp="1" noChangeAspect="1"/>
          </p:cNvPicPr>
          <p:nvPr>
            <p:ph idx="1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0143" y="956637"/>
            <a:ext cx="6458971" cy="484230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27953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23"/>
          <a:stretch/>
        </p:blipFill>
        <p:spPr bwMode="auto">
          <a:xfrm>
            <a:off x="558800" y="2488102"/>
            <a:ext cx="4208130" cy="3727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C:\Users\uj376230\Desktop\show_picture (1)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0"/>
          <a:stretch/>
        </p:blipFill>
        <p:spPr bwMode="auto">
          <a:xfrm>
            <a:off x="3767740" y="2488102"/>
            <a:ext cx="5133373" cy="372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Szenario: </a:t>
            </a:r>
            <a:r>
              <a:rPr lang="de-DE" dirty="0" err="1" smtClean="0"/>
              <a:t>Flipped</a:t>
            </a:r>
            <a:r>
              <a:rPr lang="de-DE" dirty="0" smtClean="0"/>
              <a:t> </a:t>
            </a:r>
            <a:r>
              <a:rPr lang="de-DE" dirty="0" err="1" smtClean="0"/>
              <a:t>Classroom</a:t>
            </a:r>
            <a:endParaRPr lang="de-DE" dirty="0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750" y="271607"/>
            <a:ext cx="2924583" cy="2019582"/>
          </a:xfrm>
          <a:prstGeom prst="rect">
            <a:avLst/>
          </a:prstGeom>
        </p:spPr>
      </p:pic>
      <p:sp>
        <p:nvSpPr>
          <p:cNvPr id="9" name="Rechteck 8"/>
          <p:cNvSpPr/>
          <p:nvPr>
            <p:custDataLst>
              <p:tags r:id="rId2"/>
            </p:custDataLst>
          </p:nvPr>
        </p:nvSpPr>
        <p:spPr>
          <a:xfrm>
            <a:off x="548185" y="297153"/>
            <a:ext cx="19817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200" dirty="0" smtClean="0">
                <a:solidFill>
                  <a:schemeClr val="tx1"/>
                </a:solidFill>
              </a:rPr>
              <a:t>Bildquelle:</a:t>
            </a:r>
            <a:br>
              <a:rPr lang="de-DE" sz="1200" dirty="0" smtClean="0">
                <a:solidFill>
                  <a:schemeClr val="tx1"/>
                </a:solidFill>
              </a:rPr>
            </a:br>
            <a:r>
              <a:rPr lang="de-DE" sz="1200" dirty="0" smtClean="0">
                <a:solidFill>
                  <a:schemeClr val="tx1"/>
                </a:solidFill>
              </a:rPr>
              <a:t>e-teaching.org </a:t>
            </a:r>
            <a:endParaRPr lang="de-DE" sz="1200" dirty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9543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… das </a:t>
            </a:r>
            <a:r>
              <a:rPr lang="de-DE" dirty="0" err="1"/>
              <a:t>HFDcert</a:t>
            </a:r>
            <a:endParaRPr lang="de-DE" dirty="0"/>
          </a:p>
        </p:txBody>
      </p:sp>
      <p:sp>
        <p:nvSpPr>
          <p:cNvPr id="9" name="Textfeld 8"/>
          <p:cNvSpPr txBox="1"/>
          <p:nvPr/>
        </p:nvSpPr>
        <p:spPr>
          <a:xfrm>
            <a:off x="6383446" y="6035786"/>
            <a:ext cx="1759789" cy="246221"/>
          </a:xfrm>
          <a:prstGeom prst="rect">
            <a:avLst/>
          </a:prstGeom>
          <a:noFill/>
        </p:spPr>
        <p:txBody>
          <a:bodyPr wrap="square" rIns="0" rtlCol="0">
            <a:spAutoFit/>
          </a:bodyPr>
          <a:lstStyle/>
          <a:p>
            <a:pPr algn="r"/>
            <a:r>
              <a:rPr lang="de-DE" sz="1000" dirty="0" smtClean="0"/>
              <a:t>Bildzitat: </a:t>
            </a:r>
            <a:r>
              <a:rPr lang="de-DE" sz="1000" dirty="0" err="1" smtClean="0"/>
              <a:t>HFDcert</a:t>
            </a:r>
            <a:endParaRPr lang="de-DE" sz="1000" dirty="0"/>
          </a:p>
        </p:txBody>
      </p:sp>
      <p:grpSp>
        <p:nvGrpSpPr>
          <p:cNvPr id="10" name="Gruppieren 9"/>
          <p:cNvGrpSpPr/>
          <p:nvPr/>
        </p:nvGrpSpPr>
        <p:grpSpPr>
          <a:xfrm>
            <a:off x="925215" y="787400"/>
            <a:ext cx="7231359" cy="5248386"/>
            <a:chOff x="1627182" y="804863"/>
            <a:chExt cx="5517924" cy="3636952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2613" b="19072"/>
            <a:stretch/>
          </p:blipFill>
          <p:spPr bwMode="auto">
            <a:xfrm>
              <a:off x="1627182" y="804863"/>
              <a:ext cx="5510213" cy="28368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7182" y="3641717"/>
              <a:ext cx="5500672" cy="800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Picture 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46363" y="1656076"/>
              <a:ext cx="4798743" cy="19152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4" name="Textfeld 13"/>
          <p:cNvSpPr txBox="1"/>
          <p:nvPr/>
        </p:nvSpPr>
        <p:spPr>
          <a:xfrm>
            <a:off x="5012145" y="2011508"/>
            <a:ext cx="3910158" cy="64633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de-DE" sz="1800" dirty="0"/>
              <a:t>Niederschwellige Anerkennung von Weiterbildungen zur digitalen Lehre</a:t>
            </a:r>
          </a:p>
        </p:txBody>
      </p:sp>
    </p:spTree>
    <p:extLst>
      <p:ext uri="{BB962C8B-B14F-4D97-AF65-F5344CB8AC3E}">
        <p14:creationId xmlns:p14="http://schemas.microsoft.com/office/powerpoint/2010/main" val="2175504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273050" y="142875"/>
            <a:ext cx="8628063" cy="593725"/>
          </a:xfrm>
        </p:spPr>
        <p:txBody>
          <a:bodyPr/>
          <a:lstStyle/>
          <a:p>
            <a:r>
              <a:rPr lang="de-DE" dirty="0" smtClean="0"/>
              <a:t>Befragung der Studierenden und Dozierenden: Outcome-</a:t>
            </a:r>
            <a:r>
              <a:rPr lang="de-DE" dirty="0" err="1" smtClean="0"/>
              <a:t>Driven</a:t>
            </a:r>
            <a:r>
              <a:rPr lang="de-DE" dirty="0" smtClean="0"/>
              <a:t> Innovation</a:t>
            </a:r>
            <a:endParaRPr lang="de-DE" dirty="0"/>
          </a:p>
        </p:txBody>
      </p:sp>
      <p:sp>
        <p:nvSpPr>
          <p:cNvPr id="7" name="Textfeld 6"/>
          <p:cNvSpPr txBox="1"/>
          <p:nvPr/>
        </p:nvSpPr>
        <p:spPr>
          <a:xfrm>
            <a:off x="4292519" y="6190471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800" dirty="0" smtClean="0">
                <a:latin typeface="+mj-lt"/>
                <a:cs typeface="Ford Antenna Regular"/>
              </a:rPr>
              <a:t>Wichtigkeit</a:t>
            </a:r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448248" y="1100958"/>
            <a:ext cx="4887770" cy="4887770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8248" y="1100958"/>
            <a:ext cx="4887770" cy="5037854"/>
          </a:xfrm>
          <a:prstGeom prst="rect">
            <a:avLst/>
          </a:prstGeom>
        </p:spPr>
      </p:pic>
      <p:sp>
        <p:nvSpPr>
          <p:cNvPr id="9" name="Textfeld 8"/>
          <p:cNvSpPr txBox="1"/>
          <p:nvPr/>
        </p:nvSpPr>
        <p:spPr>
          <a:xfrm rot="-5400000">
            <a:off x="1429576" y="3360177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800" dirty="0" smtClean="0">
                <a:latin typeface="+mj-lt"/>
                <a:cs typeface="Ford Antenna Regular"/>
              </a:rPr>
              <a:t>Zufriedenheit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22095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662369" y="79852"/>
            <a:ext cx="8229600" cy="741995"/>
          </a:xfrm>
        </p:spPr>
        <p:txBody>
          <a:bodyPr/>
          <a:lstStyle/>
          <a:p>
            <a:r>
              <a:rPr lang="de-DE" cap="none" dirty="0" smtClean="0"/>
              <a:t>Learning Analytics Tool </a:t>
            </a:r>
            <a:r>
              <a:rPr lang="de-DE" cap="none" dirty="0" smtClean="0"/>
              <a:t>als </a:t>
            </a:r>
            <a:r>
              <a:rPr lang="de-DE" cap="none" dirty="0" smtClean="0"/>
              <a:t>Hilfestellung für </a:t>
            </a:r>
            <a:r>
              <a:rPr lang="de-DE" cap="none" dirty="0" smtClean="0"/>
              <a:t>Dozierende</a:t>
            </a:r>
            <a:endParaRPr lang="de-DE" cap="none" dirty="0"/>
          </a:p>
        </p:txBody>
      </p:sp>
      <p:pic>
        <p:nvPicPr>
          <p:cNvPr id="11" name="Grafik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209" y="1222682"/>
            <a:ext cx="5577838" cy="3886629"/>
          </a:xfrm>
          <a:prstGeom prst="rect">
            <a:avLst/>
          </a:prstGeom>
        </p:spPr>
      </p:pic>
      <p:pic>
        <p:nvPicPr>
          <p:cNvPr id="10" name="Grafik 9"/>
          <p:cNvPicPr>
            <a:picLocks noChangeAspect="1"/>
          </p:cNvPicPr>
          <p:nvPr/>
        </p:nvPicPr>
        <p:blipFill rotWithShape="1">
          <a:blip r:embed="rId4"/>
          <a:srcRect l="4033" r="13009"/>
          <a:stretch/>
        </p:blipFill>
        <p:spPr>
          <a:xfrm>
            <a:off x="3999802" y="2061231"/>
            <a:ext cx="4668837" cy="3926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476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990736" y="862549"/>
            <a:ext cx="2998788" cy="593725"/>
          </a:xfrm>
        </p:spPr>
        <p:txBody>
          <a:bodyPr/>
          <a:lstStyle/>
          <a:p>
            <a:pPr algn="l"/>
            <a:r>
              <a:rPr lang="de-DE" sz="6000" dirty="0" smtClean="0"/>
              <a:t>Fazit:</a:t>
            </a:r>
            <a:endParaRPr lang="de-DE" sz="6000" dirty="0"/>
          </a:p>
        </p:txBody>
      </p:sp>
      <p:sp>
        <p:nvSpPr>
          <p:cNvPr id="5" name="Rechteck 4"/>
          <p:cNvSpPr/>
          <p:nvPr/>
        </p:nvSpPr>
        <p:spPr>
          <a:xfrm>
            <a:off x="1990736" y="5265405"/>
            <a:ext cx="63515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47675" indent="-447675">
              <a:tabLst>
                <a:tab pos="447675" algn="l"/>
              </a:tabLst>
            </a:pPr>
            <a:r>
              <a:rPr lang="de-DE" sz="1200" dirty="0" smtClean="0"/>
              <a:t> Zitat:	Schirrmacher aus Payback, 2009</a:t>
            </a:r>
            <a:endParaRPr lang="de-DE" sz="1200" dirty="0"/>
          </a:p>
        </p:txBody>
      </p:sp>
      <p:sp>
        <p:nvSpPr>
          <p:cNvPr id="6" name="Textfeld 5"/>
          <p:cNvSpPr txBox="1"/>
          <p:nvPr/>
        </p:nvSpPr>
        <p:spPr>
          <a:xfrm>
            <a:off x="1990736" y="2113399"/>
            <a:ext cx="659447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„Die Bildung der Zukunft lehrt Computer nutzen,</a:t>
            </a:r>
          </a:p>
          <a:p>
            <a:r>
              <a:rPr lang="de-DE" sz="3200" dirty="0" smtClean="0"/>
              <a:t>um durch den Kontakt mit ihnen das zu lehren, </a:t>
            </a:r>
          </a:p>
          <a:p>
            <a:r>
              <a:rPr lang="de-DE" sz="3200" dirty="0" smtClean="0"/>
              <a:t>was nur Menschen können“</a:t>
            </a:r>
            <a:endParaRPr lang="de-DE" sz="32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5192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Creative Commons Lizenz 4.0</a:t>
            </a:r>
          </a:p>
        </p:txBody>
      </p:sp>
      <p:sp>
        <p:nvSpPr>
          <p:cNvPr id="3" name="Textfeld 2"/>
          <p:cNvSpPr txBox="1"/>
          <p:nvPr/>
        </p:nvSpPr>
        <p:spPr>
          <a:xfrm>
            <a:off x="501650" y="1506401"/>
            <a:ext cx="8399463" cy="3300904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de-DE" sz="2000" b="0" i="0" noProof="0" dirty="0" smtClean="0">
                <a:effectLst/>
                <a:latin typeface="+mj-lt"/>
              </a:rPr>
              <a:t>Dieses Material steht unter der Creative Commons-Lizenz</a:t>
            </a:r>
            <a:r>
              <a:rPr lang="de-DE" sz="2000" b="0" i="0" baseline="0" noProof="0" dirty="0" smtClean="0">
                <a:effectLst/>
                <a:latin typeface="+mj-lt"/>
              </a:rPr>
              <a:t> </a:t>
            </a:r>
            <a:br>
              <a:rPr lang="de-DE" sz="2000" b="0" i="0" baseline="0" noProof="0" dirty="0" smtClean="0">
                <a:effectLst/>
                <a:latin typeface="+mj-lt"/>
              </a:rPr>
            </a:br>
            <a:r>
              <a:rPr lang="de-DE" sz="2000" b="0" i="0" baseline="0" noProof="0" dirty="0" smtClean="0">
                <a:effectLst/>
                <a:latin typeface="+mj-lt"/>
              </a:rPr>
              <a:t>“Namensnennung 4.0 international”</a:t>
            </a:r>
          </a:p>
          <a:p>
            <a:pPr marL="892175" indent="-892175"/>
            <a:r>
              <a:rPr lang="de-DE" sz="2000" b="0" i="0" baseline="0" noProof="0" dirty="0" smtClean="0">
                <a:effectLst/>
                <a:latin typeface="+mj-lt"/>
              </a:rPr>
              <a:t>Erlaubt sind somit:</a:t>
            </a:r>
          </a:p>
          <a:p>
            <a:pPr marL="892175" indent="-892175">
              <a:spcBef>
                <a:spcPts val="0"/>
              </a:spcBef>
            </a:pPr>
            <a:r>
              <a:rPr lang="de-DE" sz="2000" b="1" i="0" noProof="0" dirty="0" smtClean="0">
                <a:effectLst/>
                <a:latin typeface="+mj-lt"/>
              </a:rPr>
              <a:t>Share</a:t>
            </a:r>
            <a:r>
              <a:rPr lang="de-DE" sz="2000" b="0" i="0" noProof="0" dirty="0" smtClean="0">
                <a:effectLst/>
                <a:latin typeface="+mj-lt"/>
              </a:rPr>
              <a:t> : </a:t>
            </a:r>
            <a:r>
              <a:rPr lang="de-DE" sz="2000" b="0" i="0" noProof="0" dirty="0" err="1" smtClean="0">
                <a:effectLst/>
                <a:latin typeface="+mj-lt"/>
              </a:rPr>
              <a:t>copy</a:t>
            </a:r>
            <a:r>
              <a:rPr lang="de-DE" sz="2000" b="0" i="0" noProof="0" dirty="0" smtClean="0">
                <a:effectLst/>
                <a:latin typeface="+mj-lt"/>
              </a:rPr>
              <a:t> </a:t>
            </a:r>
            <a:r>
              <a:rPr lang="de-DE" sz="2000" b="0" i="0" noProof="0" dirty="0" err="1" smtClean="0">
                <a:effectLst/>
                <a:latin typeface="+mj-lt"/>
              </a:rPr>
              <a:t>and</a:t>
            </a:r>
            <a:r>
              <a:rPr lang="de-DE" sz="2000" b="0" i="0" noProof="0" dirty="0" smtClean="0">
                <a:effectLst/>
                <a:latin typeface="+mj-lt"/>
              </a:rPr>
              <a:t> </a:t>
            </a:r>
            <a:r>
              <a:rPr lang="de-DE" sz="2000" b="0" i="0" noProof="0" dirty="0" err="1" smtClean="0">
                <a:effectLst/>
                <a:latin typeface="+mj-lt"/>
              </a:rPr>
              <a:t>redistribute</a:t>
            </a:r>
            <a:r>
              <a:rPr lang="de-DE" sz="2000" b="0" i="0" noProof="0" dirty="0" smtClean="0">
                <a:effectLst/>
                <a:latin typeface="+mj-lt"/>
              </a:rPr>
              <a:t> </a:t>
            </a:r>
            <a:r>
              <a:rPr lang="de-DE" sz="2000" b="0" i="0" noProof="0" dirty="0" err="1" smtClean="0">
                <a:effectLst/>
                <a:latin typeface="+mj-lt"/>
              </a:rPr>
              <a:t>the</a:t>
            </a:r>
            <a:r>
              <a:rPr lang="de-DE" sz="2000" b="0" i="0" noProof="0" dirty="0" smtClean="0">
                <a:effectLst/>
                <a:latin typeface="+mj-lt"/>
              </a:rPr>
              <a:t> material in </a:t>
            </a:r>
            <a:r>
              <a:rPr lang="de-DE" sz="2000" b="0" i="0" noProof="0" dirty="0" err="1" smtClean="0">
                <a:effectLst/>
                <a:latin typeface="+mj-lt"/>
              </a:rPr>
              <a:t>any</a:t>
            </a:r>
            <a:r>
              <a:rPr lang="de-DE" sz="2000" b="0" i="0" noProof="0" dirty="0" smtClean="0">
                <a:effectLst/>
                <a:latin typeface="+mj-lt"/>
              </a:rPr>
              <a:t> medium </a:t>
            </a:r>
            <a:r>
              <a:rPr lang="de-DE" sz="2000" b="0" i="0" noProof="0" dirty="0" err="1" smtClean="0">
                <a:effectLst/>
                <a:latin typeface="+mj-lt"/>
              </a:rPr>
              <a:t>or</a:t>
            </a:r>
            <a:r>
              <a:rPr lang="de-DE" sz="2000" b="0" i="0" noProof="0" dirty="0" smtClean="0">
                <a:effectLst/>
                <a:latin typeface="+mj-lt"/>
              </a:rPr>
              <a:t> </a:t>
            </a:r>
            <a:r>
              <a:rPr lang="de-DE" sz="2000" b="0" i="0" noProof="0" dirty="0" err="1" smtClean="0">
                <a:effectLst/>
                <a:latin typeface="+mj-lt"/>
              </a:rPr>
              <a:t>format</a:t>
            </a:r>
            <a:endParaRPr lang="de-DE" sz="2000" b="0" i="0" noProof="0" dirty="0" smtClean="0">
              <a:effectLst/>
              <a:latin typeface="+mj-lt"/>
            </a:endParaRPr>
          </a:p>
          <a:p>
            <a:pPr marL="892175" indent="-892175">
              <a:spcBef>
                <a:spcPts val="0"/>
              </a:spcBef>
            </a:pPr>
            <a:r>
              <a:rPr lang="de-DE" sz="2000" b="1" i="0" noProof="0" dirty="0" err="1" smtClean="0">
                <a:effectLst/>
                <a:latin typeface="+mj-lt"/>
              </a:rPr>
              <a:t>Adapt</a:t>
            </a:r>
            <a:r>
              <a:rPr lang="de-DE" sz="2000" b="0" i="0" noProof="0" dirty="0" smtClean="0">
                <a:effectLst/>
                <a:latin typeface="+mj-lt"/>
              </a:rPr>
              <a:t> : </a:t>
            </a:r>
            <a:r>
              <a:rPr lang="de-DE" sz="2000" b="0" i="0" noProof="0" dirty="0" err="1" smtClean="0">
                <a:effectLst/>
                <a:latin typeface="+mj-lt"/>
              </a:rPr>
              <a:t>remix</a:t>
            </a:r>
            <a:r>
              <a:rPr lang="de-DE" sz="2000" b="0" i="0" noProof="0" dirty="0" smtClean="0">
                <a:effectLst/>
                <a:latin typeface="+mj-lt"/>
              </a:rPr>
              <a:t>, </a:t>
            </a:r>
            <a:r>
              <a:rPr lang="de-DE" sz="2000" b="0" i="0" noProof="0" dirty="0" err="1" smtClean="0">
                <a:effectLst/>
                <a:latin typeface="+mj-lt"/>
              </a:rPr>
              <a:t>transform</a:t>
            </a:r>
            <a:r>
              <a:rPr lang="de-DE" sz="2000" b="0" i="0" noProof="0" dirty="0" smtClean="0">
                <a:effectLst/>
                <a:latin typeface="+mj-lt"/>
              </a:rPr>
              <a:t>, </a:t>
            </a:r>
            <a:r>
              <a:rPr lang="de-DE" sz="2000" b="0" i="0" noProof="0" dirty="0" err="1" smtClean="0">
                <a:effectLst/>
                <a:latin typeface="+mj-lt"/>
              </a:rPr>
              <a:t>and</a:t>
            </a:r>
            <a:r>
              <a:rPr lang="de-DE" sz="2000" b="0" i="0" noProof="0" dirty="0" smtClean="0">
                <a:effectLst/>
                <a:latin typeface="+mj-lt"/>
              </a:rPr>
              <a:t> </a:t>
            </a:r>
            <a:r>
              <a:rPr lang="de-DE" sz="2000" b="0" i="0" noProof="0" dirty="0" err="1" smtClean="0">
                <a:effectLst/>
                <a:latin typeface="+mj-lt"/>
              </a:rPr>
              <a:t>build</a:t>
            </a:r>
            <a:r>
              <a:rPr lang="de-DE" sz="2000" b="0" i="0" noProof="0" dirty="0" smtClean="0">
                <a:effectLst/>
                <a:latin typeface="+mj-lt"/>
              </a:rPr>
              <a:t> upon </a:t>
            </a:r>
            <a:r>
              <a:rPr lang="de-DE" sz="2000" b="0" i="0" noProof="0" dirty="0" err="1" smtClean="0">
                <a:effectLst/>
                <a:latin typeface="+mj-lt"/>
              </a:rPr>
              <a:t>the</a:t>
            </a:r>
            <a:r>
              <a:rPr lang="de-DE" sz="2000" b="0" i="0" noProof="0" dirty="0" smtClean="0">
                <a:effectLst/>
                <a:latin typeface="+mj-lt"/>
              </a:rPr>
              <a:t> material </a:t>
            </a:r>
            <a:r>
              <a:rPr lang="de-DE" sz="2000" b="0" i="0" noProof="0" dirty="0" err="1" smtClean="0">
                <a:effectLst/>
                <a:latin typeface="+mj-lt"/>
              </a:rPr>
              <a:t>for</a:t>
            </a:r>
            <a:r>
              <a:rPr lang="de-DE" sz="2000" b="0" i="0" noProof="0" dirty="0" smtClean="0">
                <a:effectLst/>
                <a:latin typeface="+mj-lt"/>
              </a:rPr>
              <a:t> </a:t>
            </a:r>
            <a:r>
              <a:rPr lang="de-DE" sz="2000" b="0" i="0" noProof="0" dirty="0" err="1" smtClean="0">
                <a:effectLst/>
                <a:latin typeface="+mj-lt"/>
              </a:rPr>
              <a:t>any</a:t>
            </a:r>
            <a:r>
              <a:rPr lang="de-DE" sz="2000" b="0" i="0" noProof="0" dirty="0" smtClean="0">
                <a:effectLst/>
                <a:latin typeface="+mj-lt"/>
              </a:rPr>
              <a:t> </a:t>
            </a:r>
            <a:r>
              <a:rPr lang="de-DE" sz="2000" b="0" i="0" noProof="0" dirty="0" err="1" smtClean="0">
                <a:effectLst/>
                <a:latin typeface="+mj-lt"/>
              </a:rPr>
              <a:t>purpose</a:t>
            </a:r>
            <a:r>
              <a:rPr lang="de-DE" sz="2000" b="0" i="0" noProof="0" dirty="0" smtClean="0">
                <a:effectLst/>
                <a:latin typeface="+mj-lt"/>
              </a:rPr>
              <a:t>, </a:t>
            </a:r>
            <a:br>
              <a:rPr lang="de-DE" sz="2000" b="0" i="0" noProof="0" dirty="0" smtClean="0">
                <a:effectLst/>
                <a:latin typeface="+mj-lt"/>
              </a:rPr>
            </a:br>
            <a:r>
              <a:rPr lang="de-DE" sz="2000" b="0" i="0" noProof="0" dirty="0" err="1" smtClean="0">
                <a:effectLst/>
                <a:latin typeface="+mj-lt"/>
              </a:rPr>
              <a:t>even</a:t>
            </a:r>
            <a:r>
              <a:rPr lang="de-DE" sz="2000" b="0" i="0" noProof="0" dirty="0" smtClean="0">
                <a:effectLst/>
                <a:latin typeface="+mj-lt"/>
              </a:rPr>
              <a:t> </a:t>
            </a:r>
            <a:r>
              <a:rPr lang="de-DE" sz="2000" b="0" i="0" noProof="0" dirty="0" err="1" smtClean="0">
                <a:effectLst/>
                <a:latin typeface="+mj-lt"/>
              </a:rPr>
              <a:t>commercially</a:t>
            </a:r>
            <a:endParaRPr lang="de-DE" sz="2000" b="0" i="0" noProof="0" dirty="0" smtClean="0">
              <a:effectLst/>
              <a:latin typeface="+mj-lt"/>
            </a:endParaRPr>
          </a:p>
          <a:p>
            <a:endParaRPr lang="de-DE" sz="2000" b="0" i="0" noProof="0" dirty="0" smtClean="0">
              <a:effectLst/>
              <a:latin typeface="+mj-lt"/>
            </a:endParaRPr>
          </a:p>
          <a:p>
            <a:r>
              <a:rPr lang="de-DE" sz="2000" b="0" i="0" noProof="0" dirty="0" smtClean="0">
                <a:effectLst/>
                <a:latin typeface="+mj-lt"/>
              </a:rPr>
              <a:t>Um eine Kopie dieser</a:t>
            </a:r>
            <a:r>
              <a:rPr lang="de-DE" sz="2000" b="0" i="0" baseline="0" noProof="0" dirty="0" smtClean="0">
                <a:effectLst/>
                <a:latin typeface="+mj-lt"/>
              </a:rPr>
              <a:t> Lizenz zu sehen, besuchen Sie</a:t>
            </a:r>
            <a:r>
              <a:rPr lang="de-DE" sz="2000" b="0" i="0" noProof="0" dirty="0" smtClean="0">
                <a:effectLst/>
                <a:latin typeface="+mj-lt"/>
              </a:rPr>
              <a:t> </a:t>
            </a:r>
            <a:r>
              <a:rPr lang="de-DE" sz="2000" noProof="0" dirty="0" smtClean="0">
                <a:latin typeface="+mj-lt"/>
                <a:hlinkClick r:id="rId3"/>
              </a:rPr>
              <a:t>https://creativecommons.org/licenses/by/4.0/</a:t>
            </a:r>
            <a:endParaRPr lang="de-DE" sz="2000" noProof="0" dirty="0">
              <a:latin typeface="+mj-lt"/>
            </a:endParaRPr>
          </a:p>
        </p:txBody>
      </p:sp>
      <p:sp>
        <p:nvSpPr>
          <p:cNvPr id="4" name="Textfeld 3"/>
          <p:cNvSpPr txBox="1"/>
          <p:nvPr/>
        </p:nvSpPr>
        <p:spPr>
          <a:xfrm>
            <a:off x="501650" y="5004123"/>
            <a:ext cx="8399463" cy="68480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pPr marL="1795463" indent="-1795463">
              <a:spcAft>
                <a:spcPts val="1200"/>
              </a:spcAft>
              <a:tabLst>
                <a:tab pos="1792288" algn="l"/>
                <a:tab pos="4306888" algn="l"/>
              </a:tabLst>
            </a:pPr>
            <a:r>
              <a:rPr lang="de-DE" sz="2000" noProof="0" dirty="0" smtClean="0"/>
              <a:t>Zitierhinweis: 	Univ.-Prof. Dr.-Ing. Heribert Nacken</a:t>
            </a:r>
            <a:br>
              <a:rPr lang="de-DE" sz="2000" noProof="0" dirty="0" smtClean="0"/>
            </a:br>
            <a:r>
              <a:rPr lang="de-DE" sz="2000" noProof="0" dirty="0" smtClean="0"/>
              <a:t>RWTH Aachen University</a:t>
            </a:r>
            <a:endParaRPr lang="de-DE" sz="2000" noProof="0" dirty="0"/>
          </a:p>
        </p:txBody>
      </p:sp>
    </p:spTree>
    <p:extLst>
      <p:ext uri="{BB962C8B-B14F-4D97-AF65-F5344CB8AC3E}">
        <p14:creationId xmlns:p14="http://schemas.microsoft.com/office/powerpoint/2010/main" val="66331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13660PHOTO" val="/9j/4AAQSkZJRgABAQAAAQABAAD/2wBDAAMCAgMCAgMDAwMEAwMEBQgFBQQEBQoHBwYIDAoMDAsKCwsNDhIQDQ4RDgsLEBYQERMUFRUVDA8XGBYUGBIUFRT/2wBDAQMEBAUEBQkFBQkUDQsNFBQUFBQUFBQUFBQUFBQUFBQUFBQUFBQUFBQUFBQUFBQUFBQUFBQUFBQUFBQUFBQUFBT/wAARCAZABQA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6k8UL+7krxXxR9+SvcPFEfySV4n4qX55K+brI9vDvU4O4/wBZTrX79NuP9ZTrX79eRLc9qOqO28M/6yOvZPDf+ojrx/wuv7yOvYvDa/JHW9D4jjxC0NTU/wDU15X4uj/1lesahH+4rzXxRb7/ADK+moOyPlqsbs8R8RQtvkri7yPa9eleIrX/AFlcFqUOx66XO+xyTXKZkPSrf8NVlWpa7sPuePWkOXpW3pfWsKtzSO1dlf4B4fc6+xrpNJX95XO6etdNpa/PHXgR+I9aWx6R4Y/gr0Sx/wBWa878NV6JZfcFdc9iaZm6t9yuVm/1ldVqy1y9x/rK8jE7H0GC+JGtpH3677RK4HSf9ZXfaH/yzr5x/EfVTX7s7jTf9XWvWRpv+rrW/wCWddUdj5XEbkMlEdNaiOkKBajqZagSp1rogVIkTtRTV606upGJDcfcrB1Ba3pfu1i3y1MykYbL89XrOq8i/vKsWtcEtzphsayU+oo6lrM1HUUUUEj6cvSo161IvStESwbpVO46VcbpVO46VzVtioblF6jWpHqNa8Cp8R6C2JVqYdKhWp07Uomch6dKdTF6U7dXVAxZInarCtVVWqZZK9ehsctQdM1c3rH+rremk+Sud1iT5K9eCPKqzRxuof6yrWj/AOsqnfN+8q5o7fPXQkcsZXZ6Bo/+rjrooa53R2/d10UP+roO6Ow6X7tc7q/3K6ST7lc3rS/JJUSWhR5n4i/5aVw98u567jxI2zzK8/vrpVevLqnZBklrH89dJpq1yMOoKlbFnrCJXE5HSd1ZtWxbyVwdvryp/wAtK0ofES/89K527mljto5quRyVxdvryv8A8tK3LHUvNrWG5LN7dWHrf+rrWjk3x1k6wvyV6NHdHPPY8l8Yfx14r4qb55K9s8YR/wCsrxPxUvzyV6c/gMqS94871D79ZjdK09Q+/WY3Svma/wATPrcN8KGNQtJSrXCjsNOzrZte9YtrW1Z120jCXUuNUMlT1BJXetjmKVx0qg1X7jpVCTpVIl7DY+tWo2qovSrMPSvcwm6Pl8wWjLitV6x+/WevSrll/rK+gWqPkHueleD2/eR1794Jb5I6+e/CLfvI69+8Et8kdctQ7qJ7BpP+rStqOsPR2+SOtyOuJnqR2JF61Dcf6upl61Dcf6um9hrc5fXvuSV5T4m/1klera99ySvKfE3+skrza+x7mD+JHB33+sFY90u6ta9++aoyQ768VTtI+zjDmpmHJH89aWnx077DWha2u2u+VW8Tz/YvmL1mtdZoX+sFcvbrsrptE/1lY0neRGJjyxPUPDv3I67Sy/1dcX4db/V12ll/q692nqfHV9y4vWnUyn10nEFV5Gqc9KgmqZbAV5GqP79NkamxtXM0O5NGtWo1qGNatR1tHQbY5etOpq9adWjM0IelNpx6U2oZQU+mU+tY7EsKKKKoQU1+gp1NfoKlgc3r33JK8N+If+revdNd+5JXh/xAX93JXBX2OmkfNPjT7715nfffr07xsv7ySvM77/WV40tzZopq1Tx1Aq1PHXRTMyzH1qRajj61LXVLYKa942dHk+evXvBdxs8uvGdLba9eoeE7rZ5deNVnys+xwVPnSPobwzfKiR121rqC7K8f0HUtiR111nq1RHFJHo1MFdbHfLfLTvtVcjHq1WYtSrV4lM4JYNo35pt1Z8zVT+3bqi+07q86tNSLhQcS/Cea3NP71z0EgY1v2BrShucuJWh0FrV5Kz7XvWglexDY+anuPpj96fTK6TAjkqjdVel6Gs+6auOtsdEDLumqi02yjULjZXO3mrbK8Scbs67nSLeLTvtiVxv9t1Yj1bfUqDEdX9qWnrdVzK6gz1YW8aumKsS0dIt1Uc11WKt01Nmumq3sRFFfWrr5JK8j8aTb/Mr0TWLhvLrynxdI37yuVrU6Y7Hjfipt0klee3y/PXfeJv8AWSVw14v7yu+kDKCrV61jqvH1q/b9a74LUwk+hq6etdlo9clp/wDrK7HRVrsWhg0dRbr8lQ3C1etYfkqG6hqblKNj1jxRH+7krxHxYv7ySvdvFEf7iSvD/Fy/PJWdYuhuec3n+sNFn/rBTr5f3lNs/wDWCvJnue3HY7rwv/rI69k8Of6uOvG/C/8ArI69k8Nf6hK1pfEc9fZm1qC/uK878SL/AKyvRr7/AFNee+JF/wBZX0lH4T5ip8R5P4ij/wBZXnOrL89emeIl/wBZXnerL89annVTC2/WpttM2/PUtejQep49Uhrd0dawx/rK3dH713Yj4DbDrU7PTV/d10mmr+8rndNb93XRae37yvnYyfOetP4T0bwy3+rr0Sx/496838Mt/q69I035467ZPQxhuU9UjrlbhfnrttQt96Vy95a/vK8vEbH0WCXvIk0mu80P/lnXD6fHtkruNEr52e9z6qXwHcab9ytesbTa2F/1ddEdj5bEfERyUR05+9NXrWZENicdKnWq61YWuuBUhy9adTKenaulGJHcVj3i1sSVl3i1M9ikYcy1Na02Zadb9a8+e51Q2NKNqnqtG1TK1QjQlopnmU5TmmSPHSnr0qNetSL0rREsG6VTm6VcbpVObpXNW2KhuUXqNakmqNa8Cp8R6C2Hr0qdetQDpUq0okSJN/vQzUVHJXVAyHedTvOqu/eo5Gr28L0PPxGiJLi4rn9UuP3dXriSsHUpK+gpwR8bicQ1Kxz99J89XtHk+esm8b95VzR5P3lVJWLwtRyZ6Zorfu66aFvkrk9Db5K6i3b5KwPoqexYk/1Zrn9a+5XQN0rn9c/1clJ7FHk/i6bb5leS61qnlSV6h42bZ5leF+KLra8lebVO2lG5M3iDY9Oj8Uf9NK8/utQbzKhj1Jq85noxg2j1KPxV/t1ch8VN/wA9K8vh1BqvQ6g1Zm3Ij1zTfEzM/wDrK9A8P6t5vl14Do982+OvVvCN1v8ALrSOhzyVj2TT5vNSm6ou9Kr6K26Or18u5K7aW6OSZ5X4ut/kkrw/xZb/ADyV9AeKofkkrxHxhD/rK9KT9wxpfEeQ6pHtesiSt/WF/eVgyda+cxG59Rh9iKlWkpVrzz0DRte9bdnWJa9627Ou6kYS6lxqhkqZqjeu9bHMUZutZ83WtCbrVKbrTW5L2IV6VPD0qtVuPrXt4TdHzGYbMtL0q1ZffFUx2q5ZffFfSL4T416M9C8I/wCsjr6A8Ff6uOvn/wAJ/wCsSvfPA7f6uuSod9Dc9i0f7lb0dYOjfcjreh61yM9SOxIvWo7j7lSL1qKT7pqSluctrv8AqzXlfiZf9ZXrGuL8leW+Jl/1leXiNj3cDrJHnd0v7ymww7qsXi/PRb18xUnaR+hYePNEdHZ1YW121NCtTMtUqppKitymq7JK3tG+/HWK/wDrK2tF/wBZXpYd3PBx0bJnp3h3/Vx121n9yuJ8O/6uOu2s69+kz4evuXafTKK6zzmOPSoJlqc9KY1TLYEZskdOjjq00dCx1zGtgjWploVaWt0QFLup1NbrWhAlFFFQ9Swp9Mp9aIlhRRRVCCo5KkqNqljRz+u/ckrxP4gL+7kr27Wv9XXivj5fkkrir7HRSPmfxt9+SvL9Q+/XqXjj78leV6g37yvBnudtistWYetVlqzH0ropHNJWLC0+kjoau97E037xe09v3leheG5v9XXnNj/rDXfeG2/1dfO4vRH3mWdD1bRbj5I66q1uGrjdFb5I66q1avnJTdz7DlXKbUNxzVyO4asmE81cjaq9rI4akEaC3FWI5qzY2q1C1Uqje5xzgrG1ZtXSac3FcvYtXTaa1ethj5/F7M6S1ar0dZ9p0rQXrXuw2Plao5mooofvXQjEjkrLvvuVpSVl333K5K2xvBHI61NtrhdSum8yu21xd1cTfW+568ee52JFGGZmetzT42es+zs/nrqNNs6XMKxJb2bNV6OxrQt7dauLCtLmBmStnRJZ1tLGtNkjWruyTi9Wsf3deX+LrP8A1le0asq+XXlvjBV2PXPf3joi9D598VW+ySSvPb5dr16d4uX55K811L/WV6VF6ET1KG6rNu1VKtW/WvQjqc7N/Ta7rQ1rg9L/ANZXoHh9f9XXSYHYWcf7uo7qOr1nH8lQ3i1mzU9U8UR/u5K8N8YL+8kr3jxQv7iSvDfGC/vJKqqFDc8xvvv023/1lSX3+sFQ2v8ArK8qW57kfhO58M/fSvYvDP3Erxrwy37yOvZPC7fJHTpfEc9fZnSXi/uK898TfL5leiXS74K4HxJDv8yvpKOyPl6255L4i/jrzvV/9ZXpXiKH/WV5zq0f7yumx59Qwac1K3+spGruobnlVSuzfvK1tLuNj1jSVZsZNsletOnzxMadTlZ6Fpt5XSabdfvK4HT7iuo0mbfJHXj/AFNqVzplibnrXheb/V16lovzpXkfhNt+yvXNA/1cdTVjyo7qEuY1ri13JXO31nskrsvL/d1h6lDXgYiR9VglqjBtYdj11mjVzqrtet/Sa8J6ux9XL4Dt9NatyP7lYOltW5H/AKsV2R2PkcSveGvTKfI1Qq1Q9GYx1RYXpVhelVY2q0vSuiBUh9FFFdkdiBZKy7qtRutZt5UVBIxZutEPWnXH3xTYetedPc64bFxW2U1rjbTWaqNxNSRTLy3lWIZt9c/HN89a1m2+qYkjUjapE7VEnUVKnaqRMtBzdKpzdKuN0rPupNlY1tioblWZqh3Cobi4qH7RXzVeVmelBXLyyVIDWes1TLNWMaq7lOBeV6WqizVIsldsKlzCUGSMtQ3FTK1RzdK9rCyuzysUvdMu6rD1Kt6571h6jX1NL4T88xfxHJ3v3zVzR2+eqt8vz1Y0n79E0duB6Ho2g/6uust/9XXJ6F/q466y3/1dch9TDYtN0rB1n7klbzdKxdYX5Hq29Cjxfxwv+srwXxYv7ySvoTxtH8kleB+Lof3kleZX3sd9F2PM75v3lVVkrQ1CP95Wa0deXJ6noqaRet5q0IZqxY2q5DJTirsUqmh12iyfPXrng2T/AFdeM6G37yOvYvBn8FdPKjnbue0aC3yR1qXjfu6x9B+5HWpeN8ldFPcxnscL4ob93JXh/jDpJXs3iqb93JXivi6T/WV6D+Exp/EeV61/rK52bpXRav8A6yudm6V8/idz6jDPQhahaWlWvNuegX7XpW7Z1h2q1uWddlMwmty7UT1LTJFr0FscxnzdapTdavzdaozdKpEvYiWpo6hWpo69rCbo+bzDYsjtVyy++KpL0q3Z/wCsr6VL3T4mfxHoHhNvnjr3zwO3+rrwHwt99K988Dt/q65aiO2irns2i/croIetc7ov+rSugSuN7nrx2JajkqSo5KgtbnOa3/q5K8v8TdJK9S1r/VvXlvij/lpXlYnY9vA/Ejz++b56jhao9Qm/eVDDcV8nWWrP0fCtciNyFqkZqz4bham+0JWKTudM5KxLWzov+srn/OXfW5osn7yvYwp85jmuVnqHh3/Vx13Fn9yuF8Ot/q67ix+5X09L4T4PEfEy/T6ZSt1rrOAdUbVJUbUnsJCUUUVy9Sx1FItPHSuiJItNbrTqZVkBRRRWbNQpw6U2lXrWhmx1FFFWIa3WmtUlRtUssw9a/wBW9eL+Pl/dyV7VrC/u5K8b8fL8klclfY3pHy/46X55K8p1Bv3leuePF+eSvIdS/wBZXhT3O/7JVVqtx1Sj6VdjrSkccy3H0oZqYvSlZq7W9LE0/iLtn9+u98Nt/q68/sW/eV3nhtvuV87i30PvMrWx6lon3ErqrWuT0Nv3cddZa181Pc+y+yaEdW4vu1Ujq1HSuckywtWLeq1WbetYnJPY2LJuK6bTG4rl7LpXS6Wflr2cKfPYxaM6W0bFaC1m2bVfjOM179M+TqrUn3+9NbrSZzRXUjBKwyX734Vl333K0n71m3lclfY3gcjrC1yt0v7yus1iuNvpPnrxZ7nUTWu1K3LO6Va5OOZq0Le4asxNM7CO+Wpv7Q9q5eG4arCyNV2uSdB/aHtUcmoVkruokVq0SsKxHqmofu68x8XXm+N67rUo22V5v4qjbZJWD3N4xdjx/wAWTb5JK851Jv3legeKI28x6891Bf3ldlJiZQ3fWrNvVXb+8q1arXox3MWdBpf+sr0Lw63+rrz3TK7rRZtldaV0YNnoVm37uq95JVO3vvkqG6vN9S4spSR7l4oX5JK8N8ZL+8kr3rxRH8kleF+Ml+eSnVHQ3PK9QX56q2/36uakv7yqcX3q8ee57sNjsvDbfPHXsnhVvkSvF/DrfvI69i8Kt+7jrWl8RzVtmdlN/qK4vxAv+srspG/cVxPiST/WV9HQWh8vW+I8x8SL/rK8v1xv3klekeJpP9ZXl+uSfPJXSefUMOST56a0lVbib95VdrqvQoK7PJqluSSp7Osn7RvrS09t1fQQjZHIdTp/Wur0dfnjrl9NWur0n78dKSVjPqen+EesdeweH1/dx14/4Tb/AFdexeHf9XHXgYpWPewuisdRt/d1i6ktbi/6usfUlr5bEn1uD3MH/lpW5pbVisvz1raZXifaPrG7wO20tq3o/wDV1zuktXRQ/wCrrtjsfI4n4iO4qNWqS4qFetSznplqGrS9KqpVhK2gayRLT6ZT67Ec41utZ95Wg3Ws+8qZ7FIxbj74qNKdcdajjrhludMNiwzfu6zbhquSN8lZt01SjRhF96tizrDt2/eVvWNMEaadRUqdqhT7lTJ2poiWw5ulZN9Ws3Ssu8Ws6mzKhuYN1JVVZKtXUdVfL+tfKYp2bPaorQkWSplkqFY6mjjryI81zolyliI1YjaoY48VMq16dPmOObJlah/9WKcq0Sf6uvocHujxsZrEzbqsPUOlbV01Yt9X11HY/PMYveOXvl/eVNpn+spt8vz1Jpv+srSeppg9z0DQ/wDVx111v/q65HQfuR12Fr/q64z6yD0LX/LOsfVl/d1sLWbqS/JVlM8l8ZQ/u5K8D8XW/wC8evojxhH+7krwfxlH88lebX2NoSseT6hD+8rNaGtrUvv1mt0ryZLU61NlXyasQx0J2qSOtIJoftDe0Nf3kdeveC/+WdeQ6PJ89eteD5P9XXSCdz2nQfuR1p33+prH8Pyfu463Lhd0daQ3CS0PN/FS/I9eK+LF+eSvePE1nvjkrxnxdY7fMr0r+6Y017x47qy/PWDItdNrlvskkrm7ha+exHxH1GH2INtIq0/bTq809At2q1tWvesezrctu1dlMymtC4q1HJUy9KhkrvjscknZlK4rOm6VoTdKz5lrREENTx1BU8de1hN0fO5jsWF6Vbs/9ZVUdqs2v36+ljsfEzXvHd+FW+dK988Dt/q6+f8Awu3zx1714Hk/1dc1Q7KJ7Zobfu466JK5vQW+SOukj/1dcMtz147EtRTVLTJutSUc3rf+rkryXxdNt8yvWNd+5JXi/ji42eZXLUpOeh2Ua6pO55zrGobXrJXWlWsXxNqnlSSVycmvMr1wPLJz6HtRzqNNWueqQ64v/PSpv7dT/npXlMfiBqk/4SJquOTyvsZVOIF3PVI9aV5K6zw7qG6SOvC7HxAzyf6yvRvB+qea8ddcMulT6HBPOI1dLn0V4Zm3pHXoGnt+7ry/wfcb0jr0zTW+SuxQ5UefKrzmovWnU1etLkVRmLTKfTKHsAxulC9KGWhelczKHLUlRrUlbREwoooqxDW60lK3WmVmyh1KvWkpV61a2IY6iiitCQqNqduprUFmPqv3K8d8eL8klexat/qa8h8eL+7krirbG1I+Y/Hy/vJK8e1T79ez+Po/3kleO6pH+8rwp7nduZcbVajaoFjap4YWrSkYSi7FqNqVulKsdK1dUtiYL3iexb95XeeG2/1dcDZ/fFd14bb7leBij7nLOh6lobfJHXXWdcfobfJHXXWdfNz3Ps1sakVWo6pw1ai6D6VCOSaLNTx1XXpUyVpHc5J7GxYtXSaa1cvYtXTaWcGvbwx4GLWjOmtWrQjas2161oL1r3Kep8nVWpNuo3UlFdkTmGP3rNvK0n71n3lctfY2hucnqy7/ADK5O8td8ldpqS1z80a768Oqdy2MWPT60rfTauQqtXodtcnM7mhVh0+tCHTamhkWrkMi10Uk2c03Yrx6bTm02tSNlpzba63BmXOjkdS0393Xm/izT/kkr2DUtuyvM/F23y3rknB3OqnNM+e/F1rteSvMdSj+evWvGX+skryzU/8AWSV2UVcU3oYyx1ct46rqtXrVa9enA5JO7NSx+Suo02bbXO2cdb1mtd8Ipo55HRQ3n7uiS631TSnMtW0jNH1F4mX9xJXhvjRf3kle9eJl/cSV4X42X55K46mx10dzyPVP9ZVGP/WCtDVvv1nx/wCsFeRPQ9uGx1Xh3/WR17F4Tb93HXjfh3/WR17F4Tb93HSpP3jOtsdpN/qK4XxM3+sruJP9Qa4PxR/y0r6XDu6Pl6y1PK/Ekn+srzHWm+evRvEnWSvN9YWus86ornK3jVmyTVoXi1lzda9XB6s8yaJIZPnre0tq52HrW9pbV9AtjiludpprV1Glt+8jrk9Nauo0tvnqJLQwe56l4Tb5469k8N/6uOvFfCLfPHXtHhn7iV4GKPbwp2Ef3KydSWtiNf3dZepLXymIPsMG9Uc7J/rK1NN+/WbMvz1oab/rK8R6O59X9g7LSa6SH/V1zOk9Urprf/V12R2PlcV8RHcVCvWrUi1X2e1KRy0yaOrSVVjqwpqoG0kTLUlRrUidq7UYMa3WqN5V5utUbrtRPYEYd0v7yoY6tXC1Cq1wz3OqGw2Rd9Ubi3rWWOhrXdWZoY8NvW1Zrtpq2u2rkMO2quBYj+5UidqjVdtTL0rQzYn8NUriOr9VZhWNXa5UdzEuIaq/Z61plqvtr5uvC7PThKyKa29WEhqaOOpQMVzRpK+w5VCJYamWOpFWpAMV3wgkc7kyNY6huKuMKqzda9jDKzR5uJd4mPcLWTeLW1dLWTeLX01HY+CxvxM5m+X95Rp67ZKmvlqOx/1hrSWw8Hud5oP3I67Cz+5XG6C3+rrsLP8A1dcz3Pq6WsS8tUdQ+5V5ap6h/q6C2eY+MF/dyV4L4yX55K9+8XR/u5K8J8YQ/PJXDVVzWPc8n1Jf3lY8i10moW/7ysm4hrlVPU642sZbSbaI7im3S7aqq1dUaSsc0r30Om0m4/eV6x4NuP8AV14/oqs0kdeteDY2/d1nOKSNopnuXhmTckddcse6OuR8Lx/JHXcWsfyVj1NpLQ5XXNP3pJXj/jLS/wDWV9Aapaq8deT+NrP93JXZf3TKLsz5p8TWuySSuKul+evTfGFvseSvN75fnrxsRufR4Z9ClTqbSrXmHqXL9r0rZtu1Y9qtbVrXTTMp7Fxf9XUMlWFqGRa9GL0OR7lGaqMy1oTdaozda1RmVtv1qWHpUe2rVvHXr4R6o+fxyvEkVasW6/vKcsNTRx7Xr6eDuj4uorSOq8Mt+8jr3jwK3+rrwfw38rx17p4Hb/V1jUNqLPcNC/1YrqIa5Xw+37uOuohavPluevHYnpklO3VG9SaHN67/AKuSvC/iA3+sr3TXf9XJXhvxAX/WV2YeCk9Tirzsj518WSN58lcXJuZ67jxRHunkrm7ex3vX0lOlBR2Pn6lWTkUYYWokVlrqLfSf3dU9Q0/ZTThcUlLluY9jcMj16p4FuP3iV5bHHtnr0jwO37yOrqwjymNKclI+mPA8n7uOvV9L/wBXHXkXgVvkjr1zS/8AV18xXVmfT0HeKZrr9yikWlrlOsenamt1pydqa3WmxDWpKVqSudlirTt1JRWiEx9Mpd1JVmYU2nU2s2ai7qazUN0qrNJsq0Qyx51Hn/5zWXJdU1bqt0iLmt51DSVnxzb6tK1DQXKeqf6uvJfHEfySV61qH3K8t8aR/JJXFWOmmz5p8cWu55K8p1DS2aSvbvF1vueSuHbS1Z68uVK53RqJbnBx6Ez/APLOrUegsv8Ayzr0K10VasSaPEiUKk0XzxZ5nJpbRVn3Fvsr0DUrFUrkdSj21UloQrX0Mm3+V67bw637yOuMi+9XY+Hf9ZXhYo+vyzoz1LQW+SuwsvuCuN0Fv3cddhZtXzM9z7dL3bmrFVuLoPpVOHpVqPpUo5KhYSrCVXTtU0dUjkkalm1dLpveuXtK6XTWr2cMeFi1odNZ1pR9azbJuK0o+tfQUj5KruyZelLUYOafurqRyWIz3rPvGq+7YrOvGrCsbw3Od1STbXK3l1skroNYkridQm/eV4NXVnbHYvR6lVqPVK5mNmeStK3hZ65WgaNyPUq0LW+rFhtWrStbeuyk7GEotm5b3lWmuKzbeOrWz2rv500YcrKOpXHyV5n4suPkkr0bUl+SvN/FUf7uSuKclc6qcWeH+LpPnkrzHUv9ZXqniq1Z3evO9Q09vMropSRs4NmCq/PWharTl09q0LXT2r1IVI2Od0mWrOOugsYap2OntXTabp9bqqu5k6TCGz3VN/Z/vXRWel/u6vf2TQ6y7iVBntniZf3EleF+Nl/eSV7x4mX93JXhfjZf9ZTnsZUXqeO6v996zY/v1qawvz1kp/rK8eoe7T2Oq8Pt88dexeE2+SOvG/Dv+sSvYPCbf6us6fxCq/Cd0y7oK4nxJDv8yu4T/UVyviCP/WV9Jh9j5mvueO+IrP8A1lea65b7a9c8RR/6yvL/ABAv+srrep51TqcDfR/vKyZo66C+j+es+S3r0sLKzPMqIzI4629Oqj9n21pafH89fSQeh501qdRpldRpf3465vS466rS4/3lU3oc7R6R4R+/HXtnhn/Vx14v4RX5469q8Mr8kdeDiz2sGdlCv7us3UI62LWPelNurPfXyWIPrMLLlZxc1v8ANV7T4fnrUbSfnq5Z6XtrxZLU+iVdcli5pce2ukt/9XWbY2uytiOPbXTHY+frz5mNkWq7LViRqrtUSdmZUx0dWB1qvHUy1tTN5EueKkqKpFrrijFjm61TuFq3Va4WiewkjHuFqFVq5cLVdVrgm9TphsSRrVhVqONamTtUGgbKkVdtJTqsTCpV6VGvWpF6VZDFqCerNVpqznsENyjN0qq1WLhqqtJXz9d2Z6EFoSL1qZap76kWauaMlcpxZcTtUi1TWSpFkrtjJWMHFlhqr3FSCSo5K9LDy1OKurRZm3HWsm6Wta6rLuq+no7HwWP+I53UO1V7H/WGrGodqq2f+sraexlg9zutDauws2+SuL0Nq7Kzb5K5GfX0vhNBelV7xfkqwvSobr7lCNDzvxZH8kleE+Ml+eSvfPFi/JJXgfjhtjyVk43kU3ZHl+pSbXrHuJqtaxNskkrH8zdW3s0kRGbuV7hd1Rw2bO9akNj5ta1npNcVSpynpUqXNqx2g6b88deweD9N2+XXE6Hp+169S8Lxqvl1xOdzudHlR6R4dtdscddhar8lczorLsrqLdqS3OWSsiHUF+SvK/G0f7uSvWL77leW+Nl+SSu5fCcy+I+c/Gkf7ySvMdQX569W8aL+8kry3Ul+evHr7n0OE2RltT46G6UL0rzD1jQtPu1s2vesW1rYtWrppkS2L9RPTt1QyNXoR2OSW5XuKz5utXJmqnJW5kQj/WVoWq1RX/WVpWdethtDwsatDQjhp3l1NGvyUMtfQw2Pj6y1ubnh/wD1iV7Z4Hk/1deI6F9+OvZPBc2zy6J66ipHumgzfJHXUQ3FcHod1tSumhvK4WerDY3lmokkrNjuN9WPM30jQydab5K8R+IHSSvbNY/1deK+Pl/1ld2H+JHBiNj578SL+/krN0+33yVseIo/38lU9Nj+evovsHzzXvG1b2v7usnWLfaldNbx/u6xdcj+SvL5mqh2Ne4cSy/v677wP/x8R1wsy/v67jwW37+OvVl8B51P4z6U8Bt8kdeuaW3yV474Db5I69e0lvkjr5uvufT4fY3FpaYrU5a4juHbqSiimwEakoornluUFOpm6nbqtAO20lJuo3VoSDUlIzUK1ZFA3SqNxV5ulQyR7qpMSMWZWpsatWg1vQtvWikyuVEdutXo1pscNS073IaKWoL8leY+Ml/dyV6dqDfJXmPjRvkkrnqGkEeB+MJNsklcK18sUldd44k2ySV5PqV8ySVhBq45JnbW+sKlOuNaXZXm/wDbTU7+2Geun3TO0zptS1JHrldQm30NeNLVWZt9clVI6KXNzEcP+srsPD/+srkbdfnrrvD6183i9j7nLOh6Zobfu467CzauN0T/AFdddZtXzFT4j7mHwmxC1XI2rNhkq1HJWSZzTWpoK1TRnFUY5qsRyVaOOSsbFm1dFpslcnbzbK2rO+2V6+GZ4eLWjO2s5K0I5q5G31RVq0utLXuwkj5SrBtnVedQ06iuZ/tpKa2tV1qaOb2UjopLhayb66WsubWv+mlZN5rG+uWrUibQoyI9Yuq4+8m3SVe1LUN1c/Ncb3rxak0ejGg7Gpa7a3LNVrk7W421sW+obKw50W6D7HUQ7auRyLXMx6lUy6lQppE/V5HVR3CpTmvFrmV1ShtSrZV0H1Rs0tQuleOuF8QL5vmVuXF5vrHvF82uSpXR1U8LY8v1zSfNeSuTuPDO6T/V17BcaWstVW0FazjibHcsLoeSx+Ff9ir1v4X/AOmdemLoK/8APOpo9HVK2WNY/qq7HB2vh3Z/yzroLHRdldJHpqpVqOzVK1WOZLwi7Gfa6ftq59hq9HGtSbPaoeNbBYRHdeJl+SSvC/G0f36968RR/JJXhvjiP/WV9nPY+Ko/EeK60vz1kqvz1ua0vz1ir9+vJqHvU9joNC/1gr2Dwi33K8h0P/WR1614Tb/V1jT3HV+E9CT/AFBrl/EH8ddQn+oNcv4g/jr6PD/DY+WxHxM8v8SdJK8x15a9S8RL/rK8x15f9ZXY2efNaHF3S/PVfy6uXX36iXpXXQ3OCoVGjqxZr89RydaktW/eV9FR2PKludVpfSuq0379cjpcldVpsn7yul7GDZ6Z4Vb95HXtHhdvkjrxHwq37yOvZvC8nyR14eLPawh6NYrvStJbffWXpsn7utqFq+UxC1sfQ0nYh+wrViGzWrCrVhVrzOVHZKbsRww7anpVWhq1tY427le4qq3SrVxVVulc89zakOjqwtV1qcdDW1M6ZEtSLUdSLXZEwYtQTdKnqKanLYRmzLVXbVyZar7PavPnudUNiSOpl6VDHU9Siwp1FFMkVetS1EvWpashjqrXFWarXH3BWdTRXFHcybqSs2Sarl9WXJ9+vl8XKzPaoq6JlmqZJvWqVTx15EZu50yii5HJUytVWOrC9K9OnJnLJE2fenM1Rr1p1e1hX7x52I+Ep3FZd12rUuKz7ha+uw+x+e4/c5vUFqjb/wCsrU1BazYV+et57HJhH7yOw0Fv9XXaWP3K4nRK7Sxb93XK0fX0X7pqL0pl19ynq1Q3H3BQkbXOD8WfckrwPxxHvkkr6A8ULujkrxXxdY+bJJWUnY0S5jwfWLdvPqja2bb67zUNBZpP9XVWPQWX/lnWUqx106CKem2NbkNmqUW9n5VWG+SvNqz8z2aMOUsWrLE9dp4fvtjx1539o2PXRaDefvI654bm9V+6e5eH7zeldlZybkrzXwvcb4469C0+T5K6Tx566Fq8b5K8z8aL8klekXknyV5r4yk+SSuxfCci3Pn3xsv7ySvK9S+/JXqnjZv3kleV6o3zyV5Nfc+hwmyMxulJG1Naha8w9hbF63ati1asa36Vq2tdNMzlsX6ZJTlqN69COxxy3Ks3SqslWpKqyVuZka/6ytSzrLX/AFlaFm1enh9zxMZsbkLfJQ1Rwt8lObpX0VP4T46r8RsaL/rK9c8Ht/q68h0X79eweC1/1dOox0dz1rRv9XHXSW/SsXQYd6R11Fra157k7nsQSsTW61ejWmw2+2rWyhMpqxh6wvySV4348j+SSvatYX93JXjvjxfkkrtw+55uIXunz34ij/fyVR0tf3laniRf38lZumt+8r6Jfwz52XxnVW8f7usPXI/kret5F8isXXGXy68xr94dzd4HB3S/v67LwW37+OuPuv8Aj4rrvBrfv469V/wzzo/GfSHgNv3cdewaS3yV4z4Fk+SOvYNJk+SvnK/xM+nw3wo3lapFaqsclO80VxncWaKg+0L6VG10tBKVi1uprNVFr5UqGTUFrBmljQaSmtcVkyaoqVRm1hf+elaIlpnQfavrTluK5X+20/56VJHri/8APSruiOVnVfaKPtFc3/by/wDPSo28QKv/AC0rJs0UWdV51NaZa5NvEi/89KjbxIv/AD0qlJFcrOsaZaPPSuPbxMv/AD0qNvEy/wDPSndD5JHZfaEprXi1xMnihf8AnpVWbxUv/PSjnig9lJnWahfLsrzfxddK8clTXnihW/5aVxuva156SVy1qsbHVToSZ5X44+Z5K8j1a1Z5K9g8RL9oeSuJvNH3PXizxKierDBt9Dz1rNqkjsWrtF0H/pnViHQf+mdZ/XfM3+onIx6e1Sf2W9dtHof/AEzqZdBrOWNTNoYHXY4e30lt9dRoun7a2IdDVa1LXTViryK+I5z38LS9iXtJj210lq1Y9rHsrQhkrxJvU96NW6NSOarC3FZ6yVMslZEuZoRzVYjuKy1kqRbitOYxbujYW62VYj1DbWD5/wDnNHn/AOc1006zicVWmpHTLrFSf2u1cv8Aaqct1XYsW1sea8ImdR/bDU3+13rnVuKd9opPHS7jWDj1RuSao1U5tQZ6y2uKryXFZSxTkbLCxRamuN1VW61C1xTftFcsqsmbRopFqNtlWFuNlZv2r60NdVPMx+yiay3lSLeVh/bKFvKOZh7KJ0S3lTLdVz8d5ViO8ocmUoI2vOqNmrPW6qT7V9awbZpyIsMtN+SqrXFRtdVO5aVi4zLUbSLVFrqoZLytEiTS85KPtC+lYrX1RtqFVysVzoPtX1oW8rnf7Tpv9pfWjlZPNc908RL+4krw/wAcR/6yvdvEC/uJK8P8cL/rK/S57H5pS3R4jri/PJWDXR699+Suc3+9eTUPfpbI6DRW/eV6x4Tb/V15DorfPXq3hOT/AFdRHcdX4T0y3/1Fc/r2z95WxDNtgrlfEmobUkr6HDK8bnyuIfvHC+Itn7yvL/EDffrsvEmsL+8rzfWtS82u5o86UrrQ5+8b95UKtRLJuemrXRR3OGfUbJ1ot/v0SdaLf79fR0dkeTPc6XS+tdTprVy+l9K6SzbZXVLYxe56N4Zm2yR17F4XvP3cdeC6HebHjr1Twvqn+rrw8Uj2MIz2zS7jdHXRW7Vwug3vm+XXaWLb6+UxGjbPoqWppR1cXpVOOri9K8xbnVPYfSNSUVo9jmIpulU26Vcm6VTkrCS1OimEdWarL0qaM5rSmdLJl61MtQjoadXUmYtEtMm60+mSU5bEGfN1qu3SrVxVVulcM9zqhsOjqeoo6lqUWOoooqkSPTtUi01elOWrRmySqtx/q6tVWuOgqKmwobmJeR1myR1uXMdUWjr5vFQuz1qUrIorDU0cNTrCKlWOvOjR1N5VBsceKkWOpFjqZY69GnTscrmQrHTmWpttQyNXsUI2Zw13eLKNx0rPuOlXpmqjN0r6ShsfC49asw9QWsuP/WCtbUFrLj/1ldUtTzcL8R02itXZWMnyVxOktXVWs1YWPq4SsjejkptxJ+7qrDNTbqb93TaOhM5vxB86SV5rrVj5sleha5cVxN4ytJXLUizppySOVbQVb/lnVW48Pqn/ACzrso41qrfRr5dcbj1O+FQ89utN21k3VvXXahH89Ytxb7q8qvLlPSpSucrNHskrY0L/AFgqO4s60NHtdj1z0p3NKmqPUvCrfu469G09vkrzvwvHt8uvRNP/ANXXoxd9Ty5dR2oTbI68x8ZXH7uSvSNSX93Xl/jJfkkrujscn2jwvxlN88leY6g3z16R4uX55K811BfnrzK61Po8ItEZ7UtNory3ueuXrfpWratWPbtWpatW9MiWxoK1RyUK1NZq9KOxxy3K8lVZOlWJGqrI1amZHuq9ZyVltJVi1uPnr0cO9TycZG6Omt2/d1YaqNjJvSrDSV9FTlZHx9WDcjc0X/WV6/4J/wCWdeLaXcKsleseC9QVfLqakkx04M9+8O/cjrrrdVrznw/rColdVDrieX/rK43qz0opo6hWpzSLXMt4gX/npUMniKL/AJ6UFWZpatMuySvHfHUnySV2mqeIl8v79eX+MNYWWOSumlNRZzVaTkjx/wAUN+/krnbW68qStjxJcbnkrk2m2vXvU8RDls2eLLBz5r2Oyh1bYlZeqah5tYq3jVHcTM9ckqsOa6OhYSbVrFeaTdPXXeE5Nrx1x6r+8rotDm8h6ueNgo7lU8unc+hvBepLFHHXqmm64qp/rK+bdB8QfZ0/1ldha+Mtkf8ArK8CriIyZ7lLCSitj3RfEC/89KG8SL/z0rxb/hNv+mlRHxtz/rK5vbwOr6tI9ok8TL/z0qnN4qX/AJ6V4zN42b/npWfceNG/56VLxEe5awkj2ibxcv8Az0rPm8YL/wA9K8Xm8YN/z0qjJ4sb/npXPLFRN44Nns1x4yX/AJ6Vm3HjL/ppXkMniZm/5aVVk8QM3/LSsHjEjf6lfoeuN4w/6aU5fGH/AE0rx9dcapF1xv8AnpUfXUarA+R683jL/ppVWTxl/wBNK8pbXG/56VG2sNWLx3mbLAnqjeMv+mlRt4ub/npXlv8Aaz/36P7Wesvr3maLBI9Obxc3/PSmt4sb/npXmf8Aaz0f2s9Q8dLuarBx6o9IbxUz/wDLSq8niRv+elcCuqNTv7TrB46Xc2WEh2Oum8QM3/LSs261Zpa52TUKrtfVzTxcpGscPGJpXEnm1TaFXqr9s+tH26uKU5M6lGMS4tutWI7day1vqmj1CsG5GicTWWFakWNazV1Cj7dUe+aJo1PkpvnKlZf2yo5Lyo5W9y+axtLdLViG8rmftlTQ31L2Y1UOsjuqsLcVzcN9VpbqsXTZt7Q2mvKb9urFa8qFryjkbJ9odB9uo+3VzbX1H26tPZE86OoW+qaO6rlY76rkN9ScGgUkdItxTvP/AM5rFW8qT7VWHKzW5pSXFVZLiqcl1VWS8qlFsTaNBrio/P8A85rLa8qNr6tuVmbkjWa6pv2n3rFa+pv26nyX3FzI2muqb9q9qx/ty1G2oVSpmbkjoFvKsR6hXJ/2lUi6tR7K4lVOyjvqmW+rjV1ipP7arN0n2NPaxOsa8qGS+rl21qq8mtU/YsXtYnTSahVWTUK5mTWqpya1WqoszddHUSalULalXJyaxUP9sVuqLMHWR2H9oGnf2jXH/wBse1OXWKbpC9sj7O8QL+4krw/x0v8ArK9y8Q/6ivD/AB0v+sr7mWx8HS+I8P8AEX+seubZvnrpvEf33rlZG/eV5VTc9+ktDa0mT569S8Kzf6uvI9Nk+evSvC9x/q6iK1HU+E9QW4/cVwPjK82xyV10c37iuB8ZN8kle/h5csT5jEfEeR+JNQbzJK4u8umeSui8RN871yc3+sqqtezscCihqtViPpVdatRrXVhp8zOKvGyI5OtOt/8AWUSLRD/rK+so7HiVNzpdMrft2rm9Nkret5K7bHM5HQabNtevRPC903mR15np/wA716F4VX95HXi4tHsYR3PcPCs25I69G0//AFdeZ+Ef9XHXp2mf6uvksRufSUzWSrK9KrJVhO1eUtzslsPop1NrRnMyKZqoyNVq4asm6m21jLc2plj7RU0c1YbXlSR3lOB0m8slTK1ZMN1vq9DJvrrMi8rU2Smp2pzdKpkFOZaqstXJqqt1rhnudMNgXrUtRL1qWpRoOpV60lKvWtCGS09etMp69aaM5DqrzVYqCXtUz2FHcoTjNU2Wr1xVOTtXh11qejDYaq1Iq1GvWpo65IrUt7Ey9KWkXpS13QWhiI3SqszVNI1VZmrup6M5qmsSrM1U5KmmkqrJJXv0Nj4zHqzZl31Zf8daV9JWT5n7yu6T0PJw3xHRaW1dFayVyumzV0FvcVgfSw+E2oZKhvrjalV47iqepXn7urN0c/rl5XJ3F189aWuXlcncX37yuStKx10ots3Ibim3Tbo6xY9SRKsf2krV4lXEWPYp0blW6t99UWs60JLxapyXypXiV6kps9OnT5SjJp+6r2l6b+8qH7crVpWN9ElTR5rlT2O00GHyvLrtLWRUSvP9P1iKKtRfEip/y0r2qZ5s43OqvpleOvN/F21o5K1LzxUuz/WVxPiTxAsqSfvK7lscqg7nlPjKP55K8v1Jfnr0TxVqCSvJXm+pTb5K82vue7hVYz2pN31qKSSl8yvNseqW7dq1Ldqx4ZK0IZK6IbkS2NLfUck1V/OqrNM1d0XoYWJpLiqclxVW4uNtVWvKHVSJUC1JNTbe6bz6r+dR5235lraniVF3ZjWw/PGx2VjebI6c1189cnb6oy/K0nyVMupf3pK9T6/FK54ry131Outb7bXZeG/FC2rx7pK8pXUKJNaa3k/1lZ/Xrs0WXpLY+mtN+IUUX/LStqP4jK//AC0r5fs/EzJ/y0rat/EjD5fMp/XIjWCPohviF/00qvJ4+/6aV4SviRn/AOWlO/4SBv8AnpUvGI1WDR7FeeNt3/LSuT1jxJ9o/wCWlcS2tM3/AC0qvJqDNWLxvY0WDRY1K6+0SVjyLVhpN9Rs1R/aE+5r9Sh1RCq07y6duo3VjLHzfU1WDh2BY6tW8nlVV8yneZ9axeMm+pqsNFdDoLXUmiq9Hrjf89K5VZqkW4rF4iTZr7GB1X9tt/fo/t1q5dbqnfaqy9vIfs4nRNrDNVeTVG/56Vh+f/nNO86o9tIr2cTSbUGpv2x6z/Mpu+o9pJl8iNH7U1L9oes/zKcs1Q5NlcqNJZqk+0VnrJTvMqLspJFxrqm/avrVFpqjaai7KNL7V9ab9srNa4qPzqfKwNT7Z9aPtn1rL86jzPrS5RXNZbynfbqxftFH2ijkHzGw15Uf2r2rL+0U7zPrT5bbicjQa8qP7VVHzKPMpcpFy8t1U0d1WXuqRZKTihJmwt1Ui3VY63FTLcUcvkaKSNZbihpqz1uKd9orPkaNOZFppKdHNtqi1xTftFVysjmRuQ3FXFuq5uO8qRdQrN0m2X7WxvNdVXkuqyW1CoWvqpUmS6y7ms15Uf2z61jteVH9srVUWZe2R0Ed9VqPUK5X7ZTlvqPYMFXR2C6pUn9rVxv9oNR/aDVP1Z9R/WLHWSatVeTVK5dtQao2vGq1hiHiTpG1SoW1Suf+0v61G1w1arDGbxRvNqlR/wBqVgtM1N801osMZfWTebVKhk1asNpmqvJcNVLDkvEm42rU3+2a51rhqZ9oq1h/IyeI8zpf7bobWmrmvPf3pnnPVfVifrDOmbWmqFtYauf856Xc1V9W8jN4hmvJqzVC2qNWWzNUVarDEPEM021Bqb/aDVR2vR5b1fsEZ+3bLjag1N/tR6oyK1V23VDoIpVmz9INeX9xJXivjqP/AFle4a4vySV4v44j/wBZXty2PEpbngfiRf3klclL96u18TR/vJK42Zfnryap79HYsaf/AKyvRPC8n+rrz2xX569A8M9I6iO5c9j0a3b9xXF+MF/dyV2lqv7iuP8AGC/u5K9uhqj5jFb3PDfEi/PJXIzf6yuy8TL88lcbN/rK56q9489SEj/1gq3GtU4+laEPWvRwm6OatsRyLUKt89WJFqvt/eV9lh9j5+rqzUs7it6zuK5uzWt6xWvSurHnuLudVpPzPXp3hWH95HXmuhx/PHXrXhG33eXXhYt3ue/glsz1bwrHsSOvSNM/1dcL4Zt/kjrvLFdsdfI4jds+mpmonapl61XXrUytXlrc6XsT0VF5n1o8z61qczepDcVh3i1uSfPWfcQ7q5Z7m9M5+RWp0atWk1rTo7WiErM7bDbdWrWtaqww7KvRrsrsizJlkdKD0pm6mtJVmZHJVdutSSTVTkuFrjnubw2Jlapl6VR+0L6VJ9oSpRZcWlqp9qT3o+2pWhJeVqk3Vm/2gtL/AGmlUZs0wcVDJJWe2rLVObWF/wCelVJaELcvTSVTkmrJutcVf+WlZs2vL/z0rxa8NTvpnSeaKctwtcn/AMJEn/PSm/8ACSJ/z0rljHU2Z2S3FOa6WuJbxQv/AD0qGTxUv/PSuuC0Odq520l4tZ9xfLXG3Hi5f+elZd14wX/npXTBamcoto7S41Baz5tUWuDuvGC/89Kybrxgv/PSvYo1FE+fxeElN7HdX2rL/wA9Kx5NYXfXC3nizd/y0rJk8UfvP9ZXS6ysclHL5KVz2Cx1xV/5aVtQ+IF/56V4Tb+Ltv8Ay0q9H40/6aVmqy7nuxwjtse5f8JIq/8ALSs3UPEi7P8AWV5CfG3H+sqjdeMt/wDy0o9ukarCPsdprXiBH/5aVyd5r3/TSuV1DxN5v/LSsG61pnrhrVlJHfSwtuh3TeItn/LSj/hKP+mlebyas1M/tZv+eleNPVnqRpaHo8nij/ppVWbxN/00rz9tUao21Bqw5UbcljvF8Sf9NK0LXxRs/wCWleYrfNU0epMtaRSiDp3PWo/GG3/lpRJ40b/npXlf9rvUcmrN/wA9K6FUSMnQPSLjxo3/AD0rn9U8VNKn+sri5tUas261JnrX2wvYIva1rHm1y15ffvKZqV9WHcXlcdSbaOyELGk11RHcVhyagqPTY9S2SVyHTc6iO4q5DcVy8epLV631L+7WsHqQze+1VXW6+eSseTWvK+9VT/hJIEkrrS5jFst6pfbKxG1RopP7lLqWueUkjQ7J64268TM7yfaI9n/AKznGV7oOex6JZ3y3FSNNteuT0fWopY/mraW8rBxmaqojQabZJUa6ou/a1UpNQWD/AFlYl1fK0n7utIPnfL1JmtOZHYLffw028um8iuQ0/XlWT/SPv1sf2otxG+3+5WjvEzi1M3dPvtnls1dB9o8qf/ZevP8AS77fJIv96umtdS+0Rxr/AHKb0iC+I6KO6arUd1WHHNuq5DNWTky+U2o5t9TLJWXbzVejkqWBY301pqhaSq8k2yoZSLDTU3zqo+duo87dSSNDQWanedVNZKdvqiC151H2iqfmUeZVWA0FuKd51ZvmVIs1RYVzQWapFkrPWSpFmosFy9vo31TWanedRYXMi1vpyyVV86nbqrluLmRcWSpPMqirVJv96nkYc6JmkqFpKH71G1NQYe0QeZR9opu2jy6tQZPtUO+0U3zKbso2Vp7Mj2qDfRvo2UbKapEusu45ZKdupvl07yXpqiyfbob5lHmU77PR5L1Sosn2yG+ZR5lO+z07yav2DM/boFkqRZKasNO8mj2DE8QO+0UfaKb5NO+z1Sw/kS8SH2im+dTvs9O8mr+r2I+s+ZH5r0ea9SfZ6PJq/YIl4hkfmvTdzVN5NO8mr9gjP27K/wA1G1qtfZ6Ps9UqCI9uyntenbParn2enfZ6v2K7E+2ZR2e1O21c+z07yP8AOKr2KIdZlHy6d5dXPI/zipFt6apITqtmf9np3k1ofZ6PJqvZpE+0Zm/Z6a0Nank0Nb1XIhc7MWSGqskNbklvVWa3pcqK5mYrQ1H5VajW9R/Z6tRQczM/yqPKrQ+z0fZ6rlQrsprDTvs9Xlt6k+z1HKSZbQ0eTWp9l+tH2X61QGatvT/s9aP2X3o8j/OKAMmSGqslvW5Ja1Vkt6xZSP0O1xfkkrxnxwv+sr2jWvuV4344X/WV2S2OCnueB+Jl/eSVxsy/PXceKF+eSuJmX568mqj3qWyLGnr+8r0LwvD/AKuuD01f3lekeFY/uVzx3Np7HeWsP7iuP8YR/u5K761j/cVxfjCP5JK+hwiuj5DHyszwPxQvzyVxNwvz133iqP55K4W6X56utTPFp1W2RwrV6PpVGOrUbVeG+I1qJtEknSoF/wBZT2ao1avsKGx49SLRqWa1vWcdYNm1b2ntXVKTscnWx2nh233PHXs3g2z/ANXXkvhdf3kde2eD1VY468PFM9/BrQ9M0G12xx111uuyOuZ0u4VI61v7SVa+cq6o92mjaWSnNJWD/bCf89Kjk1pf+eledbU6Jao2pLrZUf2z61zdxrif89Kpt4gVP+WlanNKLudl9tX1qGS6WuNbxMq/8tKpzeLF/wCelctRHRTizt/tS09bpa87bxcq/wDLSo28ZL/z0rOK1O6zPTFvlo/tRVry1vGy/wDPSq8njhf+eldkTJxZ6w2rL/z0qGTWl/56V5HJ48X/AJ6VRuPHy/8APStron2bPWLrxAqfx1lzeJF/56V5HeePP+mlY9x46/6aVyTaN4U5aHtv/CTL/fpP+EpX+/Xg7eOv+mlQt46/6aVmpI29kz3pvFy/89Krt4wX/npXg8njpv8AnpVWTxs3/PSq50HsWe+SeNF/56VVk8cL/wA9K8Dk8aN/z0qrJ40b/npVqohfV2e+SeOl/wCelZ9146X/AJ6V4TJ4wZv+WlVZPFTP/wAtKTqxsOOGZ7ReeOP+mlZM3jb/AKaV4/N4kZ/+WlV215n/AOWlefVlc7YUbansDeNv9uq7+Nv+mleRtrjVG2tP/wA9K5jX2J61J42/26qyeNm/56V5S2sN/wA9KjbVGrRSsHsUemTeNG/56VRm8YM3/LSvO21Jqja+amp2H7BHcTeKGb/lpWfN4iZ/+Wlcr9qZ6j86tPbPuH1eL6HRSa4z/wDLSoW1ZnrD86jzKn27Kjh4o3F1Zqd/a7Vg+ZR5lL2rNlSibjaw1RtqzPWP5lLu+tT7WRXsol2S+Zqha4Zqg3fWm7qhzbKUUiVpKbupm6jdWbZQ/wAyjdUW6l8yoAn3UnmVX86mtcUCuWmmqvJcVTmvKozX1AXL011WfcXVZd1qm2sm41rf8vmVZNy9ql4vl/6yufvNSrL17WlX/lvWH/aTSvH5ciP/AL9UoOexPP5m1dap5X/Aqz/7aZZPmqreRy/6yT7jP/BVezZ4vP2x70/26aoyJ9tFbnQR60z/AHa1tL1iX95/tJXFx61/pcflx70rUuNel2fNHsf/AKZ1rHCyexlLErsdRNqU8EHyxo/9/wAysWTVp7i7kj8hNjf7Fc/Nrk6fdkk2VTX+0EkkuIfuf9NK6vYyI+sLsdVJtlg8xvkf/pnWDqVm0v7zy971V/tDzf3cj7HqNdSnt5PLaT5P79L2RDrX+E2NLt2t4P8AYrWh1RoJP7lYMf26yjjuI/38VWo7ptR8zb9/ZWMqU+upoq0eqsdE025I/Mk+/WReXX2V5P40qtb3krwSW918lSTWrRSR+Z86P/y0qXRX8RG0an2JGe0jefJMv362NB1b/WRyfc+aq7W8UvmR/c3/AHHqlNus7qTd8iU2vaA/3fws6qzm+z3ce37u+t2G4ZJ5Gj+5XE6lcLapH+8/gV66/RbqCfQ5JFk/e/8Aj9P2doakupHmR0dvcfJHV+1uN/zVxUniK2gu44/M+dkq1a+Krbz/AC1rh5WdPPE7aO6q5Hcfu64238SRPA7U5fFC1rysj2kTsJLqqc11XJXHi7bSW+vSrB9om/4BS5HJh7WKOqa48qP/AG2qSGauRt9WnupNzVrW9w1X7Ji9snsdAs1HnVmrM1S+Y1V7Ij2pb86jzzVHzGo3VXshOoXvPNO+0VS3UqtT9iT7Qv8A2ilW4rP8ynLJVeyF7Q0lmqxC26s2Fq1rOPfWqomLq2LEMe+rC2tXrWx3VpQ6bWiomPt2Yq2tSLa1vR6bViPS6r2NyfbM5v7HR9if1rqF0lv+edSf2T/nFWqK7Gftmcr9ho+w11X9kvUbaXVexXYl1Wcz9jo+x10n9l03+y6v2SI9o2c39jo+x10n9l0f2Y9Hs0LnZzv2OnLZ1u/2Y9P/ALNaq5ELmZg/Y/rR9j+tb39mtTv7PanyoOZnP/ZaPstb39mtTv7Neq5US5Mwfs3tR9jroP7Mpy6XT5UTdnPrZ1J9j+tdAul1Iukt/wA86dkK7Ob+x/Wj7LXTf2S/9yo/7KaiyHc537LR9lrpF0lqcujtRawXOb+ze1H2b2rqP7Gb/nnUi6G3/POgRyv2OnfY66pdDb/nnUy6C/8AzzoA49bOnfY/rXYLoLf886P+Efb/AJ50E2OP+x/Wj7H9a7D/AIR9v+edL/YLf886q4jkFs2qRbFq65dBb/nnVhfD7f8APOi4HG/Yn9aPsT+tdsvh1v8AnnTv+Ecb+5Rcdjif7Paj7C/rXcf8I+/9ymyeH2/551JRwMljVWSxrvJtBb/nnVOTQW/550AcK1jUf2Gu4bQW/wCedR/8I+3/ADzoKOL+w05bGuy/4R9v+edH/CPt/wA86BXOPWxqRbGuwXw+3/POpF8Pt/zzoEceun1Ium12kfh1v+edWo/Dbf8APOpA4P8Asr/pnR/Zj16Ivhlv+edDeF/+mdAHmsmmtVGbT2WvUJvDLf8APOsu48Nt/wA86zkzRH15rP3JK8e8cf8ALSvY9Y/1cleO+OF+SSu2Wx59Pc8D8Uf6ySuLm/1ldp4p++9cLcSfPXl1tz3qPwmppbfPXpHheT/V15XY3W2Su48P6osXl1yR3N57HslrMvkVxvjCZfLkqS38QL5H+srmfE2sLLHJX0OFlyo+YxdF1Dy3xU3zyVwl19+uz8QTea8lcjcQ73rWtVizkoZe73sU1qRWqRbepFt65qVdJ7npvAaWsQ1LHHU629WobWvdp46KRxVMt8gtY63LH5Kpw29Xoflrp/tCJ5zyt32O08O3nlSR16x4d15Ykj/eV4TY33k10Vn4iaL/AJaV5VfFxn1PVw+AcD6It/GCrH/rKbN42VP+WleE/wDCXP8A89KrzeLG/wCeleXOsmelHDWZ7lJ46X/npVeTx0v/AD0rwuTxU3/PSq7eKG/56Vw+01OhYfue2XHjr/ppWbN46/6aV47J4kb+/VWTxA3/AD0pusu4LCnr1x44/wCmlZtx44b+/Xlba071Xk1ZmrllVudEMNY9Ok8bN/z0qFvGjf8APSvMW1JqjbUGqVVNvYI9Kk8aN/z0qvJ4wb/npXnbag1RtfNVe3H7FHeSeLm/56VVk8VM/wDy0rjPtTU37S1S67K9gjqZvEjP/wAtKpya47f8tK59pmqNpKydVs0VJI3m1pqj/tdqxvMo8yodRmnIjX/tZqa2qNWVupfMo52HIjQbUGqNr5qpbqN1LmY+RFn7Y1J9qaqm6jdRzMfKi39opnnVX3UbqkotedTWkqJelLUAO8yl3fWmU1mpoB+6jdUW6jdSAl3U6oPMp/mUAS7qN1ReZR5lAXsWN1G6qnnU1rinYV0WvMo8yqbXS0n2z607MfMi35lDSVnteVG19RysXOjS86mtNWW19ULahVKLJc0azXFRtdVjtqVV5NSp8rIdSxuNeVXmvqw5NSrPvNaW3j3NT5GzP2htXWpbKwdQ15Yv+WlcjrXjJV+7JXIzeIJdUfbVqhJ6sh1ro7LUPF0S+ZukrDbxEt1/q971kx2dnv8AOmk8z/Y++9bUO2WOP7PYSfZ/7+zZW3sLehn7VdyBtNl1Ty93mIjVpQ+E57qP7PayRo6bfv1PeLPFHHtgfb/B5daUlnrVlY+ZDBsSXb/rPv11Qw3JuYOvIzV0NrJJLe6n+dN2zZ9yoVhlt45Lff5m6rF9Y6vLPH9o+RH/AI3qb+w1itftFxfoif7/AM9bqMTH2n81jPmkgsLGTyYN7/346hW6trxPmjff/wCP06SaCwj8tZ/P82snUG+f938j7P4K1tHsZur3ZuTWcCpHH5Gx2/v1Csn2K0k/jrn41vLiRJGnk81E/wCWn3KqSapd2s/+keZs3/8AAKShEbnLsdHH9kv5/tH3HX/np9ym6pt8uT7RB8n/AEz+5WHeahFLaf3H/wCekf3KdY6xKsc8c0nn/J/H89Cpke0kbHh3UpbV/wDWb4m3fI/zpVyZminkvLX+D+CuTt75ftXy+Wm3+Cri+IGW++aP901Dp/eNTl0Oqurhb+xkuJI/n/6Z1jrqTJ+7kkk2JVe48RLL+7j+T/Y/gpJo5bpJLiT5GX/lnUOmaRn2JZppXkj/AHkn/slF5I11H+8k/erVX7VLdJH/AAOlRM32W7j8z+L79Z8kR8zL91qDS2nzfxJsrsPA80X9jSRyf3K5XUIVuLSP+4rrV7wvqHlJPGv/AC13bK25e4NvoU7pW/tWRv4N7VoWLbfMkqnNuTVfL+/verTQtb+ZGv3K5bdzrNRdQaK08v8Ajd6kW8ZKx2k/fx/3FStLS7GTUr6OFf4vvvSaROpoWdq155jSSbIl+epJrz7RPGv8C/cqPUP3U8lrHJ8kX35KtWdrbRfM293pJR6FXRp6f1ret+tYlrMryfLW9aruq+VCZajqwq02OOplWnyIVxPLo8upNv1p1PlQXZHtp23606mNRyodxjdKYrU+SolanZEmha/PXUaPa+bXM6eu969C8L2Pm+XVpGUja0vR2at638Pt/wA866Lw/oe5I/3ddlZ+G12f6uhs5zzmPw63/POrUfh3/pnXpkfhv/pnViPw7/0zpXFY83j8N/8ATOpP+Eb/AOmdenR+H1/551Mugr/zzouFjylvDf8A0zqGTw3/ANM69abw+v8AzzqNvDq/886fMSeS/wDCNv8A886b/wAI7/sV6x/wjqf886P+EdT/AJ50cwHk/wDwjr/886a3h3/pnXq3/COL/cpreHf+mdK4HlLeH/8ApnTf+Ef/ANivVv8AhHP+mdN/4Rv/AKZ1XMgPLV8Ot/zzqT/hGn/5516kvh3/AKZ1Ivh1f+edLmA8p/4Rp/8AnnR/wjT/APPOvWv+EaH/ADzo/wCEaH/POjmA8nXw3/0zqRfDf/TOvVv+Ea/6Z0L4dX/nnRzCseWr4b/6Z1aXw3/0zr0xfD6/886mXQV/550cwzy//hGR/wA86P8AhF/+mdeqLoK/886d/YSf886OYDytfC//AEzqZfC//TOvUP7BWnLoa0nIDzOPwv8A9M6mXwv/ANM69KXRVqZdHWjmA81Xwv8A9M6mXwv/ANM69IXR1qRdJWlzsDzdfC//AEzp3/CL/wDTOvSF0tad/ZaU+ZgeZ/8ACL/9M6P+EX/6Z16V/ZaUf2X/ALFFwPN18L/9M6mj8M/9M69C/sv/AGKculrRcDg18Nr/AM86cvhlf+edd8unrTv7OSndgcD/AMIyv/POoZPDa/8APOvRP7OSmtpq0uZgeZyeF/8ApnVVvCv/AEzr1JtJWo/7HShu4Hlv/CK/9M6b/wAIn/0zr1T+xVo/sdKYXR5X/wAIn/0zoXwn/wBM69U/sQf886cuir/zzoA8tXwn/wBM6mXwn/0zr05dFX/nnTl0daqzC6PN4/Cv+xVqPwv/ANM69EXR1qRdJWjlYuZHn6+GV/551J/wjK/8869AXS1p39l0+VhzI8zuPDH/AEzrJuPCv/TOvXJNLqnJo61jOL2LjJM0tY/1cleO+OP9XJXsWrf6t68h8cL+7kr0HsefHRnzz4ub55K89vJvnr0LxkvzyV5rfffrya+57+H1Q6G821tWOr+VXK+ZUi3GyuBSsdjhc76PxI2z/WVl6hrnm1zX2x6Y1wzV0xxDiYugmOvpvNrPaPdVhm3Um361nKu5G0aSiVvJqZYacq1Iq1kqrNuRCRx1ZjjqNasR9K39rIycESKtS01adV+1kZ8kRfM2077UyVDSN0rN1GzRQRP9uf0prXjVWplZubLUUWGumpPPf3qCmVlzMrlRP51NaSm0VPMx2QeZS7qNtR1DZQ7dTN1LRQAm6lpNtG2gBaTdSUVYC7qGpaTdQAlFLupamwm7BRT1j3VItvVJC5kV1p+2rK29O+zPVcrFzoo7aNtXvsz0fZarlYudFHbRtq41rTfJquRk+1sRbaYzVN5dQyLU+zZLqoa0lQtMtRzNtqlNcbKr2bZm6yL7TUz7SKyGvKha8qvYtmbro2mvKa18tYLXlRteVp7Bi9sjebUKjbUKwWvKja6p+xsQ6/Y3m1KoW1KsNryoWuqr2JPtmzcbVKhbVKwZLqo2uqPZEuszebVKhbVGrDa6qNrql7Mn2rNqTVGqvJqTVjtcU1pP+mlUoC9oajahUbXjPWTJeRRfekquusRTvth+d605EHMzca4auN8Ta1P5/kx/fauijVriDc0myobqbRdITc0b3Vw6f76VSi+iDnUfiZxMnh25vU86aeOBNn3KtWeh2dgke1/Pdv7lbVjr0UvmR+R5/wDwCsm81hYJPlj2N/crbkfUh1r9C81nc6d+8jtEkd/+eiUMuo/ZftDXcEEX/PBPkrm774gTywSW6/cT7n9+slfEl9L+78vfs/v1s4+Zk26uyOoXXpNGk8z7XJO/+386U7UPidfXkkcavIiLXM3EzSxySXEfzt/zzq5pOtaZpEfzQfbbh/4Nm+tYzturmcqa+0SXXia+uL6OOaSd0/2HqxqF1cz2snnToir/AAfx1R1DxBE8E/mQRwy/7mys3+1NPSx8y8nkeWnzvpoTaBqX15bQQR/v977Kz7HUvtEnzTp/wOs241yxvZ/MWPZbqmz958lUWvtOef8Aj/7Z1k2yzY/4ShbW6kjkk3xK/wDB89Om8YWcqSR+W+zf/HWHJeWLeZHHBsf++9UbqS2f93H9+hSXYhq+zOgWaC/n8u1nkf8A9Aps2pRL935H/jrmmXyP3kM+x/8AYqKO6i3yeZJvqnLsTbzOwW4VvLkX/vh60v7Y83y45I0/4BXHW9xv+79xH/5affq/9oVXjjj/AI6CtjcuPm/eLJ8n9+OtOHUpbqPy/vyrWBpu55JI2+5/t1ct7jyJ5P8Acb56FzF8zLzTNFBJcL99Pv1sW91Ff6bJJ8nm1gQzNewSbfubGrO0+8e1eTdJWdl1BSl0PRtLtVuNDu/M++m2rtjpLWsdvIv8e5/3dUvC9xA8Ekcknzsla+m3n9mySeZHv+RkSoafOdSlHqVrXR2a+kuPv/PUjWM8ryR/x/M9bmlyeVH80abPv03Tbpkup7jy/wCNq5W2ejCKMGPT5Xn8tvnetiO3awtZPJ8zzX/5aVoW8kUU8kn96tK6uILWx/ef61/uR/x1CnIqUYHJwr5D+Y3zu/8AB9+tKOTf+7/jq1Y6et08kjfI7VqR6LEnmbaXtFTB0uxDpsddFa/crPh0/wAp6vRxtFWymZSg0aEbVMrVn+dtpftIrbmMbM0VaneZWX9sqX7V7UXQWLvmVDJNVNrhqj3M9TdBYsSTVJarveq23Z96tGzh2/8AAqBmtpMO569Y8G2e/wAuvO9Dtf3leueC7X/V1aZjPY9U8L6f8kdd5Y6evl1zvhm32Rx13FnH+7qGjAhXT1qRbFavLHTttSTcprZrTltVq5to207CKv2VPem/Zk9KubaNtMCn9jWm/Y0q9to20crAz/sS+lH2JPWtDy6PLpWDQz/sSetH9nJWh5FHkU+Vj0M/7EnrTlsVrQ8mneTRysm6M/7GtH2Na0vJo8mnyMXMjP8AsSUfYkrQ8mjyavlYcyM/7KnvR9lrS+z0fZ6ORhzIz/s9O+z1oeTTvs/+cUcjJ50Z/kf5xTvstXvJpfs9V7Nic0UFt6d9nq99np3kUKmLnRR+z0eTV3yad5HtVezF7SxS8mjyP84rQ8j/ADijyP8AOKr2Qvamf5H+cU77PV/yD70/7PVeyF7Uzfs9O+z1ofZ6d5NHshe1M37PTvs9aHk0vkD0p+xJ9qZ32ej7L9a0fIHpS+TT9kS6pn/Zfej7L71peXR5dX7IXtTPW2p32f2q95dO8qmqQvaGf9jp32Or22jbTVMn2hR+y/WnfZferm2jbT9mHOyr9lp32erG2lq/Zi5mVvs9H2erNJtp8iDmZVa3qu1utaDdKhlFYSimXGTMXVl/d15H44X5JK9g1RfkryXxwvySUnsEdz5z8aL88leY6h9+vUvG335K8r1JvnrxsSe7h9ig1JUbNRuryz1SXdRuqLdRuoGT7vrRUG6n7qAJVp69Kg8yneZSQFhamVqprJUizV0IzZoK1P3fWqS3FH2r61oRctM1Rs1VWuqa11UDuWmam+ZVNrqo2uqTKuX/ADKPMrN+1e1M+1VjYVzV8ymeZWb9qo+1UhczNLzqa01Z/wBqo880BzF7zqPOqj51HmU7EuZe86m+dVHzKfu+tWoi52i55lM8yq6tUlUosXOSbqN1R0/b9a0UBczHq1WI/mqvGtXLdatUyHULlvb7q0IbGizhrat7et40jCVUzV0+pFsa2ltak+y+9dCoowdZmD9hprWNbzWtRta1fskZ+1bMFrOq8lrXQSW9VZLej2Ye0MGS3qnNDW9JDVG4t6ORE87Obuo6x7pa6a6t6xby3q+RC5mYczVVaSr1xDVGSOqUUK7IWkqNpKcy0xulVyoi7GM1NaShqY3SjlQIY0lRtJTmqFqhoY1mqNmpZKias2A1mprNQy1k6xqyWEH+3WZSLV9qC2qbmrldQ8WSyyeXDWLqWsLefNJO+z/YqvDb3N1HGtvBsi/vyffoSLjZs0o7jzX8y+kkdP8AYra02S5ax+0QokCJ9zf8j1DZ6ethH/pEfnvs+T+5U0dxBp0HmSTx7H/grblXYb8y0upTy2vzfOnzb/LrNW+aK7/ffO3/ADzqa41aVYPLs4Pv/feqNrpct/591NJGiW6fPWnNLZERjF/5mhJp6ypJcfa/su7+BK52+aziuv8AWSO/8fmUXXiB7qOSOxj3pF9/zK5+1tbvWbuTbHvf77+X/dpepScuhem1qztZP9Hj3vUcfiJov3cccfmy/wB/7lYV1dRpPPDH87L/AHKqq6xfek+dv++6qPoTfzOhurOLf5l1f70f5/Ljeq1xrEVh/wAevlo6P8m/79YDI0v+sk3p/sfwUz/Rop/M+eZl/wCB1fKQ00aM11Ldf6RdSb330ybUIpZP9R/8XVSPWvssnyojs/8Af+fZVZbre88n3JW/g/gqVGXUPQ32vrNoPs6x/J/4/VeSa2t3/cxu8tZ/9n3KeXI33an3NEklxNIif+h07LoWUrjUmt/9Z871Ra4ZpJNsf3kqx9qiut/mRojf+P02OZfMj/jrbbdamPul7T7WJ0kjuN+z+/WktxY2sf7uPeuysS7uJ7q6+zrJsi/jqaOOOKCT958i0pLuCXYuzagsv3o0gio+2LF5flyR7/8AppWHDI1/deXJ8ixUlzcMkn7v52fdSVOzsVZG+uoXLSeY0nz/APTOrVjq0sXmbvnrEtVu3j8toPkf+OmNHeRv/wAtP9uh3IUex1Wm+Ilt55KuSXkHkRyQx7Pvb99cVDI0XmfcR99atjdLLH5bb6Vorcr0PRfCOpL5kcbffZK2bfUFn1iCOST5N9cT4fvFt7uDb9zZ/wAtK6jR5luvGMEnySRIjfu/4Kz/AL5XN3O91DUFtYPl+dHfYlLa3Cq8Ebff/wA8VyeragsusRxr9/e37tPuV0Vv5VhB9ouJPuJ/y0rnnT6no06pe1jVIrOCSTZ87/crNvri8ur603Sb0RP4KxVvp/E3iCOSb5LSL7iJ9x66hdSgW7nk/do+yoVPsS6nN8R0mj+en+rj/g/jq4slyzybtiJXDQ/EBkn8u3jknb/YqwviTU9Unkjhg2J/00rF4eXU1+svpE7Vbr7P+8kk+SrX2yLZtWT53rjY9QuUj/0iSBPK/v0W+uS3XmeZs2fwbKfs2JVDsGvlTzP46bHdKz/8Drm7XVvss/76CTY//POuqsZNKvIPMa7jgdv+Wf3Ho5X1Qe0j9rQtR28TfM1STNbQf6uOR3qOHRWnk/0W73p/zzf79XF09oP3ckex6Ron5mdJ5sr7vuU6Rm8vasdbMNjL5nltHWtDo9tBH5jfO/8AzzrLml0RquTqcvaw7P3kkdb2n2/mvu8utqz8PrdfM1ddo/heJ/LrSM79CXBFHQdL3+X+7r1rwjpuzy6o6L4bVPL/AHdejeG9F2eXW8Hc5KiOo8P2uyOOuwtYf3dZuk2O1K6K3t67FTbPPlOxCsNO8mriw07yP84p+yM3UKPk077PV7yad9nqvZE+1M/7PTvs9aHk07yaapE+1M3yad9nrQ8mjyar2Qvamf5H+cUv2etHyaPLo9kT7Uzvs9P8ir/kil8qq9kL2pQ8j2pfs9XvLp3l/Wj2RPtCj9npfs59KubB70uDT9mHtGU/s9O+z1Zop+yFzsr/AGcetL5NT0VfIg5mQ+QPSjyB6VNRRyInmYzyaPKp9FHIhczGeXR5dPop8qDmYnl0baWijlQrsTbRtpaKdkF2FFFFO1guFFFFAXCiiigQUUUUAFFFMaSgB9FQNcbahkvlSnYC7RWU2qKlQtrSrVcrJ5kbW6jclYLa5F/z0qFvEC/89KfIxc6Ok8xab5ietcy3iKL/AJ6VC3iZf+elVyMOdHWeaKa1wtcbJ4oi/wCelRt4siz/AKyn7Nhzo7Jrhaha4WuPbxZF/wA9KjbxVF/z0rGVJ2KVRHTan/q68n8bL8kletakvyV5b40j+SSuM2jufNvjhf3kleS6p/rK9k8cQ/PJXkOrR/PXk4iOp7mHehhs1LupWjpNteY46nqxdxnmUeZR5dN8uosajvOo86o/LpdtFgH+dR51RbaZtpEFn7V7Uv2r61Wpta3IaLv2qm/avrVSijmFYstcU3zzUFFHMIlaao2mpjVHQA/zqPMqKnqtBRJ5lHmvS7frRt+tSZsXdTlam7acq1QiRWp9RrUy9KqxAtFFP2/WtEiRFqdaYsdSKta8oAq07bS0qrVpEDo1rQtVqmq1pWa1ogNrT466C1t6zdJt91ddp+m7q6I7HFPcpx2tWPsdb1vpLVcXR62UrGJybWdQyWddk2i1Xk0dqq4rHGyWtVZLWuwm0mqc2ltRcRx81rVGa1rsJtLas+401qko4u6tax7yzruLrTax7zTaAODvLOsm4t67a80+sG8s60QmczJDtqvItal1DtqhN1qjMqNTG6U9qY3SpZZC1RNUjNUclZMaIm6U2nN0qlqF8thBJI1QyivqmpLYQSNXneqXk+s33lx/PVyaSfxLqXlrI6J/HR5LWU/k28e/b8n7uskrmjRoaD4Zgs7H7ZebHdPuR/36sXFvczv9okj8iL+BE+SpIZItDsZJLz57h/uR/wBaz9SjvktI7i6u/ssT/OifceunljyEubG6trzW8ccfmJv2bP8AbrJtdVs7Wf8AeR+e7J/H89VbzVorOT93H58v/PST50rD+0SXskki/I7/AH/7lZ3GkzoLjxQ8X7u3j2VSmup7j7sknz/O/wDcrLmuFtU+X53qk2qNF+8/j/uJVKf8qE4xe+peutWnsLT7PD+4eX/vuqtneNp0c9x9rdLh02fJ8lQNCw8ySb78v/jlVPtFtbpJJcSfd+5srROT2IfmXdL0+XVJ/LjdLJH/AOW89Tapp9jpEn+jz/bZf4/40rCjurm8ePdJst/7lSrbwQSSSfwL89a2toxa9dIlxbdp08tvLtXb+/VO6aO3/wBXsf8A3Ki+a8eSRvufwUyONYvP3J89JRtuy1fqVri4XZH5afPU1vtsPL3fO7VLDHFEn+r3/wC/T5LpWnj27Pl/gq7rZC8yS61GX/VtvT+4lVtWVk8uFX+f5a07e8ilnjjaBHdKzrqSX7bPI0Hyb6mGmyFZdCpHprP/AMtPnqSG1WKeOPzPkqSNZWT958iM9PZYv3nl1TkwHXSrPdeWr7E+++yqt9Jvg/d/Ii1ckkZoPs7R7Hb771DJp7S2vlx/Oi/990RtoTaRFbyN9lkkj++/yUi28iwfc+agW7xp5flulKrSJHJu+/VXXQHfsWW+3T79s/3U+4lOt2luUePzPn/26pRtLBJ833HrQVorf943/jlKfYq3kVr7S57Mv+/3u39yksJGX70kiPWjDH9v/wCB/wDPSoriPZP5ckex6x521ZjWhesbxW8yPzK2dL1ifTrrzI/v/wAFco6PFJ5ipWg0jXFrHIv36zc5XjYVkdpp+rSpffbJv3j1c1zVLzVPLjX5Pn/1dcHa3kqfek+Sti31Bp3+/T52VbyOmXxIy+XHbx7HT5N9X7O4X+KR3dvv7646aOe1/effT+/U32hpU+0K+xP+edJTj0JfMd9b6pZ2U/lw+Xvb/lpWxDM0skcn2+CD/cf56810/WltZJJJo0fZXRR6hFPskjjj2P8Axp/BQoouM2dQ1mzPJI0+9Kuaeqr+789P+2lczY3CrPPuv4/K/wCmlXre8trKT/Wb0d6lwDm7nbLfWaxwRtJ57/x1YksdIl8zy5HSX/xysHUptPWCO4t7R9+z+5Wfb6pt/eN9ynDle2hum/U6NdSvNGeSS3n890/uV1ei3moa9B5lxOiSt9yuHj16xl/dtB5D1rXGqS+RB5M6I/8ABStLdkvyR2Een6r5/ltP/wDEVrW8OrpJHu2Txf30rh11y8ijguPP89K7LQfFjT/dk3p/zz/jrJxkac3dHaaXJ5X+ujnSvQvDtwr+Xt/8iVwem6x8nzR74q7LSdUs9kfl/frFpmynE9Y0NVau+0GFa8x8M326vTvDc26SOtKe6IrfCdxp8NbEUdZun9K1o1r2oLQ8Ob1HLHShKloreyMLjdtG2nU7bU2QrjMe1Ls9qdto209OwrjdntRs9qdtpaQrjNntRs9qduo3VA9Q20tJupu/3oJCm7qN1JQWFFFFABRRRQAUUUUAFFFFABRRRQAUUUUAFFFFABRRRQAUUUUAFFFFABRRRQAUUUjUARySbKzbrUFiqS+m2JXE+INY+z0rmiVzUvvESxf8tK52+8ZLF/y0rz/xB4u8rzP3led6144b/npVqaM3Fs9mvPHyp/HWTN8RF/56V8+6h44l/wCelY83jSX/AJ6V1RlCxyyi7n0dJ8Rl/wCelVZPiMv/AD0r5xk8ZS/89KhbxdL/AM9KrniiOWR9FSfEb/ppVWb4kf8ATSvntvFUv/PSo5PE0v8Az0qlViHKz3yb4kf9NKqt8Rv+mleCt4ilf+Ohdel/56U1ViJwZ7z/AMLE/wCmlL/wsL/ppXha61L/AM9KmXWmqrxDlZ+kWoL+7rzHxlH8kleoah/q6818YL+7krwT047nzr44j+eSvH9Wj+evZvHEfzyV5DrC/vK8yvue3h9jn2jpvk1NJ1pleYz1EReTR5dS0+pNEyr5NNa3qzRUiuVPINNa3q7Sbamw73KPk0v2ervlrR5a1QGf9no+z1oeWtHlrTsBn+TTfJrS8taa0NLlIM1oaj8mtTyaPs6VQGX9np3k1pfZ0pfswqrAZyw07y60PINHkGiwmZ/l07y6vfZaf9l96ZmUlhpyx1eW3p3kGrSAprHTljq15Bp32etkQV1Wn7an8mnLDVEtFdVqRVqbyad9noBIjjWtTT4/nqnHbtW5pdr+8qr2A6zw/Z7vLr0bRdH3Rx1zPhXT9/l1654f0vfGlaRkc849Sja6DVxdB/6Z12FrpNXl0n/pnWl2YcqOD/sH/plUMmg/9M69D/smkbRd1HMzNo8vm8O/9M6oyeHf+mdesNoO7/lnUbeHV/551aZB4/N4b/6Z1n3Hhlv+ede1N4Z3/wAFQyeFVf8A5Z1a1A8HuvC7f886x7zwu3/POvoSbwiv/POsm+8Ir/zzo1C6Pm3UvDbL/wAs64/VtJ8qvo7XvDKqkn7uvK/E2kqnmVoriujxXUrXbWDcR13mtWKq9cteWdaEbnPSLUbLWlJa1C1vUNFGay1DN+6Tc1aUy+V92PfWDeTfaH2zSeRFSloUkluUdQ8QLb/Ktcyy33iOeRV+RF/jk+5Wpq2paYkG21j+f+N3rJh1Rov3K/x/xpWDpT6lqcX8OpNDYs/7mzjk8qL78n+1ULLBp0EklxJJ9rb/AJ5/cqRdQaDzPLn2W6J8/wDt1zepXzXHn/xu33K1UI9TKcpdC1DqUV5dyeZJvuP4PM+5WLrF1PeXckd1PvSL7ifwVHZ289xP83yP/fqSSxWyfzGk3sn9/wC5UOf8pUYP7RSaH/lpJJ8lMWTe/lrH+6/6Z/fqRf8AT7qSSSTYif8AfFNa4WBLiOP79YyN7mfeMvmeZ/6BU1jpq3jxyTfw/wByqKs3n1Jcaw0Ef2ePYn3t8n8dbRv0MyDxBfbbuSOP7i1Rj02Bv9Ikk3uyf8AqXT7eK8upPOk/dL87yVauFin8yRY9luj/ACf366r+z0RmiPb8nl/wfwVXvvlfyY/nf+OkkvfN8yOP/vurFrpM8SSSNG/++9RFW1kXbyFihjX93/DUO1ZXk3fIlWGXbH5jVHMqvB5f3HqU7lNFOZmWfy1+5U9uqtvk/d/L/wB90W8Oz73z0+G1VXk3R/eqnJBFFi1t4P4vMR2/jrVvm0+3gjjh8x7j+Pf86VSt7HzZ4/3ibv7lJdWDLJ5jJ/H/AAVm5J7sp3K0cf22aSRvuIlRMyqiJHT49yeZupfJVp/9ilcEpdSvIvmwf7aVPJ/x4xyeZsdnpY2/0r/V/J9yn3Wn/wCivJ/t1V+5HL2Kkd0v7vzI9j0scKyxyVDJCs0H+2tOs5Gl/wBH+49aWvsFpEi2q/xffqaPar+W3+1UCwyW90/mfPU8aq0/mSfcqXpuVYmt42/ebfuVYWFXeSORP9I/v1Vt7r7PdfNH8taV0qrHHWUkJrqZskau/wDcepo/9W/9zZWhZ28WqJHH5iJLVuPR518zyUknVf8Ann89ZSkaJRMWNdyfN8lLHI0X3avfY2lTy4/4PvpTbixZ4/8AV/PWfPc05O5oaXqiyp9luPuNUk2ktpskm2Tfbslc6qtE/wDceui0/UF8yOOT50/26pvsZ8vczY5GieTb5b/9dK1NL1yWCfy2jREqfUtPWL95bx/LVSSH7e8e3Yjon3Kan3E6Xc6Ka1+1eXJayJ833/7lXLPRbxEjkjj89/8AxyuXs7qfS5/3nmIn9yus0nxA07+X+8RK2XN9liXN9pF6O81W38zzPnT/AMcrSsdUivP3c0caUQzbXT7R88Tff8uprizsZ3kkh/uf6v8AjqW7bo0XL9k1l02K9tflkSnw6G37z9/vSKsbS1Zp/s6yf9s/466mPSfNT5p9nz/8ApbbGrl3Ldjaq08cccnzsn/AK6OPR1s/Lkjn+f8A2PuVzzK2l+XcLsd//H62NP1KKfTf3kbxuj7/ADP4KWpm+bqrnUaa08XmRzSSR7v+edegeGbOXz428z5K870fVm1SDy/MTYtdt4fvtk+3zKhlR8j3Twy22OOvUPC8n7yOvFfCuqbvLWvWvCd1vnjqqek0Op8DPWNP6VsQ9aw9NatyHrXsU9jwpk1FFFbmIU+kXpS1JLCiiigQUxmoZqZU7FJBRRRSGFFFFABRRRQAUUUUAFFFFABRRRQOwUUUUCCiiigAooooAKKKKACiil20AJRS7aNtACU/Z7UUUAFFFG/3oAa3WmSfdNOpkjUAYerNsjrynxhdMnmV6lrTfJJXkPjRv9ZXLN2Z0w1PG/FmqN5kleX6xqjPJXdeLpP3kleY6s37ysOZm/KjLur5nqk101JcNUFUqkjnlFXJftDULM1RVIvSjnZDiiXzno8xqjp9aKTZPKhd1TR9KhWrEa1opMRYjqeoo1qZVrpUmYPRn6fX3+rFec+MF/dyV6Ne/wCrrz3xYv7uSuI646M+efHEfzyV47rK/PJXtXjqP/WV4vri/vJK82vtc9nD7HOydaZUsnSoq8lq7PVjsFFFFAxGakpWpKkBd1G6k3fWiovcB1FItLWiKuFOXpTaKYXJVprLS7qN1BJHSqtOpyrQAKtO8unr0paskFjp3l05VqRVq0gI/Lpyw1Mq1Iq1SRBCsNSLDVhY6mWOrSI5ip9npfstXljqRYasnmM/7N7VItnWktvViO3qWCZkrp++rEel1tQ2daFvp++kUc7DpNb2k6T89bFvpdbmm6Xtes3JltG14T03/V1694f0/wCSOuH8M2e3y69U0G3/AHcddlJXOCrLlNS1sfkq0tjV63hq0sVegqRwOqZa2NO+w1qeXTvLqlSM3UMv7DR/Z6etanl07y/rVqmR7Qy/7PWmtpq1rbajkquSxPOzFm09a53VoYokrptSuliSvPfFGtLFHJ+8p8iI52cb4suFXzK8V8VXSvJJXbeLPEG/zP3leS69qHmvJS5UikzldY+Z65u6h3VvXzbqyZlqTUx5oartDWrJHVSSOgszpI65LxZaxRRySNXaTLs+Zq8x8eao11PHZ2fmPK/9ygpHKx27apffZ44/k307WtStrWf7HHH8kX35P46tX1q2g+H4PLk2ahK/z/30WsOGxbVPM3SeWkX+ueSp5y2iO+1Dckm392lVbWNooJJLj5HdPkrSt7GDTbWS+mk89Ef5E/v1m6heNeWv2jy0813+SNP4FrG/cE+xVaRlg8zzPvP/ALlV/wB7fvJ5nyIvz0242v5f7v5FqZYZ5UkkWPYmzfWM5djW1iORooP3a/f+/WZNN5rvuj+Wn3Eixf7dw1VvOaWeONfnepSZSI93leZJ5mxFSs9bVr2f7RJ8kVarW/2mSONfub6uXirsj+T5V/5510KpybDS7mFDbq8n2dfuf7Fad2sFvD/ciSnWMMss/mRxvsX79WZtLluE8xo5HialKbe+xSiYMe28kj8v5E31oNeTv5kbSb0+5V2x0Hzf+Wn2WL/b+/UjRwReZ5f7x1olLsLliZy2Mv8AuJ/t0XUKxXSR/fpb5pJZ/wDcpk0bfu5F+eoT7iUZdBJG/f8Al+XUK7muvL/2KuzRvE8cnl/eT56hWNXvvM8v5KpMrl8jTk09oEjuF+66ffqG4juf3e77laVmst5p08ax/wCqffTpJGl8v+NKwuact9yhqCtEkEax73/jqpHHu/2P79dpcaDFdWnmLPsl2VlyeGZ1gkkXy3RKSl2NPZ9jn7eNVn+b7iVoXVus+h/L9/zqddW6tHJ/A9SWdqstjPu8zelOMuphKPY5+OHZ+7+/VR7eSKTzI/4a25NNaL95/DVdYdskm77j1sqge91K9vby3/mf31qCO4bz/Lb76vWjHus4J444/kf+OibT1gg8xZE810+erUomXL3K/wArP5jR/JWlpN1A08kc0e9HrM3bkpVVoJPMX7lZpja/lNKTRZYJ5Li1k/dPXVaXJfWUcclv+8R0+f8AuVz9rdL5kcc3+qeti3afSJJI1k328v8AHTVxRXcvXUlnev5c0H2W4/vx/IlZ9rCst35cknz/AHKtWt40t1HH5cbv/wBNKueTZyzz7v3Fx/3xUypR6D5+5k6xpsSTyR+RIibKwWj8r7snzp9yustZp4PPjb9/E/8Af+d6ybqzVZPLb5Khw7GnN3J9B1hopPLuI96N9+tHUNLiin8y3k+Rv/HK5WTdayf7e+tax1pvM8v76PRBdiFJx1JJJJbe7/fR+f8A3/M+er1jdRbJI1j2O/3N9SXHlXnlxr8jt/y0qjfWs8V3HHcR7HT7j/wPVJ9yn/dNzR9Qnik8uT53roobVpZPMhk+f+5XMw2su/7Z8nyIv+/W5pupWeop5cknkSr9z+CtUrGV7bHRw28SeZ9qgdLj+B4/kqeO1nWDy5pJNn8EkdYdxq08SR+dJ59un/fdbmm+IIr+Dy/L+Rfuf36fL2Bz7ok0+4vNNuvMk/0pP+ef8ddFZ6hZ3E/zfuEl+/HJXOzSNv8A3kmz/bjrJkjuYJ5Nsm9Pv76Vu4+aX2T1rS7eKwkj8mT909dtY+fFJ5i/crwvwz4kb/WN8+yvXtD8RRXCJJ/yyaocJdy4Ve5694V1Bfk/v1694L1L/SkWvn/Q7pfP/c/fr1bwLqTPfR7qyivfijeq/wB2fTWkyb4466C3/wBXXJ6HNvSOurtfuV7cNjwJ7lmiinL0rXYxBelLRRSICmM1ObpUbdalFISiiikMKKKKACiiigAooooAKKKRjigdhaKiaZFpPtS0DSZNRVb7YvrTftqUF8rLdFUftqUfbUoDkaLqtmjdVD7alI18tOw+RvY0N1G6s3+0Fo/tJfWkP2UjToqhHfK9Wo5t1BnJNEy9adTV607f70EBRTd1NaSgBzNULXCrVW8uvKrndQ1xYv8AlpQJnTNfLTf7QT0rzu68XKn/AC0qr/wmQ/56VvymfNY9MbUFqvNqS15y3jBf+elRyeLP+mlTyjUjqtY1BdleT+MrxWjkrU1LxNuT/WV574k1jzfMrkqQ7HRTep5z4sm3ySV5jqknz13niS43eZXnuqNXBKNjui+Yx7hqg3UkzVGrVMWTNalhWpy0xaVa3OZk606o16VJVpkj41qxGtQx9asR9a0RJYj61NGtQx9asrXQjE/Tu9+4a4HxYvySV6DdfcrgvFS/JJXKdB8++Ol/1leK64vzyV7h46j/ANZXiuvL88lediFoexh+hzE3WoW6VPMtQsteTJ2Z66GUUUVAxGpjU9qY1ACU5aZupVajlsBLRSbqWgAoooqgH0Um6kVqskdTlptFAEtSrUK05Wq0ibk9SrUcbVItUIlXpU8a1ClTL1qzNk0a1Iq01etTR1ojMcq1YVajjqZO1XYCSNatQrVWNqtQ9KloDQtVrYs4ay7Wt6xWsZ7GsdzSs7etqxh21Rta0rdv3lc9zoa0Ow8Pr9yvTNE/1deY6DJ/q69K0Fvkr08MePiDrYFqyq1Ba/cqzXsrY8lhRRRWliQooopgFUby48pKmuJttcrrmrLEklJkmX4k1ryo3rxvxh4k/wBZ+8rc8YeJNnmfvK8V8Ta95skn7yoZSM3xBrTSvJXF311vqbUL7zXrImm31mbEUzVTk61Ykaq8nWoGirItVZF/hq3JWdqV4thayTSfw027DOb8aa0ul2Mka/62vM4dUbTp/ti+XPfS/wB/59lWPEV9LrN99obzPKT7lZ9jarPJ8vlyXEv/AHwlZs3iVI5p7++nuLr++3+5VC61BZXns45PIt1+d/8Abq/4muoooPsMPzyv/wAtE+5XLXEP7+O3hk3u/wDz0rOc5dS+VfZG3Ez6jdRxxyfuvuJ/cqxdNFbxpHH99PvyVJeae1lHJGuxHX/vuqMO1Uk8z79c9R21NYpdCFpJ3Ty/4GffUn9qS+RJbtJ8lN+aKP8AvvUUyra/egd3/wDHKzjzFMg+xtvk/d73f5EqS4s/sHl/89WrWt7GTZ9oaPY+z5Kijj/0uPzPnb/ppQ5dy0UbHS2afzP4K1l0VpY/lj+erdnZr5km7/7CvStD0VWgg/cb3dP9ZWTmzsp07nl9jod9avJuj2I1XrfQZ5U/1my3/wBv7leyal4bil8v93s2w1yt9osv7+OH7mynzm0sOjyTVoXinkt45Pkpk1u3keXHHWtqVr5V3JH9/ZWpoOkyz2slx8nyJ/q3qmzljT/eHN6lovkWMFx/z1qvDbtKny/cWu81SxW40CSSOP5/uVzNjb/uJI2kqL+Zq4dhdD8Ly65ewfu5NivVXVNFayu5I2j2IszIm+vWfgrprajJJH+7d0dtifx1T8bWcunajfySQRu6f3/uUlM6FQ9pDRHnNrHPaz/NHsSVKm0WPzbqSPy/k3/PH/HXWf2G2raVBfL8n+wlczHHPZeIPmj2b6zU+5n9Xl0OuutF+y2vmeXv3pUX9n3lunl+X8rJXc/DWODWfMs76PfL/B5ldxrngOzisf8AWfOv8EdT7TkO2NKFTc+a5PD/ANq8yRY5EffVe40uXTZ5I5EdH2V7kvw1nurGSS1j+5M1YeueB7zz5JLiORHRP46canYzeGkeO28i/vI5o/kqSHS9Pnk/eeYnyV3E3gtbyxkkaN0dN3zpXIyabLbvJujff9ytqc49TllRdMx5tNlgfy4/36PWXNbtvk3ffrrI45LWeORvketaHwzZ6zBPJNcRwP8A98I9aRUjlku55r5as/8At1oWdms8nlyfJvqTVNFltZJJFj3oj/fT7lanhmP7ZP5bRpvq5PsZtEq6KqR/L86J/wA86v2tu11B9j8z51/v132j+D4rqOO3WTZK/wBzf9yrV18NdXtY5Li3jgeKL78lJM19keb/ANh32ySTy3dEf78dWrizinggj8v51/77rpPsc8EckckkkL/88/4KSPR1urXzIZE82tosw5bb6HGNcXNrJ5jR/wCj7/8AgFOvreK//eN8iOnyV01raxWc8lreQb0lrI8QbfD2pR2fl77Jv45Pv1PNIhqPQxrzSWSCOT+B6qzWf2V/L8z7vz+YldppsNndPHb3En+iN/33WbqHhmWLUZI7eTz0+bZVcvsxcy6lPT7hb1P3f+tq9fK91H/pX/fys+3h+y3fl/cuP9utKNluvMt5Pv1V4mdyGaOW3jjk374v+mdQ2tm326SNfn3p8lJG0/nyW6yb9v8Ayzqyt1Evl7ZNjrVJy6bE3NDzp08vzP8Aj3/uUlurfvJIZNiUSbpZ5Nsm9HT/AJZ0+1h22nltH+9d6r3ujC502lzWeqab5ck/+kbK0dJbyPMjutmz/brhpmbS77zIY/k2fPW9petRataSW8nySp9yqUfaMlSl1N6TT0sp5Li1kR7X+5XXeH9WW4f5f+/dcLbs1nP5bSR7P/HHqS3vp9OuvMh+dN9K0TV8x9FeG75v+WkeyvVPAt5v1GP/AH6+f/A/iqK/+W8/0V9nyfwV7J4Bul/tGNW+SseV86HKacGfYXhlt0EbV2Vl9wVwfhVv9BgruLNv3deutDx5PU0E7U+ot1N+0VRmyeioPtFH2ipsSSM1MpN1V5pttUWTeZR5lZc15sqv/aVZt2NErm55lO3Vjx326rC3VYOskyvZmhuo3VT+00ef/nNL2yD2Zc3U3zKq+f8A5zR51L219g9mWGkqncXm2myTVg6tfbUo9tbc1jS5nYmvNaWKsmbxQqf8tK43xBrzReZ+8rhdQ8WMkn+sqHiUj3sNlsquyPZG8WL/AM9KjbxYv/PSvEv+Esb/AJ6Uv/CVN/z0qHionu08il2PaG8WL/z0pv8Awlaf89K8b/4SZn/5aVJH4gZv+WlZ/W0b/wBhNdD2JfFC/wDPSmt4m/6aV5bDrTNU39rN71SxIv7HXVHpEnij/ppUcfij/ppXmc2rNTbfWG8yksUU8n02PZtP17za6axvPNrx/QdSZvLr0TR7rfHXdSqc6PlcfgvYXVjso5qk86seO4qT7V9a7lDmPlJy5WanmVDJJVNbqnNJvqpU7EKomZOsXWyOvL/FWuNB5leha837iSvFfHEzJ5lcEpcp2xV0czqni5lf/WVlr4wZv+Wlcjrl43nyVlw3jNJWsJ3RzzhZnqEPihn/AOWlXI9eZv8AlpXn9jMz10Vn89VzAjauNSZo653VLhnrUaP5Kx9SWoepsjidY+auJ1Ra7rWFridUWvPqnbB6HNzLUarVqZaiXpXPEJagvSnrTactUzElXpUlNWnqtbR3E9iaPpViPpUMa1ajWuyKMJbE0a1PTI1qTy61sZH6eXH+rrhfFC/JJXeXX+rrifEy/u5K4zpR4D46j/1leI68v7ySvdvHS/6yvDfES/vJK4K+x7OG6HJzdKhap5fvVDXkS3PXWwymU+iosMZTadSNTAjZaZU1N20CuC0/dSUUrBcdSNSU6tAY2lWkpd1Ahak3VFuoVqALC0tMWn1oiCeOplqGOpK0AnXpUsbVXWplamiC0rVNG1VVapFkrQyLStUytVWOSplarAsJ2q5G1UVapo2oINq1krcs5q5e3mrWtbrbWM1dG0HZnXW9xWhb3H7yuXt7ytSzuv3lcrjZnQ5aHoXh+b95HXqHh9vkjryPw7N+8jr1bw637uOvSw+55OIO5tfuVZqna/cq5Xtw2PJe4UUY9qdtqyLjajmk21I3y1l6hdeUlAijq2oeUleW+LvEG2OT95W94o1zykk/eV4j4y8SbvM/eUmBg+LPEW6ST95XmOrak0r1e17VvNeSuSurrdWBshLi43VVaSo2kqNpKg0JGaoWams1RySUANkavM/HmtfbJ5LeOfZFF9+u08QaothYyNXjusXSXmsxq3yJ99/9ugrYhmvFtbT5vubNiVTW6WCD/RY/nb78n8dXdSt2i8zzPuN9yOT+72qpqF0tlpXl+Xslb5P9tKyaLS7nM6laz3U/+s+SL+OprWNbXzLqaT50+5H/ABvV7T4f7O/eSSeeipv/ANisea4a/vpLpo/k+b5I65ql+50xJpP9Nn8yaTY7/PVNl3ySbfufNWo1rE0H2hvv/wBypNN0tdRnkjX+N6h3NUinZ2MC2M95cP8A7kdU9L0+51bUo7f7iffrqtS0NXtP9ZHsi/5Z1XtYZdOvoJF/uf8ALOtZctPYiMZVSnfM1rB8331+REqnp8f2q7kkb738H9yrl5btf30n9/fWh4f09rh5JGj+6+yuST7HbCizS0XRWeSCNv4n317t4d01bPR49yb3rzfTbNk1K33R7E+WvVNBm2weXXDJ2Pco0ZR3KepW7NB/t7K4e4t2t455JP7jV682nr5Em6TfL/00rz3xpY+R58f3N9KNU6JUkeI3Gmtezz3H8CVteEbFfM+zt9xq6Sx8Pq2nSbtmxnqjHby2d3Bcfci87ZW3N3OT6uyrdWctr59u3+qd656HS2ieeOT7jp8ler+JNFW90r7Qsf8AB/rErzO8uJYoI90f+qepU+5U6R1HwR1JNJ8Twbo9iPuSu8+Jnh1Z47u+jj3oyVzXhnw6uzTbxZNkrPvr0+4uvt+h3drdRx/7D/wUXidEKfIeP/DdZbiC70lo97/fT+/Vzx14DlijguLePY9T+C7NrD4hfZ2k2ef8le53Xhy2vYPLkj/vJWM566G9OC/hyPnPw3NPYTwXkcf+l27/AHP79e3W/iqx8VWsEkMGy4+4/mVxviDwPPpeueZZx/I9VbWSXQ7v7R5eyJ3/AH1VGaIqYf2fwn0F4V8MyvpXltsTfueqOveBfPjnkuPLni2fwffre8D65a3WjwXDf8e/9+uyk02C6tJJLeTejVDJUj5M1jw3Pol1J5cDvE7/ACVXXwjpHiiCeOSPyNTVPkj+5X0Tr3hdfI8xk3vXD+NPhqus2kerabJ5F2v/ADw+SrhJdTGpS9r8LsfLviTQZf3lvNBJBcRbv9iudkt7mB/mj2J/00/jr3DxJ4fn17y45vku7f8Aj/v1w+veH5ZYJPM+SWL5E/v13U5fynmVKUuqOPaGK902ePzNjonyJ/BWP4Zjni1WPb8ju/z/ANytqPS1iupI5pPnqGbT2g1Hy1jdHTa8O/8Ajroco9Dz3CS3PTtJ1qJ08toPni2/PXdaXqC6snyySJE9eK6DqE66zJHcR7EevWdDt1iTy/uI6UppHRR/efEZ/i7w/PaySXCwb4v+elclJ4dluIJLizk8jyvvx/x17JHo9zeR/Z5J99u9U77wOlv5n2eT96vz/wCx9Kyp1e7Ox0I1DxG+We8njk8vyLiL/lnJ/HRrWktr1pHI0eyWL+/9+vUvE2g22r2nl3Uf2W6X/VTp8iVwN1M1hH5c0cn2hf8Ann9yulM8+pS9nujh9L/0OSezk+//ALdXLyG80jyL6OTekv8A45W94i02x1S0jureTZqCp8mz5N9YlvI2rpJayfI/+3Wil3OCaXQratJBepBcf8td/wB+prW1uX8uTyPkf+P+CmRtPYeXbyRxukT/AMdac2uLavHbwyb4nT7n9yhR7EX/AJinqmms3kXlv+7/AIJazb7TWt5/Mjgd0rrGhaKxgkkkSdJf7n8Fb1nYrdQeW3l7Jf8Avunyy6FXXU4XTYWln+WP/wCwroWjVbX99IiXEX/j9ZU2m3Og65JH5cjp/H/crcvvsL2sFwvzvK/z/wCxWiJaOeZlupJNsiP/AOgUmhs1ldSSeRvRf79b03h2CK6juLf7jffSrWsTfYvMuPITylTY8f8ABUp9gtHqyO1WDVJ5PM+RH+5TrqS8tZPs/wDzy+dP9uo4dPl/cXFv86Mm9Erct7qx16CDzJNmoL8j/wACU2jKM11+86DwjH/wlsH7n5LuD/gFe3fCfXop76Ox1DfBdxPsSSSvEbG4Xw5fQTWuxHR/n8v+OvWNNji1TVbTVrP76p89aQj8Pb8jOpJ6a+h9seC2nS0gXzN6V6Rp7NsrwX4Y+KJdkEcnmbf9uvdtPmWWONlr0mjzkzU8yq8k1SfeSoZI6w5jUb5/+c1NHNVfyamjjqrk2LStVO6arSrUM0NJso5+8kas/wA01uXFnvrPks9tedWm4nXTigt5mq5HcVRWPZUittrwqldpndGCsaSzU7zqz1kqZZs0oVm2S4JFxZKduqqslSeZ9a641LmTQ6Zq5fXpPkkropGrndd+5Wrk7GtFe9Y8l8WXDfvK8z1K6bzK9K8WQ/6yvM9St/nryqs2j9MyiMXa5nrdNVqO4aq62rVahta5OeR95CnTsWIZmatK1Znqnb29bFnb1vCTOetypF61Vmq95fyUWlvmr/kfLXatjwqk0mYlwrVXhZvMrXu7eqS2/wA9Zapm0ZJxOm8OyfPHXpmit8lea+H12yJXpGi/6uvfwjukfBZyldnQLJTt1RxrViOOvoqZ+Y117zHR1YWnQw1M0f7uqm9DCEdTmdeX9xJXifjhf9ZXuWvR/JJXi/jaH/WV4tT4j0obHheuQ/v5KyYY/wB5XTa1b/PJWTHb/vKcNiJ6mhpq11Wnx1z+mw12Gl2++tiBzQ/JWHqkddg1j+7rF1ax/d0FJnmusR1xOqLXo2tWtcDq0OyuOodkFocrcL+8qGrd0vz1WWsEVITbSrTlXdU0cdVYybGxrViNadHb1chtWatIrUzZHGtXIY6mt9PZq1LfSWrshsZSRRjhqZYa2odFZquR6C3/ADzrYztY/Q64+4K4vxMvySV2lx9wVx/iRfkkrzzoPB/HS/6yvC/Ei/vJK968dL/rK8J8SL88lcdfY9fDvY42b/WVBU9x/rKhavFluezHYSmU5qRqkojpGpaRqAGs1M3UrLTKskk3UlMp9A7BRRRQIfu+tG760yiglj931pVpm2nUCHq1TLVdWqZWqwLC1IrVAvSnq1UBMrVMrVWp6tVpkFhWqZWqqrVIrVqBaVqsRyVRVqsLJVmRcVqmVqpxtUytVkGhHJVyGbbWbG1Wo2qJFmxDdVrWN189c3HJWpp837yudodz1DwzN+8jr2Dwy3yR14j4Vk/eR17R4Xb93HXXQ3OKvsegWP8AqzV5elZ9j/qzWgvSvYjseRLcctDULUcjVRHUr3U2yuP8Rap5SSVuapdeUleV+Mta2xyVYtzj/GniL7/7yvEfE2tea8n7yuk8Za5vkkrynWNQ3PWbNIlPULzfJWXJNTbibfVdpKzNhzNSbqiZqTdQA9pKrzTbY91OZqzdYuPKsZNv36l6IaOJ+IXiCDyPs/8Asb3krz/RbFovM1a6k3xf8sUetrxJH9v8tf8All53z/36rt5U91Bbt8lpEn/jtZt9joinAtKreILuS6+4kSf8tPuVkXVwsr+ZNHv/ALlW9Suml8yO33pbr9xI/wCOqO5oLqC4k+dIvuR/7VD03HvsY9415e3UdusexP46hVVt3kjWPfs+SrCzStfTyf3tz/8A1q1NP0+JE8xvnd3rCUu5vFWMvyWljj/gf+5W1ovlWSTyfcfZ/wAtKF0tlf8Aff8AAKuWNist15jR74l/5Z1KfcpKVR8qKN18r+Y3yJLTYV3yeZ5f3PkroG0ltXvvM8vZFF9/+4lXobFWjk8uOP5awqz7nq0qHY4m8sVt5JJPuI6V2XgOxXyEkaP599c/rVqs8kcf+3sr1TwDoMsVjBG0exG/v/frknI9GjR98kj0drrUoJG+RHeu+8O2MH2p4/Lkf/ppUcmjxNB8v31rY0n5fIkj+T+B682dTuezCn2ND+y18+S4k+5savN/HVnLqTySL/x7xfx17Euny3/lx/wVzfxC0fyNO+zxx7Eeog9TSUe55noOi/aoI44/79SeJPh608E9vD9/ZvrtvDOkxWskG2P7+2usvNLW1vvMaPekqbKtzZKj2PI/CMKXnhKfTbr/AI/bd22eZ/HXl/ibRWSO/wD3fzruevZb7RZdL8TT3C/6r7/7uue8RaWq6i/yR+VcJWit0M5Q2/Am8O2a6poek30P3IkVH/uV6dN4ZWXy5Gj3xOi15f8AD+FrWS40Wb5EZ96V9AeAbWW60qe3uvneDdU+o4vufM/jbR5/CvjSwuofnhWZa+jI7Nb+CC4t/wDVSwq71xfx88Gq2hz3Vv8AfT5/krc+C839veFY42n2SwJs/eUMcnH3ahqXnhvzfLk8v/UPvrkfHnw3iltftlv/AKp/v7PuV6o0N5b3Ulu0e+JkqxY2MEtrPYzffX+/UW7GntO/9I8L+HuvS+D9R/snUJPP0+X/AFP+xX0BYxxfZY5LeR3Vv+ef3K8f8YfD/wCz6xJtjfypfuP/AHK674V+IJ9LvpNB1j5HX/Uu/wBx61UvabHHUhyfvF8J3V1D9stZI5vkf/npXM2Ni2l3U9vJJvt3r0y60mK4jrFvPC675JF+d6SkVTUTxvxh4Hia6e4tY/n+/wDJXkuoeE57q+nkk3osSN/v19VTaTK7/wCr+dK5XxR4VVo5LqOONEX53T+/WtKoKpSVSGp8q+LvDNs+nRyW8if2grtXA314vmQRzSJ+6/j/AI6+hPEWkxQaxJJZ2Emxv4JEryXxh4DWCeeSSPyElf5PMr0YSR4VWk3uZdjZxXX+lQz/AD7/APlp9yvQvButLqXmWM3+t/56VwvhvTYm8u3mk/dS/wDjldDa6fL4e1WCRfkT++/3K0ly/ZMIRker6DfNBJ9nb7q1026J3/eVz9isGpRp5cmyVkrQtbrZP9nuo9j1wOR6yS6FfVNHXVI/l8vZXnPirwvJFP5ckexP+en9+vYJLVUTzF+RKp6xZwapYyRyR73/AIKFVkDjfc+Zb5m0aSSRY98S1h3l9FdXX26Hy/N/jjSvWNe8MrFPPHJH8leS+ItHl0HUfl/1TO2/+5XdCr7T4jyMRhZL4To2mttctY5PL2OqL/q6pR6LA8E/l/PKu50/v1T0O8+wajHbt89vKldVJZwSwTyQ/u5V/uV2Jdjy+U5Wz1aCKCSzmjdHb7lbHhnWvtF9Ha3n7h/4JI/kd6j8SeH5ZbGC4jtPIT+/XM3VxPZeR5m9Lu3+49b3Ofl7Ho3iaF/Pgs5I9krfx/36wdLVbOOe3kj3or/PT7rXG1fTY47jzPN2ffqKxvpYLST9xv3/ACeZWaTFc0IY1sn/ANf/AKO/3HkqK682dJ7fzN7/AO3/AB1dj0OW/sZ5I/nSJN9czJqEtu/777/8FV6jnfoV7fUrzTrqSOSSREX+CunVbG40OO6tZP8AS1+d4/46xLNYp77zJvnRvvyfwVqeHbiLw9d3cckHn29xu+589O8upNn0Oi8E6hH4jje3uJNkqf8APSvYPDN19lgjazf/AFD/ADo/8deA2dnFFfSbfMTf86eXXonhPxBPb3ckf33X/wAfreBhVTXT3T7k+E91FeabA00ex6940Ntse2vmH4K6stxBaRyR7EevpjQ22Rx12taaHmpnVQrvSplhqG3b5KtLXLJXZ0XI/I/zineXT6XbQkK4zYKRo6fRVlFKaGqNxEK1Z14qhcCvNxC91nVSZkzLVdulWriqrdK+VrfEepHYbv8AenK1G2nKtOmDJFkqRWqNVqTbXfDsYtA1Yer/AHK3H/1ZrB1hv3dauVkXT+I8z8TR7vMrz3ULf569C8SSf6yuBvpv3lefVaPvcrk1YorZrViO1pqyVMsuK420fc03JxJoYa0LddtZ8c1WI5q3hUiZVE2b1uy1dSsS3nrQjmrtjUTR5FSm0S3AxVTb89TTTVT8z56TkrjhF2Om0X/WV6Fo7fu6810WT569E0Vvkr3MJJNHx2cRaTOmt6uQ1RharULV9HT1R+Y1/iuaUK1My/JVe3arDNVz2MIbnO64vySV474yh/1leza0v7uSvJ/F0P8ArK8ipud0djxXWLf95WOtv+8rqtYt/nrJW3/eUR2MpPUm0213SV3Gj2Nc3pcP7yu+0OFa0sRzItR6XujrH1jSfkrvrezV0rN1ixTZSlsVGR4b4i0/Z5lea65b7PMr2zxRaovmV5L4ih2PJXFM7oM87vI6pVq30fz1ntHWcS5MI1q/bx7qqRrWharXXCHMck5WZetbPdW5Y6T5tU9PWus0lVrtVEw9oTab4d3f8s66Sx8K/wDTOtLRbdW8uuwsbdfLrVUbbi9ocza+E1/551pQ+FV/5510yqsVO+2RLWypEuZ9DXFcr4iX5JK6ybpXL+IF/dyV4h2Hhfjpf9ZXgviZfnkr6A8dR/6yvA/FS/O9cdfY9bD9Dh7r79QVPdffqCvHlue1HYY1NqRqjrMoZRTm6U2gBNtG2jdRuoANtJTqbVXAKKKZQiRd1G6hqjqQJN1J5lMpFoIJlaplaq8fWpFarAsLUitUKtT6sCdWp69KgVqkVqoCSn7vrUe6lrRATK1SLJVVWqZWrZGTRejkqwrVnxyVajatCC9C1Wo2qjG1WFaoAuRyVqafJ89Y6tWlp7fvKhgeleE5Pnjr2rwq37uOvD/Csnzx17V4Tb93HW9Lc4qx6RY/crSXpWXp7fu61F6V6sdjypbi1UupNtWGasnUrjZHWhBzfiTUPKSSvC/HWtf6yvSPGWqbI5K+ffG2sb5JKslHC+JtU82SSuFvrje9a2sXm55K5u4krI6ERySVC0lDNTGqbFDt31pd1R0u6qAGrmPFF55Ucn9yuikk2puavO/HGsSXUElvHJsR/k/d1lJdDRGHdahZ6j5cdr5iOr/O71V0uzinnn+1f8ekW7fJ/Sm3i/2Rp0du0fz/AH3k/jqDUl8qCCzt5/nutrv/ALtY8xtbk21Hx6hE88ki/wCq37P+A1SutSbz547ePej/AHJHqLWLPyrSO1h/gm+d/wDZqw26WOOOGP5Ikoa7ApdirazRWbyRyf61q6b/AEFtN8xY9lx9xK5XS1VpLuS4/wBbv+TzK6S1t1eSCSaTfEtY27nSk+hHZ2dyk/lySb4vv1e8lleT7P8A8ArVjj8pJJG/791YsbXzZ45JI9jvXJUqdj16NBE8dq1hoEkf8bfO9WtNs1i0rzP43q1q1qq6b+8371/5afwVYjt9+jfaPuIqVwuaPYjT7HJx2sF1rnlr87q617Bo9nL5EEcflp8lcB4D0uKW6kvGj/jb95Xq/h+za48yTy/k/gSsa0kdNCl3NCGzadPL8v5/78dFjatZz/Z5IPvv8ldBYqiJ5fl/PV64sVZ45F/hrz5HrplrSf3UHzfI/wBysvxVp7X8kEcm90rY0+ZWn+0eX8lOaFp9Rjkb7lUl2Mmvf0Obt9NWJIPLj/jrqptNafTfMb7/APB/fqxY6Wu+TzI/vvW9HDE8nl/wbKq3kZzl2PN9Y0OJ4I42j/1+5K8p8WaLLpeowW9x5jor19JeINFi+yRyL9yJ99ee/ELwzLqkEGpLH860e8VBxmcH/wAI6thqMFx/fRf3lesfDm4+xarJHN/x73SbHrBXR2vdHgkVN7on/A66LR7W28iP7P5iS/8ATT+9W0TKS7k3xK8M/atGu41j3xOjV5b8G5G0TVbu1kj2Jv8A9XXvl1dNeWMEfl712fPXC2/hOK11yO4jj2ea7f7lJkpx9n7x30lq11B5kf8AcWs3UtNWC6gvFjff/H5ddVoqxPBJbyR/OqfwVYXT/tsfl+X92hoyjLv/AEjn9a8Jwapa+Z/G1eZ+IPDs6fe+S7gf91PH9+vco7H7P97ZWD4m8O/bUkkWP59jU0+yFz/8uyHwL4ik1exjs7iSP7REn8f8dddJGv8AFXjuoRy6NB+58xHVN6OldV4X8XNrdjH5k+x620ORQnT/AMJ0GoW8sT+ZDHWTeWcV0klvJH9+uoXd5H9+qq2v2ismjojPueL+LvCM/n+ZH9xd3+rrxnx9pst0klvNG/yv9+vsDUrOJY5N0dcP4y8G2eo2M8fkf+OfPWiqukW4wq/Ej470fQ5f3/l/wfcT+OuubbqPhyS3vI9ksX3N/wB+uybwjBoc/wA0ciRO+zzP46dceH4t8kf3/k/4BXXHER6nHUwfY5Pw7fS28EG359r7HrtptPW/8u4jn3vXO6pZ/wBmzweT/wB+6vQ2t5ZpHcW/3Nn3Kyqy7BTpOmdB9vnt/wDRZo97r/HTftUV1919jr/yzqNbxdRtY5PL2XFUZLfypPM/jasOc19k9jN8VWPnxySeXv8A7lee+KNBi1LTpI2j/ep/33XqV9837usDVLFYI5JF+f8A9Drpp/3jGpE8Ej8OzxX3lyeY6J9x6mtdUubCSSP+P+P/AG69E1rR2eCSS3k2Ps/4HXmuqaTPFff8tPmr1qVS258/iaX8p11jqDajBBZtJsiRP+Wn3Kx/Emi/ao/l+SVapaXJPYSfZZv+Wv3PMrZW4a91WO1uPkdE+SSt/dPMVzH/ALJay02C4bzHR3ZHqaz824n+z/3v85rqrjR5dSjjt4/L+T/vipdQ8hII5LWPZcRfJNJ/HQxe79opeEfFEug3b2tx89vL8j/30pvj7wzFsjuLWPfE3z1T1K1i/d3kcf3H+d67Kz1azitf3kf2pEhqprn2+Im956fCzg/A+ntqn2ux8iR/k+SoV8+wnnjjj87yvv1vXFxFpM891o8ckCNu376qWKxT2n2qH53/AOW1ShL+RC6PMt/5+6TY6fc/v1c024ubDUf9Zv8An+Ssux1Cz0bUZ5G/foyfJ5da1rdRPa/aI/n+f/vitr/aRLt8B9bfAfXmv3+zt/rU219deF77z4I/M+R6/Pf4H+JPsuowN5nzxPX3V4R1i2vLW3aOTe+yvUXwHj6c1mesWcn7utCOsHTbjcnzVtQtXOzUsJ2py9Kbv96N/vTSuSx22mv3p26mv3q+ViTuQyVn3VaElZ91Xm4mPunXSd2Y9w1V91TXFVK+SrRfMevF6E1PXrUa9KkVacEwckSL0qRWqNVp22u1JmTkhsn+rNc/rTfJJXQSLWDrEf7uk07F05LmPLfEzfvJK8/vm/eV6J4mj/1lee6gu168mu2j77K5LQqrJUyyVT3VNG26vOcmff0o+6XIqtRrTbOLdV8W1XFSbMak0nYZC22tCCSqPlbasQtXo0mzjmk0WZH4qtuqV+lR1cm7mUVY3dFb569I0T/V15nov369M8P/AMFe9gXex8dnK91nUQx/u6sRrRbr8lWPLr6ymflOI+JkkLVa3+9VVWplWtpbHLHcy9W/1deW+LP+Wlepat/q3ryvxc3+sryam9jtjseX6x9+sVm/eVpaxJ+8rn5JqqK0OeT1NzT7jY9dtod8teY291+8rqtFvGrZIwPWrG+XZVfVrjdHWPpt0zpUmpSN5dRNaG0dzg/FU3+sryPxE255K9O8USf6yvKdck/eSVxSV2dsdjkbyPe9Vfsu+tKZfnpI460hSFKdiktrVyG32VaWOpo4664U2jGUroms49tdNpNYdutdBpq13Q2OVncaG1dpZfcFcXorba7Kxb5K6SR15MyVzt5qjLXRX0e+OuT1K1ZpK5ZVGjqjG59jTdK5vXl/dyV0z1zeu/ckrwzpPE/HUf8ArK8B8VL+8kr6E8dL/rK+f/Fi/vJK46+x6uGOAuvv1Vq5dffqnXjy3Pci9BGpKdTGrMtjajant0ptBI2il20baVgEopdtG2rQCUU6imJkTLSbalZaZtoEN20baWk3UAOWnVErVLQSx8bVMtV1qZWqxD6fTKKAJt31pVao6K1AmVqcrVCrVIrVrHRGbLEbVahqnG1Wo6szL0bVYjaqcbVYjagTLkbVpWLfPWXG1aFm3z0mCPRPCsnzx17Z4Tb93HXhfhWT5469u8It8kda09zkqnqGm/crUHasnTW+StZO1erHY8qT1I5mrm9euNscldBdN8lcT4outkclaJGZ5T481Lb5lfPfi7UN7yV654+vv9ZXgfiS63PJVMqO5zOoXG+SsuRqmupKps1Ys2HM1M3UxmpN31qgF3UbqTd9aiZv3dQUZurXTSvHaw/61q8/1iPyrqTzJE8qD78n+1XWatMsX+kfcR9yJXnfjSRrKT7PJ5ieam96zbube6jndS1qXXtc8xZP9HT5K6zw3pqv591cQO7qjJDXN+D9DW6nnum/1X/jld5cL9j035ZNm9KwTH8ByrLLfyTyL8iLurY0uZdL0O7uPL864uE8lKp28kVrp0nk/vHeb56tXV1E+nR28Mfzq+/5Kq3vhH3TN0nS2ZJ5LiP566LS9Nne1jkmj/j+SsmGGeKeCP8A56zV2lrZssf991rlqy7Hs4SmFxCsvkbvketHRbFXnnkk/hSmNbyq8f7vfW1aqr/u/L2O39yvLbufQ06XZFfVF82Dy1/j/grU16zW38OR28cfzunz+XUkmktB5En8bOtbl9o7SwfN/wB+65XLsd0Y/wApm+DdBaz06T938myvQtDhnlsY9qRo6VJpunrFYxxxp87IqVtW9mreXbr9+uWUzs93oOs1/wCWix73Wty1jV/9ZH8lFjp8Vr+7Wui+zxNH8sf8FSvMhz7GHDYss/y/IlaS6Ossf2hf4KvQ/Zl/1kfz/wDTOrzXET/6uPZWiM3J9DDa1a3/AHn7x61o4YvLjkhjkdnqxCstx5n7uPZVq13Wr/NGmxqGZTZCul/ao5PO+dazbzQ1exnjb7iI1dN50UH/ACwkfdTZIYpY590f3q2UTNTbPO/DelokEcax/JvarF5of9nP5i/cZ63tB2/a/L8v90szVuaposUskkc2/wAp0+ShR7GntPf1Mnw3bxSyTxyfclT7lV9c0Fkjn+zx/P8AfSti101bXy9vyRK/3/462ri1guLGSRd++rUDBz5DF8Lq0tjJJJ9+ukt49/mbfv1g+H/IWe7jb7/366KO6ZpP+WaJWiiY1OYpyWLfa/8AYqZrdYkk/d799XmupYk8tY43Sm/aG8v/AFCUpRMed9jjfEnh+KX940fyPXns2jt4Vu57pf8Aj0/jr2qaOKWP99WXqGj21+kkc0f+jtWLhfY7KVT+Y5fQ9YW9tPLhk3ps+TzK2IY5V+99/wD6Z1T/AOEDbSL7zLPf9n/2K3obWeLzPMj/AO/lTzFvk+w7mXfLJs/v1RkkbZJG1b18q/w/frFvrdleST+Cn6lQZ534s8P7vM/d/umrJ03Q/Nj/ANKjTYn8f8dejahpK38En8FYdiv2B5LeaP5HrKx039zQ4PxJ4bilnj/d/J/BJUMNutnP5bR/IqV6FdaXA6eW0cmysPUNBW6jk2//AGdLmkQlGpuzmZNJib95DHsRqo3VqsD/ADfcatyzsWgT5pHfbTdSsVlgk2/w/wDPSmmHLLqcfqFjK6SSW/8ArU/5Z1k3EyyweX5ey4X79dJqG6JJNv365m6tf38kjfx12RZx1YmL9njV542j+9XG+ItBnaT5fk+ffXpElvFKkn9+sm+sZ5Y5P3fzpXbSn+81PPq0/a0zyfxFdfbUtI/L2XFq/wC+8v79XN0XmQX0la3ibw/La3Udx5exLpNj1y/2Gee7+xtJsRP79empI+dqRlTO8XXIN8dwsfyf9M6p65cQWsH263+dJX2TVV8MrFYQTx3Hlu6/c8yt6+0f+3tDkvrWNHT+OCOt+Xsc0vM4+1mWK6kt7if/AEeWtdflT5Xj8q33J/tvTV0P/hI9Hn8mB0uLWs9lWdIJI/klg+/H/fpIlmnpusRWumzx/Z/Pd9yf33rn9Num8P30kf8Ayyuv79TWutLo3if7RcbHiZ/9X/BWr4m8jWZ/tFvBsdk3/wBzZVvTYlLuzEvtJZYJI4fn+86VX8P3k7pPG0exP46XT7x4Lqe1m8xHqXULdrDy7ix+dG+/R6MPU774e3Etrqsc0MnyI676+8vg+3m2Mf7z5P4K/Pfw/qS37xyWfySr9+P+Cvu79nvVFvPDlpHN/wAfCJ9yvQot+z1POxHLzn0xpM37uOuitW/d1yOlyba6azkqZaszNGikU5pcimmDQu6hutJSbq0uRy+Q2SqNz3q83SqtwtclaPMjeHumDdLVXZWtNb1D5H+cV5TwnOy54hx2KscdWFjqRYdlDfJW8cEkcv1iUmCrTvLpqyVIrVvHCxJlUmiOSOsPWIfkronrF1ZfkqpYWNh0601I8p8UQ/6yvN9UX569U8UR/wCsrzHVo/3lfJ46ja5+mZLUcrGG3SpLdvnqObrTY5NlfPJan6nSfuHSaf3rYXZsrm7G6rYjut0ddsVoeNiHaVySei3qFm31Yt1rtpkKpdE22oWWryx/u6heLFFRahGaNDRvvivSPD7fu46850pfnr0Tw+3yJXt4DofLZvrFnbWrfu6sLJWfbt8lWlavsKOx+SYr4mXI2qxVO3q4natqmxxx3MnVvuV5T4w/5aV6xqy/u68l8Y9ZK8irod8Njx/XJNjyVzsk1bHiCT95JXNtJ+8q47GU9zQt2/eV1WgrveOuRs/v123h9a0TOdnfaPb/ALurGqR/JUmkfcp2rN+7rOWptA8r8VL/AKyvJ9b/ANZXq3ipv9ZXlOt/6yuZ7nZHY5uT/WU6Oo5m/eURtXZTMJ7lxamjqurVYhautGBoWq102lw1zdnItdRpdwtaIzZ2Gj29dlpsNcfpN9GtdRY6tElbIluxtfY/NjqncaHuqxDrUVTLq0TVnKi5FqrY+hnrn9aX5JK6B6wdaX5JK+fPRPF/HC/u5K+f/Fy/vJK+iPHEfySV8/8Ai6P95JXLW2PUwx5reffqpV++X56pN0rxpbnuR2G0UUVkURMtMqVqY3SpAbRRSbqgBaKKK0QBRSbqWmJibqSijd9asQxlpNtO3UlABRRRQA+nq1RLT1oAnpd1Rq1PqyCTdTt1Q0u6mgFqVWqKnL0rRMhosxtVqNqoxtViOStUyTQjarCtVGOSrUbVoiC9G1aFm3z1lwtWhZt89DEjvvC7fPHXuHg9v3cdeF+F5P3kde2eEZPkjrWnuctZHrGlt8lam6sHTbjZHWhJfKqV6cFoePLcdfTbErzvxddfu5K6bVNYVUrzPxdrStHJ+8rfYxueP+Prr/WV4f4gm+eSvVvGl55vmV4/r03zyVi5I1jKxz9xJVSSSmXl0q1myagtRc2UkaDSU1pqy21Jahk1RaYzY86kkmVo9v8ABWA2sL/z0qP+2kp2KIfFkjSpGq/cVPkryzXI7nUtR8y6fen3ESuz1LxUt5qslmse9FTe9c7fL5WsSXDfcih37KzaNEzW8O2a2+nRxyfJbo++Z/8AZqjqt9c6zfTx2ce+3i+5/u1m3GvS3VrHar8iSvvetLSbdrWxkuFk2Jv2f79ToF/ablvS7Vm0qfb8j/8ATT7lRtDLFBH5P8b/ADyVoXDS3SRxw/Ijp89VJpJYpII4ZPki/wCelR9g6IlzTbWVp4Nv30eu40+Fkkj/APH65vw/atPP5n/A/wDYrtLVv+Wnl/JXj1po+rwVL92WLWPz55I/LrY0vQ/s8nzVY0OzV/3jR/wVuLGz+ZGv3a8uU+x7cF7MxWt7m4voN33Eeu2aztpYLT93+93/AD1V0/RfP8vd9xPnrat7PfPHH/Gn9ysGzdKP2SZfNt54I4/4q6DTYWik/wBtqjhtYnT958jolWLWaWXzI/Lp2iHN/KaFrHEs/wDrN71sRyNFHJHWfY2O39433/8Ax+tiSz2p5knyI9K3YxfL1KsMjN92P5/79aUkLO/lxx/wU2GFUk/v/wDoFaUNqqp5jfff+5VWE5diG3t2RP7j1oWMfn+Zuj+SpmhluJPl2fcq9Hby28flr5e+tYROdz7lf7Gyyf7FWLezW48ySpre3aX70lWo41T92tdCUTllM5m10tYp5/8AbroG09r+x8xfvrUNwrfav3f3N9aFnHKiSRtP8lVCPYJzl3G2NnBs8uSB3dqbdaereZu/cIqVas1a3u5I5N/73+Opri1Z/Mkkk3ola8qMHKXcwtD8LW1wZLqST5t7Ilac+lxwM8kPzpUfltb/ALu3gk2PVqGZop/LWPY/8fmUuRFynPuRxqsv7tfkqwsLJBJH8lNkmVf3fmRp/fqT90v3ZN/9+i3c5mzPuLOWV/MbZs/55x1C1mrRyf8AoutaaGJY/wBzv2vWbfRtFJJt8zZWEom9OV+o6ObdH5bfwf3KG8qXz90ib/8Abpscfm/d8zZVXUtPuYk+1LseKq0KUPOxl30Ko/lt9+qN0sT2vmfx1pTR/aoPm+/WXdRskdcsjviVdqypJt+R6zb7Q/tskkn3HrW27P3jfJVqSPckm2T/AL7rOxq32OVmtWWSSNqy5rVV37fkrprqFpXkkX5Ky7632/8ALOpbKRzupWqpJ9z5/wDpnWa1r9o/dt9z/wAfrpJFbf8ANWbqVqy/vFovEq/c4PWLNbDUfLb/AFTVi3lqvnybdjpXaeILHz7XzPL+5XI3W3+GtqcrdTCsYMkOyeprhll02SRvv0SKyz/71Nmt/wB3JGv3K64vucDRzfiCxbWbSP8Ad/ItcDfaKsuq/NJ5CMjI7v8A7NexzWe2D5fvvXmHiyxlaeSPzNj16dFniYqPY5nS7jd59vHJvf5k3yVqeB/FH9l6x9lmk/dM+x/7lcvJbta33meY6JvrQ1Kztl8u8bzN/wDsV3J9zx3C253Goao3hrxBdx2b+faXSf8AAKwZI1s9Skj8jY8tLCs8ulfbFj3pF/G/36yL7xE1/dxySR7HStbGcl9os65oLX8cklvJ/pEX/PSoNF1C5iu47e++43/LStKbUoP3ckf32+/VyTw7FqVjBcLPsl/gSj4dyrx/yMPxR4ZnSOTVof36p8/mJWv4f8jV/CvmL8lxF9+oPD/iCewnnsb6D/iXy/I++nXWjr4Z1WSS1k36ZP8A3Pn2VC/lDmlPb4v0HaPNBomsySf8sq+ovhD4mubO6sLq3/49/wCOvmOTR1dI7hfnTfvr2z4K69Fa/wCi3G/e7rsjrtw8+RHFXhHk1P0A8N6tFf2scyyfersLGavI/h7cJ9hgVZK9Q02StKluhzRT6nQLJR51VVams1Zcx1RimWvOp4mqiDmpVOatMpwSLXmfWoZGpu6oZpNlTJ2I5OwSMtQsy1Rur7bWfJq1TCaTOSpFm1JItUbi4rLk1as+61arnVVtCqMDcW8+erUN1XG/2t+8q5b6pvrh+s8p6fsIyR1jXFZOpXHyVV/tD5KydU1TZHT+tcwlhUmc34mmX95XmurNveuq8Qapv8yuJvLjzXrwMauZH2GV2g0ZdwtZ8k22tSaPfWHfLsr5+nTuz7+OLtAvWt9W5Z3m6uJhkZZK6DTZmeu5UjxMRjE2dZb/ADVqWsNZOm/PXTWNvXZSpWOX675jlt6rzQ1ufZ/krPuo6dWB2UK/OR6au2Su+0L/AFYrg7H5XrvNB6V6GC3PNzTWDOwt/wDV1aXpVezXfHWhHDX11J6H5Ril7zJIVq4q1DDHVpVreb0OGO5k6ovyV5L40X/WV69qi/JXlPjKP/WV5VTc7obHhPiKP9/JXN+X89dd4ij/AH8lcy0f7ynDYzqasms/leuy8PyfvK42H5K6rQW+eOtkjlZ6do7fJTtV+5Ueh/OlXtSt98FOWxrDc8j8VL/rK8p1xtj17F4st/8AWV5D4hj2eZXDN2Z3QV0cfdTbZKhW6pt98j1mtNRCrYmULmwt5U0d9WCs1SLNXUq6MvZnTQ6ltrWs9a21xMc1Wo7hq3VZGbpno1r4m2f8tK1IfGDJ/wAtK8vjvGqaO+ato10ZOnY9Wj8ZN/z0q1H4wb/npXlMN81Xo7xq7adQ5ZQZ+lz1i6wv7utySsXVl+SSvmD2Tx/xtH+7kr5/8YL+8kr6I8aR/JJXz/4yj+eSuWtselh3qeX6gvz1n1pagv7ys9q8We578NiNlpKfSbazNCOmtUlRtQJkTUlKy0baViRKdTdv1pVWmAMtJTqTbQAm7601qkptADWpq9KWn7frQK4yipFhan+Q/vViIVp61Itu1SLatQBEvSnrUv2VqZ5e2ggSiiirDmFWlpu760bvrTRHMiTdU0clVd31pVat0yLmlDJVyOSsqOSrMM1aXIujWjkrQs5P3lY8Lbq2NPh3PTGdx4Zk+eOvYvC91tSOvI/Ddq37uvTtHVokranuclbY9Gh1rykqjqHixYo/9ZXJ32oNElcPr2vSrXr05Kx4s07nZa142X/npXnuveJvP/jrl9Q1yWV6zWmluKirVSRKpyZT16888yV5n4g+T5q9G1C3bZXnviaPbHJXme1uxuNjzzVpmWucuLxlra1xq5W4b566YSujojG5JJfVXkvKrtuqvI22t0bRgWmvKPtnyVm7qr6lefZbGRq0OhxSRmXlw1vdz3Ucnz/x/wC7VTWrxbexgjkkkd7j53/v7fSq1iv9pX0e2TekXzzR1U1q4W91X5fub/kSuVyfvIyNLw/ZtqM/mNv8lf8A0Gu085dUuoI/L2W8X3E/v1ixwrpFpBH/AMtZdu/y/uVcjm+wSSXDeZ5r/cjk/gqI9jS/Y6iG4aztJ444N7/wVm3knmzx2/l/O3zvsq5od0suleZ5m9P/AB+o9y/bo5Gj2bv++6ipudVGJ1Hh2zXy/LX7jV12k6f5s/8Aq/kWsLw3HFEkkld7otjsgkuJP+AJXhVXY+xod0ammxts+WPYq1cs7X95UNjufzK2obf7LHH/ABu9eazuTLWn2reZ5f3ErWs7NbeeST+OqNruikkjrSXdRcq8jQhWLZ5k33/7lWPM3z+YvyJVeOFV/eN871obWXy/3f3qYrGhbzMkn+rq1NI1xP8AN/qqpw+ar/7FXrdftTySfwVVxqKNKzjbzP3cfybP+Wn3K2F8+WCPd5CIj/fSsma68hI46arXN1fRxr9z/wAcqkZSizoLeSLz5NvmOlWoY2aT+NPn/jqqbf7A3yyJM+z+D7laEcavB9ok+/XXFHE9Ni0t1Ba/8s96VJDJBLHJ+7k3vVezWCfy/M3/AO4laU11t3/Z7f5fuVql2OWXzKNxY/bJ4/s6Oj7Pn/uVattBvrr99/B9zZTptYubWCPb5G+oV1XV4kglZHSBnrVQXcm9Tol8zU/smJvLjkSd2SiS1bf5ao6LTl1a5t/3kn8VXY5p5R5nlpt/8fq+RdDm5p9TMbT7kx/uUkqjLp12s/mSb91b1xqRtk8tQ+//AGPuVVe8vJvL2zwf8DpcsSo1J9jHmsZ38yPZvlqxZwSf6tk2Mv8Afq9cahfQTf6uBP8Ac+/TpL65uI/mjTfS9n5j5pdvxI/Lb+Leif8ATSoZLNWu/m+5sptx9saOT94n3/uSVH/aDI/775JVT/gFYy5S4p9AZv7O8z+NKhvL77RayRx/comvln/dt96s2+3fw/JRzdjeMP5jPupmaOq8n+o8xfLqTUI2t/3nl/I/9yq8dq11aT+T/wCRK4mdyRHNbtLa/wByoZoWV5N0cj/JTbdmX/XSP8tXoZt3+kN9/wD8crJFu9MyZo/K/dr99v8AnpReKqx/N9/ZV64/0j9433/9iobhfk+b532UnGIXOXmt2aeSs++hVf3n8a1vTWaxP/4/VPVoVl8v+/sqVE3OPvJGnknjb5Imri9Y09YpPl/irutQtX2Sfu64/VoWaST++tWiKkuxze1ov9ZHUk0Kskki/wD2dWvv/e/iqnNG0EnmfwV2RZ50kVZmlXy93zutcz4qhgvI/MWPZcV2U0P2qOTb8lcj4i0mWKT+/XpUlE8msjzfVNNgurWeOSTZKvz1Do8K3UEljJH8/wA37x62r7SVuv3i/JL/AOOPVexs1Sf5vvV6aZ49QdpN95Xl2ciSfZfuPWE0a3WpT2/yIjbv9ZXrOl+GbO6sY7hdnmxbt6V5/wCNrGD7VPcWfyPQ2ZaPY5vT7hdOf7LJ+/dXZN9dJpupLcT/ALyR4HX7n9yuThZYn8yaSt7TVl1aSe3jjj83+CtFfoZXHX10v7+T5HV/+WdWNFuPtUf2W4/1T/8ALP8Ajrm9Y0WW1tJLjz9kqP8AJHW9pt4yWMFx/wAA+ehJC5Wja1q+l0Z7iztY/wDR9i7PM+/XefC/UHie0uJo0d961xPij/StHgul2b9nz1tfCW8WWeOOSSP7606M7VNTOv8AAfoR4BkiutNgmj+T5K9U0WTdH81eO/C28aWxgX5NipXsmlfcrsnucMb9TejWneXRD/q6JJlWs+U29oHl05Y6j+0LU0cm+tOVk+1Bo6o3S/u61NtU7qOuerojWMr6HJ6kzVz9xI1ddqFrvrBuLGvFqV3FnXGkpGLJM1Z9xcNW1Na7KybqGuf63c0jQSM/7Q2+tC1umWqfk/PViOPbWEqzZ3wpWL0l9tjrnda1bZHVy+m2R1xOuXTfvK1oybZM/dMXWNU3yVjx3G+Sq+pTMz1Vhm2SUsRsetgt0bn3o6yb6PfUjX22OqM18rPXn04XZ61WvKKGw2e+Sui0vTXrP0vaz12ml2613ctjyHVc2WtNsdldNY2+2qNuqpWlbyVvTHdotSLsSse/atSST93WLfNXPXZ7+C1aEs/viu98O/wV57Zt89egeG2/1ddWC3Fmi9w9A0+PdHWtHb1m6W3yVtR19ZDY/KsSveGrDTttSK1DNWzZwNWMnUl/d15b4wj+SSvVNT/1deZ+Lo/3clcVTc6Y7HiPiCH95JXKyQ123iCH95XO/Y9z04LQxnJXM2GGum0GFvMjqva6Sz11Wi6K3mR/u6u5mdZ4fj/dx1uXlvvgpuh6ayJW5NY/uKUti4rU8f8AFlj/AKyvG/E1jxJX0d4k0fd5leS+KND/ANZ+7rhmd9M8H1S12vWDMtd94i03ynkribyPa9cd7M6JIp05WptFUmzGxYjarkdUo6txtXXB3M2WFqaPrUK1YjWuqK1MZPQtQrV6Faq261pQx120zkmfpk1Y+qL8lbDVl6kv7uvJZ3nk/jKP5JK8B8ZR/vJK+iPGEfySV4L4yh/eSVz1tj0MPueP6lH+8rLkWug1SH56yWhrxZrU96D0Km360bfrVlbepPsdY2Nrmey1H5dan2OnR6fvosSZa2u+pF09nrqLHQWm/grorHwe0v8AyzqR3seex6S3/POpf7HavV7fwKzf8s6tN4FZU/1dWkzN1EjxmTTWSqclrtr1jUvCPlJ/q643VNH8qtvZNnM66ORaOmrHWpJY/vKsWuktLUukUqtzJjtWatC10lmrptP8Nu//ACzrrtJ8I7v+WdZuLRqpo8/h8Os3/LOrS+GW/wCedexWPgv/AKZ1pJ4J/wCmdZ2K50eHr4Xf/nnUy+F2/wCede3f8Iaq/wDLOmt4TVP+WdWkyHNI8Pm8Osv/ACzrHvNN8qvcNU8Oqif6uvPfEGm+V5ldUKVzz6lex5zNHsquzVqahDsesuZa0dIx+seZH5lCtVdmpytVKmDrljdTlao1qRVrVUjJ12TK1XLf5qqwws1a1nZtSaSZcajZe0+3312Wh6bueOsXS7Ou+8O2f+rrRU0wdWx1HhvRf9XXoVjo/wC7rN8M2afJXfWNqvl0KPKQ6iascXq2jt5dea+ItFf95Xv19p6ulcP4g0dW/wCWdc9fEeyQQgpdDwW40dvMq1a6PXaX2jqslQx2KpXlfXHUZ1Okoqxwusaf5SSV5L4uh2eZXu3iKHakleJ+NF/1ldlJ3PJq/EeO69/y0rlbj74rrNe6Vy0v3q9ensdENiu1Upvmq4y1VmWtovU3RV21j+Klb+zpGX79b3l1X1i3aXTpFj+/sra6NGtDhvDupLYQfZf3b3D/AL6b+/8ASl0uNpdZkuGj37XbZWHotnLYajfzTfO8v/LSSujsf3SSSfc+SuSq48/KjmjH2XvyNrR5lv777RcSbIrd/njkqCbXm1zWJ5FTZb/crm5tQVU+zxyf7/8At1saHC11PBbwwfffe8lKMu4JM77Q7X/Rfm/cIn/fFXmZZ7v5fuf89KbfSL5EdvH9xdu+pLVt/mfu9n9yoqv3D0qLkdZpflfu41k+SvSNFuEax/1fyfcrzXwrHueSST7lel6bH5UHlr9yvna0ux9nR/hm7assCJ5cf3v++63LGFmj8xvnT/x+qek26+R5jR/O1bVrCsSeY1cLR0klvarL+7WOSR6uTb7WB4/vvRa+ajyeXHQu7zJP3m9P46UUWmTaXHLceZJ5nyJ/z0rc8x545/4NtZOnqypJ/tfJ/sVsL/o8cka/frQuW46OTanl/fer2lxsnmRx73REZ3qn9ni/hk2Ps+etC1mWLy445Nn9+l/hJZct5vtTyfwIn/fdbWj+VF5kjRvvbdWbbwxLJJt+fZWosn7v93JHvZK2ijnqSj0NCxX7VPJH5exErQmh81/9ZsRay7P5v3fmfP8Ax+XVyZV/1ayff+/XZc4WjStYYovMk8xP/Z6mkki/d/6zZVeNoIoJPJ2Ps/56U2NWl/1nz/3Ej+5WphYmktYLqfzP3myrl5OuUhV32r/BVfyfKT5o/n/6Z1Yj0+K9eST+OqM5cvVlhZ2ig8ttk6NTWaX/AIBUcdvEn/PTetOkm+z/APPTfVXMLdhzXy7JI5I97f7FUZo1eSTb+42/PQ1rLZ/6Q0m/f/BTpLjanltGmxv+en36m5qo/wApXuNaX/VrHvesdtevFf5pN6JV6TdF5kkfl/8AA6z7qT95J+7RHf8A74rOU2ddOEO1yaHVGnnkkkk/4BTryaVvM2yfwVntIs/7yT5HVKjkuNn/ACzrCczZ0tNEaEd83lx/6t9qU66ulb958m//AMcrHhhX/WLIjpUdxGqJ5nmfPWbmh+z8ya8kZH8uTzHT+Co/L3eZ5cmz/pnVFWaWeORpH3r/AM9KkX/Sp/lkkTbWF7bG/IWJLdU8z+N6btVI46bt+yz/ACyb0b79SW8iu88bf6r/AMfquXuS2HkqsfmffSo7jbK8kkcfyVMvlbJI6ht4fK8zdJ8lSxX7mXdRs7ySN8lZ+pRqkHmL89bVxGr+Z/frHvttvHJHUlpnJ6tIyRyVy99b7n8yuqvvmkk3Vj3CxL977r0wlI42RZd8+37lE21k8ySPei/8s6sf6q6n/efJvqnJ5s88nl/c/wBuu2G5wVERx2/2hJNvyJXP65bta+Zt8x1/j/v10nzWfmbpPvVVvIWb/XR/er0aaPIqs85ZYJ7qSOb7mz/ln9+s23hWCSSPy5H+f5K6jxRorxQT3VrJ+9i/9BrH0O6a8kj2xo9d8GeRPYteH9a+xar9nk/499lcL4uuFi1y7/uu/wAn+7XVXWny3Hn3EP8Afb/gFcv4s0lb+xkvIfkuIvv1rKXcwirnD300tlJBuk32krtW9pd02nX0Fx5n3q5u6umvbGSOaP5/4K0rP97ptvIvmPcL/BHVJ9waj0OsvLiz1bRtSj2bNQi2ulY/h24ln/4lt5+5/jSmfaFur77RH+4Tydj1mzST3rx3H3PKetbLd9SFzHoK3z/YZ7VvndPkSpvh7J/ZviOOH76SvXH2d43nx+Z86V0ml+fYarBqkf3EddlTFfvDOV+Q/QT4PzNFaQbpP4K9+0eavnv4N3kWpeEbDUF++6fPXvWht8ldstzhR0zXG1Kyb7VvKp15deVHXF61qm16ERLY6SPWv3lbmn6h5teT2+rbp67bQbzfW9jmO8hk3R1HMtQ2cm9KsTda5K60OykzHvFrHulVK1r6Sub1K6218riFqezTZRvplWubvLxak1bUK5W81B2euFQOxM3I7pXrQjbclcrZ3TNJXQWcm+OpnGx1R2IdSXclcXrEO6u6vI98dczqlvXZh3qctTc871C1rHm+Sus1S321yuofLV4jY9jA7XM+6uttZrXnz068mrNaT95WWHhqdGMkkjrNH1DZXcaXqy+XXk9ncbK6TTdSavUdG55EKkbnqlvqW6tazm31wuj3TS13mj2++tKdBrUupiI9C9t/d1m30ddN9j/d1i6lb7a83Fx5T28trXaMu1X95XdeG2/1dcNbrteu38OfwVeAfvWPRzLWmz0bTZPkrWjmrD0//V1qJ2r7Slsj8kxek2XFmp3nVR31IsldTgrHm8zRHfNvjrz3xUu9JK9BuvuVwniZf9ZXE43kbc1onkOtW++SqNnpvmyVuatH+/qTSbdfMrshR0PLnWaeha0nw/v/AOWddlpfhvb/AMs6k0OzX5K7bT7Nc1yzhY66c+ZFPT9H8qrzaf8Au61obdakaOsXHQ7UzhdY0fdHXl/izQ1WOSvdNSjXy68v8ZKuySuOojrp7nzL4ysfKeSvK9UXa9ezePP9ZJXjOtN+8rgZ22ujJZqarVHI1Lu+tUZ2LMbVajas9ZKsRyVtB2ZhOOhpQtV6HpWXC1aVu1ehT1OOe5pW61oQrWfD0rQh6V6EdjlZ+lzVm6gvyVpkZqhfL+7rxj0TzXxZH8kleF+Mof3kle+eKo/3cleI+MI/nkrGpsdtHc8f1S3/AHlZLWtdJqkPz1m+XXkTWp7MHoUY7WrC2dXIYatLDWFjouZf2Or1jp+6SrHl1oaXH89JoOax0nh3w+svl/u69I0Xwmrxx/u6w/CcK/u69a0G1XZHWtOnc46tVoy7Xwiv/POpLjwqqx/6uu8t7VfLpt1arsrvhRW5506rZ4r4i8Nqkcn7uvJ/Emg7ZJP3dfSXiDT1ZJK8r8SaP/rKqUowMFJniMmj/PW5o+g7v4K2rjS9slbWi2K765lNSZpztE2j+G1/5512mk+H1X/lnTtLtV8uuosYVqZRTRrCs7hZ6Kq/8s6uf2Wq1pWsdWGjrn5UdPMzn5NNSs+6s1SummjrHvlrSKVyZSdjidct18uSvJ/FUezzK9i1yP5JK8j8XR/6yvTpxR5NZvc8r1T5ZKwZmrY1ptj1zdxNVSikRFsJGqSFap+Zvq5b/PWUdzV6F2OPfU8NvvohWr1vH89ay0VzC+pc0/T91dNZ6TVXR7fdXYWdqvl14FfEOM7XPWpK8SnY2Oyu08Px7HjrFjh210mir88denhajnE5amjPRvDq/wCrruLNvkridArtrP8A1ddjIJpvmSuZ1qH5K6h/9WK5/WF/d183j3ZM7aG553qkP7ysllrc1ZfnrFkr5+jJ8x3z2OX8Sf6iSvDfGfV69y8Rfckrw/xov7ySvpqMtEeHU+I8e13/AJaVyN02167DXl/1lcbeffr2KRvDYqSSVXkkp0jVXZq7EjogtSTzqjvrporWSot1VNYk2adJ/uVpyo1asjhbVpb2+nbzN6LV6+vIlg+X5PkqrpKra2Mk3/LWV9lV76Zfsse77jTfPXFJfvJWOaSTZDYxq99HJJ9xPnrvNLvvsHmXEcaebKn/AI7XF2+28uo/7n+x/drqtLh8++jjX7ivvf8Av7apJkpI9C02SKDSo7iaT97L/A9OtZFn8yT+P+5XNyTNPdSfu9ifcT/Gt7R9yQSR/fesqx6eHvpc6zw7I3l+Wvybnr07Q42avL7GZk8j+8leq+Fdtxs/2a+er+R9bQZ3P2dkjgjX+HbvkrUaNdlVbdd6R7fnqxcSL5Hy1x3Ov3iT7VLFHJHH99qtQwqv+u+Ss+ONf3ce/wCetKRlT935m96GWr9DShWKX93H9xKsSW8s8/zfcqrG23y9v3K0JNv7uNpKfoZ8yBVWLzP7laFjZ/bH/uJVFbdZZ/m+4lalrbyrJ/sVasa83Y0Le1VZPl+RKtSTRJJ5fl/J/wCP1DuVI491TeSsv3vuVrGKOWT7lpZIIoPMWR99XLOaBv3ax/O//PSs2O3Vp/l+5Wh+6iraJm0a0PkReZ+73/8AXOrEMi/8s/MR6x9PmbZ5bR+W/wDfq8sivP8ALJ89bRkjnlBs0JpJV+7J9/8A77psbS7/AN55iJ/0zpu1vL/effX/AL7p25mf/YVP46u5z2tsWI7tk8yNfL2f36sfamX/AFce9/8Ab+5WX9q/1nkx/JU015/e/wDIdFxSgWG1BleTdsrLuriK4k/2/wDxyoby42z+WsfyN/y0eqskzJH5fl/PUSkVCmWJlgf70nyf9M6q6i1onl7Y32p/f+/VFZNsnzfcp0zLcR/Lv/7aVjKR1KEu424uILqSOOOOfYtR7YvL/wCWj76m2qsflrJ5b1J9nZPMrOSN0+xT2xWv3o5EShreJk+XfspzQ/an+b50qRbXan+xWNi2+5Rkt4ov+WdTRrsg8zy/nqxIq3SfL99Kd/Z7IlHJ2Jc+5TkVWj+X79V47fbBJJ9z+/WlJD9nj/1fyVXm27PmjoZKkV23PH5i03bKv7z+CiZmXy9tOjVt/wA1ZlFe43N5n3KydS2tA9a11t8ySP8AjrH1SRf4akEzk9UVkSSsWaRZf+WfyVuaorNHJWPJDs/eN9ytkWYdxHBFJJJ99/8Axyq9xIq/u2j2bquXUcTxyfvPnqnqVvvtY/49lbwfQ5akTJ1aaC38vd5jpWXqWtM3l7pN9un3K0NQWL/lpXM7ra6ee3WT5G3V6tGR4OIpodfTef5flyfJsben9+uRm/4p/UfMX/j3l3VNqF01h+7+461zviqRb+0+0QySb0/5Z16EfI8VxtudNDqkV7aySL99vvpHXE600sU/mLJ91/nR6ueEfEkVvJ+8j3ulHiqODUbWS+hk+bf+9StpGSPP9Uha1vpPL+dG+etKx16LRoY5Fjj+fdv8ysXULprd/wDY/wCelR28cV1B5cn36Vxm59siuLWTd/Fuf93V6xvLa48OSW/3Lha5Oa4bTZ/s7SfI1T3F5B9hgjtfM372301ykWka6t5SRyeZv/6516R4DVdW8uGT5/7leS6Puf8Ad/c3bt9e9fAXw+2qeI41X/UrWkE7ESZ9afs/6fPa2PkyfJE/3I6+itHk2fL/AHa8p8A+HW0uePb/AAV61HDt+aum7ORoj1i+8qOvN9c1b95XVeJrrYkleU65qH7yoTM2tDasdS3yV6J4bvP9XXien6h89eieGdU/1ddMdjmZ7VptxuSr0kn7uuT0fUt8dby3W+OorbHRS3KOpNXI6ozPXXXnzVz95Z7q+QxMrSPdorQ4XUIWesOaxZnr0KbSd1VW0X/pnXJGR3Rsjj7HT2Wuis7Vq0o9H2f8s6vQ2eypkuY2U0jLks99Y+oaXvruFs6r3mn70ranoc0ndnjeuabsrzvWo9vmV7h4k03bG9eP+KLfZ5lXN3PXwrsjgbyT56pq26ptQ/1lVY2r1MLTOHH1X0L1utbmn/6ysW3atzTdvmV7SpHzjrNHdeG4dzx16x4ds/3cdeY+F1+eOvYvDcfyR1t7OyMva3ZqNZ/JXM6xb7a7qSP9xXJ65HXy2PVj67KZ6o5BF/fV2fhv79clt/fV1vh/+CscD8Vj6XHu9I9C03/Vx1qbay9Nb93Wlv8AevtaOx+T4z4xrdaFams1C16B5PULj7grifE3+rkruJf9XXE+Jl+SSuV/EbfYPL9Wb9/TtJk/eVHrX+veq+myfPXpU/hPEqv3j07Qbj/V122n3Fea6HM37uu20uZjXDW3O+g9DrI5KdI1VbVtyVYb/V1xvY74bmPqjfu68r8aSfu5K9Q1Zvkryvxp9x64aiO6mfPfjpvnkrx3WfvyV7B44/1kleP6z9+SuBrU9BbGHJ1plTstNZaBCbqnjaoNtSxrThuYy2NO36Vp29Zlv0rWt+tenSPOnuaFvV2OqVvV1a9CLORn6ZnpWdffcrSfvWfefcryz0UcH4mX93JXifi6P55K9w8SL8kleM+Lo/8AWVhM7aW55Lqkfz1k+XW9qkfz1l+XXjT3PZhsNhjq8sNFvDWlHa1ztnQZMkdXNN+/Ulxb06xj2PQB6V4S/gr17w7/AKtK8h8Ir9yvYPD6/u467aJ59dHWW/3DRcLTrVfkqSZa70eVLc5fVodyV534gs/9ZXp2qR1wPiCP/WV5OKk0XA8x1C12vU2krtkqbVF+eo9Nb95WFCWoTO00v/V10VjXM6W1dJYtXpvYzp7nRWtXNtUbVqub642ektircLWPfLWxM1Zd5WkdyZbHH61H8kleS+MI/wDWV7FrS/JJXk/jCP8A1lepSPLrHiPiJfnkrkbpvnrtPEi/vJK426X56zqsmkiGNq0bXpWZH1rTtelY031OmWxqw9K0Lf8A1lZ8PSr1v9+uqp8JzfaOu0Ou2s1+SuH0Nq7axb93Xx2K+M9al8JcWt7SP9ZWCtb2jt+8r2MA/dOSruekeH/4K7ixX5K4Xw+33K7ixb93XrsxRakWuf1hfkrekb5Kw9W+5JXzuYLS530Nzz/WF/eVgzdK6LWF+eufmWvmaHxHoy2OX8RL8kleK+Mo/wDWV7d4gX5JK8Z8ZR/6yvoqZ4lX4jxfxBH+8krh75fnrvvES/PJXB6gv7yvcoPQ0hsZMnSq8nSrslVpFr0DqiytVPXPk06Rv9ir7LUN5D9otZFrYuWx57a3DSQSK1VdUZoo4Nv8T/8ALSrklv8AZb6SP/YqpcRt5ccknzur1wv4/wCtjksXfD6/Y557iSPeiQtXQeG5vs9jJdN8jzzf+O1yqs0WlSfvP9a9b3nNb6HYbfv0REoy6nYLdLqM/mNH/AqJsro9M/epJt+SuO8M3Cy+Z5n31Su20mRZf3f/AJErmrSPXwsbnQWcm6ePdH8myvSvA9xF9q+b7led7f38G35Er0LwesSeZ/fevHqI+nwzXU9Wsbrakn7vYn/j9OZonT/brN0m4a4kk3fci+St6SFGj+WP5689HfKRn267ZI90fz1oRxsk/wAsfyVXVlR4/M+etSxk3vJ+7+SrsRz9i55LbPlrQsdPa4k8xpPkqmsLS/u1+49a2nxtb/u/L+SrUe5JatbWJJ/9XWgytF937lSW+2KD/bq9HCsqf6v5Kvk7EuXcz41WWP5vuf7dalraqsHl+Z8jpTmsYmj/ANhavQ2LPB8sexK3Ue5EpIqtbsn3vuULH+//ANirU1rt/eNJ8lTeXHL5f7unykcxVjkb95tj+erFvHuT/V7H/jqRoW/h+5RHtR5I1376sVy4sn7yOmzbm8zb9ypLeOWL941SXE2yD5vv0HMyuzLF5f8Ac/6Z02ZlT94v3Kb8rfeqNm81JNtK5oV7pv8Alovz1VkZt/zVambake379Ot42fzN336hFIrrarKnmSR02S1Xy/3fyVrLZq1TLGsT/wB+koBz9DBbTVuJP+Wkf+3V5bH/AIG9ajWfm+XItSQ2bLPJG1WqQnVMf7C0XmbY9lOktd/7v+D/AKZ1tfZYPLkjbfvqrJHt8zbH8lP2ZCrGP9jaJ/l+5/4/U1xZt5f+sq40bPUdxD+8/wBisvZg5dzDupGTzP3b7KprcKyVpXyy/vNtYN4rReZ/fasmjppomZlp0ir/AKxfv1mrIyf7lO8zbI/996yt3NXHsF8qunmfx1z+oTL5n+zW9dbW/dt9+ud1i12fdrOwk+5k3m545P3dZ8372OStDzml8yOT7lZ7R/3ZNiVrYbMe8hX/AIHWbdRt5D7o9j1pakrb/wDWfx1TkmZo5N0fyUWMrmLqUa/ZP4N61534iuFtbuSRfkSvSLpd++Nf46858XWqWc8lvJ88TpXrYd6anlV463Ob1TbfweZ5m+sNbyC3gk3fOlWrO8itXnt5vuN9zzK5HWLxoNVnjhj+Rq9VHgTRWk1Jl1X5Y9iV0EepK1jJHJH8j1yV9C1r5cjfcrSt9SilSSzaPe+zelbxXRHHNb3M3WrFYk/d/c31lxqtv+8/jSr11fNOnlr8/lPVC6Xf+88ve9Z2GL4iZby1jvI02bPv1Hp9xEkEn7z50qO3uJbiCSP7m+o4beK1gk2x/NTSA2NFul/tKORvuM9fVX7Ptwv/AAmMca7E81K+V/DNvBeWnltv81Hr6w+AulxXWq2FxD/Bt311Un7yOSrtofcHhuxaB49td95e+CsHw3bq9rAy/wAaV1y2vyVcjA878VRt5cleQ69btvr6A17R/tCV5/qnhPzX/wBXWNy7XPK7O3lV67jw/uTy6vW/g9lk/wBXXRab4ZaL/lnXTGTsYuCNbRbhq6q1mZkrJ0/R2iret7PbUVH7o4wswb56ryRb6vNHULLivl8T8R7VHZFP7KnvTWtavKtDLXFFanRzMyZIVSq7Nsq5eNtrFuJq1SFc1oZKkkXfHWTa3FaytuSuiK0Mr2Zx/iaH93JXivjCH55K928RR/JJXi/jCP8A1lYz0Z7uE1R4/qkfz1mr8lbmrR/vKxWWvZwskkjkxtO6LEM2ytrTbj95XPxrWpY7t9e3CSPm5UpXPUvCt188dezeF7j5I68F8MzbZI69g8L3nyR1vdWOf2cj0jzN8FczrVbENxugrF1hq+VzFH1OV6SRyz/6w10/h/8A1lczJ9+uk0L/AFgrgwPxI+sxf8I9C01vkrTrK0z/AFdayrX3NHY/LsaveZG3SnLTttOjjr0EeO9GNl/1dcb4kX5JK7aZf3dcX4kX5JK5m/eNPsHlOuL+8qrpq/PVrXG/eVX0ub569OkrxPnq+kjvNBt/9XXdabb/ALuuP8Osv7uu809l8uuOtHU7qEro0rePZHUzf6uiNlokkrglsepDcxdUX5K8t8ZR/u5K9W1Bl8uvN/Fyr5clcUz0KZ82+Oo/nkrxzWPvvXt/j6P/AFleI64vzyV50tz0VsYlFRM3z05WoM5OzHbamj6VCtTR9KuK1MWy9D0rWt2rKt+ladvXo0jjmjUt6vR1Qt6vw9K9GKOKWh+mT96o3X+rq89U7pa8tndHY4nxEv7uSvHfF0f+sr2jxAvySV4/4uX/AFlc1U7aT1R5Pqkfz1l+TW5qn+srLVa8Wr2Pcp6lizhrWjh+SqdmtbEa/JXG3qd0UZd5DVW1X95WleLVG3/4+DVks9A8JfwV7J4dX93HXjPhNv3kdezeG2+SOuykzy6x11uvyVNMtNtakl+7XprY8p7nP6otcD4gX/WV6Fqi1wPiCP79eTiloyobnmurffqnYyfvK0NaX56y7X/WVx0Nyqh2WlyV1Fi1cnpNdVp/WvYfwmENzorXvVpmqrZ1YfvXLI9FbEMjVn3laElZ95VR3HLY5nWPuV5T4wX/AFlerax9yvLfFy/6yvUpnmVjxPxIv7ySuJvPv13XiRf3klcPeL+8pViKRXj6Vp2vesyPpWlb1zU9zolsaULVct2+es2NqtW8n7yumo/dOXeR2Wit/q67rT/uVwOgtXfab/q6+Oxb989ikvdLy1taO3z1jVq6S3z162B+E5K256R4fb/V13Fm3yVwfh9v9XXdWP3K9s5y41ZOqdK1mrL1Ja+dzD4Wd9Dc4XWFrnZlrptYX95XPyR18nRdpnpS2Ob1yHfHJXjfjS3/ANZXumrW++CvI/G1n/rK+hpyPFraM8B8SR/PJXA6kvz16Z4ot9ryV5zqkf7yvawzHTMJulQtU8y1Xk617C2OuJC1C/NQ1EfSrNrnHeIo/KvpG/vJXNXFw7Ws8bffWu28VWu3y7j+7XA3S/O+3+OuRrlndHPJ6mnNti020jb/AH6twzNPpXl/wRTb/wDb21DqUyz2lpH9zbDTdJVlnkt1++6UubsQl2Oq0G48qCPb99q9C0uH93Hu+5XnGi/6/wAto/n+49eh6W22COuefU9XDS7nTWrM08e37iV23heRlnjk8z5K47T9ss/mfcTZXS+GZlSf5fnrzKq9w96lI9c0248qPy1/irqFvFS1k/ubK4OxvGfyI2+//wBM66iGNn8uNv46863Y9TlJGZm/2P7laVju8iTd9+qcluzf7i1Jp6tPPJGskeyuiMTJvsdNY+bF5e6StSzka4eT7/y1k2sjL5m77i1oWc0r/vPuJVxjHqKx0Wn2v2j73362Gbanlxx1Vs2+x2sckn33+4lTQs8v7uH53f79bcqMZMtafbs08kjfdrckh/cf8tPuVnw27Wsfy/O9dFGq7I42++yf8ArWC6HLVmZsNrFdR/vPuJVi6s1VP3cdWpLf5/3f3FpL6SNIU2/O1a+zZh7ToUpLVkTzPk+b+Co/sao/mfcetCOOXy/m2JuSq81myz/6zelRyGqnIcseyCTdJVG6hVk/3K3JlWKNI5I/nf7lY+sbovu/PvqJRJp1P3mhkrbytJ/sVahjaKOTdsqSGzl8v5o9n+xVyKBpX8vy9iLWSjJbnU5Iy5LVnn/4BVhbX5Pl+/U0nz3Ula1vb+b5m35ErSNPsZOqZvlr5nl/x1oQ2Kv/AKyP5617PTlig8xU+9SNG3yfJ/8AEV2RonE8RfYyWsVV/wB3/BQ0fmp5n3HrUubGqax7v3bVMoMaqXKM1u0X7z7/AP1zqG88xY45PL3qyVtbWWPy2+5squ0P7j5ZPkpcpSqW3MGNmb7tQ3TS733ffrUuLVU37fMRKq+S2/8AeR+ZuT79YyRvzIx7iRov9ZJvSsu4jiTzN3zo1Xr612Tybqo6xCyp8tczV9zpg49DHmt9rySfcSqd1MsT/wCs3utSXDTrHJG3z1jzTfv5I/465mjsfmy9JeL5fmN996zbyZX/AHnmfPTpIf3kn8e6qeoQt/DH89S49iLFO42+Z5lZd0zPP8vzpTr64aL/AFlVfO2fvF+/VJWIZVuvmrNmZUST9389al5H5qSSVj3Fx5Xmfu/mpXM2zP8ALaWeTdXI+NNLaX7tdkvy+ZIv36rzWf2+1kjk+d/mr0KJzVUfO+vQrFd+W0eysDxBM0X7xY/n/v12fjrS5LK+k3R/Oj1xepM08fzf6pq9OMux83XXczYZPt6fvJPkrN85rDWf3cnyVH5jWF95bfc/gqHVm+y33mL86S1uv7pxyZMsiy6rPtj2RS06xkW8eePzNjpUjbV8iT+P76VRWRotV8xf9+naRCJ4VXzJP4Klmt9z/wBypJF82SSRY/v1ahZZf3dUn3GaHgOFft3lt/HX25+zX4XlWCRljjeL/npXyL4F0trrWIGjj+dn2V+mn7Ovg2LQ/Dkkc0fzyor110YvU4KslCeh6l4Pt2+wxq38Ndtb2/yVj6Ha+V8tdJDHWrMrlG409Zay5vD6t/yzrqvLWm+UKnlHc5VfDqr/AMs6tQ6Kqf8ALOui8lKd5f1qrCuY8emolOa32VqlMioJlrOp8JpF6mPPHVF60rpazXr53E7nrUmIOlK/ekHSlevNjubMydQ6Vzt01dFfVg3C/vK2Qh1jW9CvyVi2K/vK3oV+SuuGxg9znfES/u5K8Z8YR/6yvbvEC/u5K8f8WQ7vMrlrPlZ9DgVeyPHdWh+esn7L9a6rUrP95VGOxp0cQo9T3XgHV6GXDY761LPT60rexrUt7Ou6OMSJ/sdPoWNDt9kkdeneG227K4fTbfZJXbaH8ldtPGcyPOr5WoK53lrN+7rL1aSrVvJ8lZerSVw4x86uYYSjyVLGOzfvK6TQW+dK5HzP39dV4fb95HXLglaaPfxUf3R6NpP+rraVaxdI+5W9HX2tF6H5bjtw205VprNto8z612rU8RuzG3C/u64vxN/q5K7SZt8dcb4mX5JK538Ro/hPHfETbXrJ0+82T1seJo/nkrmYVZXr16Pwnz2IV5Hp3h/VNvl13Gn60vl147pt00VdBZ6sy1z1pK514dWR65b6sj1NJqS+XXntjqzPWo2oNsrglsepDc1NU1hUSvN/FmtLskq9rmqMiV5f4m1Zm8yuGZ30zifG2oebvrx3XJN7yV33ia6aXzK831Rvnryah6UNjJkahWprNQtRFiZYWpI+tQrUkbV0R3M5bGhbtWpb9aybete16V6FM4Z6aGpb1fhWqNr3rShWvSp6nDUfQ/S5+9VbjpVp+9VbjpXlM9BHJ+IF+SSvHfFy/fr2TXl+SSvIfFkf+srkntY66O55Pqy/vKy0/wBZW1q0fz1kqteLV3Z7tLY0LFa2I1/d1l2K1tRr+7rilud0NjNvlrNh/wBfWxfR1kqv7ytI7EyO48Kt+8jr2bw23yR14v4W++leyeGW/dx120dzzauzO7tfuVLJ9yq9l9wVabrXqpaHky3MXUlrg/EEdegagvyVwuvL/rK8vF7DhueY64v7yse3/wBZW5ri/PWHD/rK87DvUqpsdTpNdbp/WuT0lq6rT2r3PsnLDc6azq1tqjZtV7dXLLc9OOxXmWsu8rWm6Vk3lEdxs5vVfuV5j4sX/WV6hqi/JXm/iyP93JXpUzzax4j4mX95JXC3i/PXoHiaP949cHeL+8oqmVNlGNavW/Wqm2rcPWsae50TehaVqsW7fPVVasW7fPWtT4TGO52Wgf6yOvQtL/1dec+H2r0bSW+SvkcX8R69L4S81aWlt+8rPkq9prfPXpYDWKOOqeieHW/1dd9p/wByvPfDrf6uvQtN/wBXXvHOXmrN1BfkrU21n6gv7uvn8wXuM7aG5w+sL89Ye395XRawtYar89fGQdpnqy+Ep31vvgry3xtY/JJXsk0O+OvO/GVn+7kr26bseNiNz5l8XWu15K8r1iP569q8bWux5K8e1yPY9fQYVmVN6nKTL89VZOtXLhfnqnJ1r247HanoQstOjprUK1ahe5j+LFZbGRlrzvzJV/eNH/HXpHizd/ZUm2vObe3k+ySSSfOi/PXPNamVRSUdC1MzefBH/B9+rVm32eeST/V7KguNzv5i/wAKLT4WVYPLk+/K9Zx5Rm94dut/7xvv769E0dmb733K898Mw7PM3fcrvNLVopI/3nz1hUXc78P0OwjbypI90nyVveFZG+1SbfuVzcm7Z5bR7Hre8KrKt35fmVw1I+4e3Sn7+56lovzT+ZJJv+T+Cu0sbjYny/f/AOmlcf4fs28zzP4K2JryTz/s8P3F/wCWlcKj3PTcvM2pLzzZ/LX7/wD0zrWtVW18uTy9j/7dc3pe3zPM+/L/ALH366zTdNX55JN7v/t1diOdGhp6/bX/ALif9NK6ixhgaSOPy/kX+5XN7mieOP8Agrcs42tbGSTzI0f/AKaffrSMWYTr9Lm1Jtup/lk+T+CtaxWKL95v2OleW6p4qWwk+WT51/74qrD4+uZ7SSRYPk/g8ut+XuY+2l0PdI9Qib93+72f89K0IbyL59v3GT/WV862vii8ink3efs2fwfwV2Hh/wAZebaeW0+x1+f5/uVoZSieyW9w3/HusifNRNass8m353rz/T/GUU86bZP9IrorXxE1/wCfH/qJYvv+ZV37mXvdEdE0nm+Xt+5VqO1inSTb/DWDY6xvfy5vkf8A56VpTXTWU/8A0yatIuISv0NKS3X93I38KVj3jLZR+Z9+X+CrmpaosVpJJ/HWDNcNeSeX/sf6ySsqriFFPqWodPkb955jvK33/wC5Wpb28afe/uVRhvvI02fbJ86ffq9JcRNapIuz7m+s1CPUuc5dTFaNf7S+b5/nrro444oPMb7myuVhbbdSSfxNuStT+1lltYI2+R3+Ty62pNdSKt7RRcs9W82SSGP5/nrajXz/APgP399cPq2rLoiQRxyIjP8Aff8AjrUXxArWMcm//W/9911QmupyVKf8psXW1P8AcrP8uLz5JFkrF1LxBZ2r/vJ9/wDsR/fqneeMNMt4/lj2P/4/RKXYceY6C4kXy5Kz5LpYoJNslcXqHjaKJ/3e90/6aVmzeKmnT7RDJH/tpWJ0RR31xfL5H+srNur52TzF/wC/dcbceNlby4//AEXUNx4mglg8tp9kv/TOsXHyG5x6m9rmqeVJ5i/8DrPvtUWW0SRfnRao2OoW1/BJG0iO/wDt0Q+Qkkka/In/ADzesJroaxqRIbrVNk/7yD5P+elYt1DFcSSSLJ871palunk/54ItUY7VrW7/ANZG6P8AcrmdOTOqNXsU/tX2X923yP8AwU6S6a6T5o/np2sNsk/eR7GqrJN5Hlxr870uSXU2jVj1M/XLNWSSRY65fd5UkkbV11xNseOOT599c7r1qyXcki/+Q6nkRTmUbyRUSP8Ad1l3Deb5kix7K0pNr/8ALT56ptC3mfLS5DPniZ7M295KksLhkeSi6h+z/ej+9UdvHun+b5FranfoOfKcT8UNBa9gkuIY/nr5/upnSSSP+4//AACvrDxZZr/Zsm35/kavmjxppb6XqUknl/upa9Wl5ng1ziNWVrh/tH8a1Ruo1ljjkaT51rakVW+99xqyJI2eee3+/XTa+x5XoVN0run8aLVi4WV7uTb9z5aRY2ieORfnRqTdLdTvIvyI9bScjFM1rdVntI60dNjWKeOPy/nrE0+bZP5f8ddZotv5skcn8aUFnrXwb8O/2lr9osnyfvl/9Cr9RvBulwabp0ENvH8mxa+Df2bfDbavrkd5JHsRHWv0I8P26xQIq/cr06X8NHh1f4ztsb2nw1rRrsqnZx1dqJGyCiilXrUoY5O1PplPq7CYx+9V5+hq03Sq9x1rOotCobmTcVmzda1LjpWbMtfO4nRs9ikyIdKV+9IOlPbpXlR3OhmXeLWLcR1vXlY9x1rZCI7Nfnrct/uVi2/+srctV/d13U9jCe5j64vySV5L4oj/ANZXsGtR/u68r8UQ/wCsrzcXofU5T70keX6hD+8qrHDWxqEP7yqccdeL7Q/UcPRjypklvb1pQ29R2sdalvDWbrMKiUdCazhrrNHjrDs4a6jSYa9bCVW2j5nHTXKdBbr+7rK1at23h+SsnVoa9+pH3T5bDyXtDlf+WldR4fb565tofnrpvD67XrLDq0j3cV/CPSNI/wBXXQK1c7o/3K3lb5K+qobH5Tj/AImNmao1anSU1a9JbHgSepJJ/q65fxEvySV1Dfcrm/EC/JJXLPc3XwnkfiCHe9YNvY7pK6jXl/eVn6fDvkr0qT908Ov8RJZ6W3l1pR6Wy1vaTp6tHW9Ho6vXDWbudlB6HL2Niy1sfZW2VtQ6Psq9/ZvyVzvY7ovU8z16xZ0rzPxFpbfvK+gtS0XelcH4g8O/JJ+7rgmz0aZ8z+JNPZd9ea6xDtevoDxlo/leZXifiS38p5K8yoz04bHGydKI2ouF+emL0rJA0WVapI6iXpU8a11Q3Oeehet61LXrWbCtaVr1r0aZwTNizrWt46zbFa6Czt91erTVzzqjsfo03WoLjoKnbrUM1eIz1Tl9cX5JK8n8WR/6yvXNYX5JK8t8VR/6ysJ7HVS3PI9Yj+esfy/3ldFq0f7ySslYfnrxKu7PoKK0JLGOtyFf3dZ9nDWxHH8leezvMu+WsX/lvW5qX3KwWb95W0SJbHaeF2/eR17F4Zb5I68X8Lt88deyeF2/dx13Udzyq+zPQLL7gq0/+rqnZt8lW69VbHky3MzUP9XXD68tdxqH+rride/5a15eL2KjueY69/rK5+P/AFgrpNeX/WVza/6yvJofGOpsdRpLV1Vi1cfpLV1Vi1e+vhOWO501m1aG+s2xar9YPc9GGwyRqo3S1ceqtwtC3KZz+pR/JXnfiqH5JK9K1D/V1574oX93JXo0jz6x4f4oh+eSuEvLf569J8SR/PJXE3lv+8rWaucsWc60O2nRrV6aGofL2VhFWNZSTQ2p4Pv1HToetVU+EUNzr/D7fvK9G0lv3deZ6C37yOvSNFb5K+PxfxM9ml8JsSVa0/8A1lVW61YsW+eu/L9kclVWZ6F4db/V16Npf+rrzXw63+rr0bR2+Svo7aHOja21n6gvyVpL1qjqH+rrw8erxZ20dDh9YWsFP9ZXRa0tc7/HXxKVpnqv4S9t3x1w/jCH9xJXdR/Mlcn4sh3QSV6tM8bEbnzX48t/3kleI+II/nkr6A8fW/8ArK8J8SR/PJX0OFOOD1OIuvv1QkatG8X95WdIte9HY9KOxCzU1WpWpitWyOhIp+Ivm0qf/crzxmaW0kjX7leg68rNp06r/cryzRbrdqUlvN/DUTg2tDlqXTNn7PKsEf8AcZ9lPaT/AImUe2PelRL5sSSSN9z5tlWNBhbzP9tNz1yRIidXosat+8aPYldTo7Kl3Htk+fZXN2u1P3bfx/P/AMCroPDqqs/7z79Ooux00pdzqv3t5+8+40Vdn4H0/wA2SST77/friIZF8zy1++6V6N4ZhW1sfLjk/etXJUR61GXY9AjuFt7X5ZNj0Wqz6pP/AKvYlcuuoKs8drb+ZPL/AByfwV0XhWG5utR/eSfuovv/ANyuPl8jrXOdxotuq+ZJJ5aeV/c+/W9HeSyx/uZI0ibcn7yuPkvmt/PjWOPZv+d/46kuPGljbpHbw/ci+/PJ9yq9mZ+0fU6qG6WJ/LaSN5V/74rD8VeMr5JPs9vJBP8AJ/B9yuJ1DxVBf6j5enzu6fNv2U6OPUEgfybCT53/AI/v1S8iOSc+g2bxNeN5kcnlun/PNPv1e03UrmKOT/WQWjf991h+JPtn2GPybTyH/j+T53ri75vEaJ5awT7P4KtEKnPoj0xvFksCeXDO7p82+pvD/iKK6nkjuJ02/wDj9ePrr19YR+XNG6PU2h6tefavMWP/AL+UzeMJ9Ue3f8JZ9l1HzPMdP/Q69A0XxE9+8d5DPI9wn/LP+N68Zs9Yl1a1kjktI502ffj++lbXhW6n0u+S4affF9zy0+/WdzVH0NpeqNqMH2hZP+AfxpXXWN1Lf6V5a/61a8l0W8it3+1W8m+KX79d9b3X9mwfboZN8X8cdXTYVF2OimuG/s545tju6Vzs2pNB5fmfcSnR3H9paHJceZ952/30rn/tyzvJbtJvfZWFV9jSlDudVdakrabPtj3pLVy3m36HBGv+tdK4/QbyW6eexm+/E+9K6LTbhri1njb5JYnZNn8dKLNJw1LFncMvmedJ86/crQjvokkjuG8veiN8lYt4u+eORY9mz/npVy8aK1kgk8v53SrizlkjjdYvJ/7Sv7i4+f5P3MdXtQ8TT2djB+7/AOWP3I/v1T8SXDW86fu97y/fk/2a5PxNrUsEEkaxun/TST7lVF9xy5fdsN1rVp7pJLi8nj05P4ET/W1w+oeOItO8yTzHndP77765fxBZ3l5fSXF1q2yJa4XUFuZZ5LfS557p3f8A1mzfVOQ1SfQ9ak+Ik9/Y/vPLgf8A8f21myfEK2SCSzWfZcP9ySuFt/Bfixkjj+ySbpf+en362Lf4S+KHk/0qO1/4H9+rUuxDw0vtO3zNT/hLILf/AJft9x/Hsq5b6pPL/wAe+93/AI5JKdpvwL820nuLi/8AIuF/55/IlbXh/wAFz6DP+81KCdP4/MrWJm6Kf2rhpepWN1aeZDfzpqC7t/8AcrQsfE195kdvJJ87fckf79dNpvg/SLqPzGngR9//ACzre/4VbpV1+8Xfv/gqJKXQzl7OCvJmKviBvMjt7qDen9+Os/XlbS5Ptln5k6ff8uT569K0j4Ea/qWnR3Vld2XlSruRLpnV3Xt/BXL6t4JvFjnt7i4jhuonaF0jk+4y8GpqUalP4lY5sPiqdV+5K6+f4GX5i69pUdw33/8Ax+slZJbWSeNa2vD+i6hpc72NxBvT76Tx07xJ4bvrKT7RDHvR642evTjHozg7y+lbzP8AnqtRx3jTweYvzvV7ULeW1jkkuIJEf5v3ifcrk/tEUV1JJDP86/8ALP8AgqTonA2Lq3X/AFn+rd6rqqpJ5fyO9WvO+3weZJH8/wD0zqrazKk/y/8Aj9XaMzkuV76182OT/YqqrL5fl/x1uSKsvmbo6y7iz/1n8FCj2OzmGtGt1pU8f8fzV4D8SNJkljnt2j3vF9x696WGVYP3ccjvXnPxIsVvLT9z/rX+/HXfB6nj4o+dZNsVpPHJ99P++6jh8iexkkX/AI+P/H6veKLVotR8xo9ifcestYWt0/c/fruieBNNmau79/Gsf3PuVJdSeVBHJ5fyN9/y6khki8+OST7/AM1NmmiVJ7WSP5FqyLE1jDEsccixyPLXeeG7dWeNv4K8zsWa3f8AdyfK9eleEZNnl7fnSrt3Hr1Ptr9lPT1lR5K+1NFj2pGtfFf7K99skkhX93X2toX3I69VK0UeI/jZ0lqtTN1qO361I3WsZbm0dhKenamU9O1ZosKcvSm0IcVoJ7EtVrirNVrioqfCKG5l3Xasqate6rLm6V8zid2ezRehDTm/1dNoZq8pHUzPvGrBupPnrevK526/1lbRETWbfPXQWX3BXN2f366ax+5XoUjmk9Srqy/u68z8TW/+sr1LVF/d15v4iX/WV5uO0R9FlUrSTPNb61+eqa2dbl99+qZ2V8lOo0z9Rw9R8qI4bfbWjCmBVZWqxHNWak2VNtmtZr89dRpK1ydnNXWaPJX0GBTckfNY9PlOqt498dUdUtfkrUsfuVHqC/JX01SVoHxlObjVOJmtf3lbWix7XqrdL+8rQ0lf3lceHk+c9+tNukdxpX3K3ErF0lf3cdb0a19hh9j85x3xNkLLQq1YZaaq16kdj5uT1GsvyVzWvfckrqWX93XN68v7uSuWW50R+E8p1/8A1klZunybJ61PEX+skrm4bja9elReljx8QtT07QZlrsLNlavK9H1bZXXafri1hWVzWhsdtGq1NsSsG11bdVr+0vrXHJaHbF6lq6Vdlcf4ijXy5K1r7VtlcX4g1jdHJXBUienTZ5X4+VdklfPvixf3kle4eNr7zfMrwnxRJvkkryap69PY4m6+/US9Kluvv1HGtcyepTLEPSrkK1Tj61dh616VM5KhbhWtS1Ws2361qWtejTOGZuaatddp8PyVyumtXXaa3yV7FE8qsfoDUU1S0ySvAkewjndYX5K8v8UL/rK9U1Zf3deY+KF/1lc89jqpP3jyvVo/3lZKx1uat/rKyU/1leDX3PoqOyLlnHWssf7uqNmtaSr8lead6MPUlrnX/wBYK6bVK5eZvnrqhsYzOq8Mt+8jr2TwvJ+7jrxfw237yvYPC7fJHXdSPNrbM9IsW/d1frK09vkrUT/VivUWx5EtzPvv9WK4nXl/1ldtfL8lcbri/wCsrzsVsOG55jry/PJXMr/rK6rXl/eSVy6r89eLR0mXPY6DSa6qxrltJrqbGvoI/Dc5Y7nRWNair8lZen961o2+SsJbnox2IZFqncLV6SqtwtEdzR7GDqC/u64HxMvySV6JfR/JXB+Jo/3clejSPPrbHjPiSP8AeSVxd1HXeeJI/wB5JXF3kddL2PPRizR1TZa0Lhaz5OtZh1I2oj+/Q1Iv+srOex0Q3On0Nv3lekaK37uvM9D/ANZHXpWhfcr5HG7nsUvhNxmqazb56rt0qazX95XTl72Oavud94bb/V16VpH3K8x8O/wV6Zorfu46+nZyo6BP9XVG++5WhH/q6p33+rFePjfhOujucTrS1zLffrqtaX/WVy7/AOsFfDv+Iex9k0rf7hrB8SQ7oJK3rL7grN16HdBJXoQZ49fqfOvj61/1leB+KIfnkr6S8eWv+sr598WW+ySSvfwrsedHc8zvo/nrJm61uakuySsabrX0NPY9OkVGpi9Kc1NXpXQjqWiG30fm2sleMKqxeJp1/gr2qSPdBIteO61a+V4qjVvub6a1UvQxqPqalwv2jTY/9+ug8J6W11HJcNJsSKsLb5VpJJ99N+xK7H7LFonhyOOST968Pnf99VxRRyt9x2nt599PJH86J8iV0Wix+b5ca/3647RYZYtNTb5m+V67vTbf7L5f9zZWsjWmakLRfbpP3mx0r0TSfPv4PLtf+ByPXl+l2ct7qX+zvr2zwzodzdQQW9r+4+T53evOxEux7uDhLqb3hnw7Es/zfff7/wDfetqSO5sPMt/L2Su/7mNPv1seG/B87/vJp/u/8tPuJXULpeneZJGs/ny/xunzvXFzdj15JdTz2Pw/qGpX3lzPJO7fwQfcT610lv8AD+OK0kt7qRPs+/e6V6FpOj2dvHJ5dhPv/wCej/JWD40uILODy5J7SB/+ef33q7Tn0OeU4P4UYcd1ovhf/VwQfL/yzRKyb7xhPf3cf2eDYj1ntdaZPdxx/wCsff8A8Arej1DSLX/SPPgTb/45Wvs2U5KHvT1Kdn5rz/6ZHI71qTSW38VpvqvH8SvD+l3f2q4k3xP8n7v566K38ceFdesZNt/BBs3P8/yVt9XZi8XT7GH/AGLoerRyeZaJvb/nolY+ofB2z1SeT7LJJAn9yvSIdFsbryLi3kgnSVPk8utzS7Gz/ik2On/fdZKjM3+uR2R8+r8NdX8OTySWsjui/wByrEetS6TP5c1jsf8A26+jtS0eCWxjj8t97fx/wVyviL4a/wBs2Mn/AD1VPk3/AH3pckzJVadXWWhg+D/Gyyp9nuI4ET/Yr0rT7iK4tf3Mm9H/AOWdfP8AN4fn0i+ktbjzLWZPuV0HhvxZeeHr5Le8k+T+CT+ChicOx7l+4sLXy1++27f/AHK42NZbfXJJP4HrQbVvtXlyLs+ZKuWMaXD/ADffSuaR10X3NbTdPWfVfL/dpK0NXprdYNVnkXzP9T8/9zdVOz0tl1GO4bzHStprWL7dcbZHTd/fpIzlL95v0KtrayzvJ5n3K0ry4i8vy5I/uJUcMzL5n+r3rWPrF4yQSbfvtTTMJo5XxZq0FhPJcTRu+xPkjSvLdWutV8QzySLH5cX8CSV2niKRbp/Lb53Ws+3tZb2Ty/4P9iq5u5pTgjJ0PwXY388f9pRyXX+x/BXqF1oei2GlRx+Ra2ronyeQnz1DY2MWh2vmLH5kv/PSSsHVrh7rz5PM+T/xyqVjRqdTZ2Kd5rVnFP8Au45Nif8ALSs268RXl1JJ9ng+SsPXL5U8yRY9ir/BR4T8K+M/GU8/9mxpp2mbNnmTp8706cpfZKlTVJc7/EwfE3xCXRp4Le4v/nlm2TRp/BWl4m8beHNEgtNs8915+37nz1y/xi8I6D4SnjsVn+26w/zzSP8AOleS2vjBfC+v2l82yd7N96QXX+qeuxfHySZxOcanvUz6u8N6t4C161k3alPp12v/AD0+Sq9542i0ORI9L13+0d7/ACbH3vXzH4s+JE/j7xHf6s0dra/atqeRa/cRV4puh+H9QvbuP+z7/ZL/AAV1x5I7P3jz6tOcqdpO8ezPuLwN+0te+G/DVlot1pSXV9bRLEl9JOyo/wAv3mGM0NrzXnn3Vx5c0txud3j/ALzda+S/D/jC+8ITz2/iCCed/wCOSvStB8fL5cdxY3fn2jffST53Sqx2IdRJcqT30McBgIYdqzdkla7vZdr9T2LR/EC6XdTySRyOj/361LjWLO/gkkhk3v8A3JPv1xdnq1trdr5lu/8AB89Z7Xn2O68z7iLXg+1f2tT6D2Mam2hoawzXHmbY/wDgD1534g8O2dvPJcLH5Fx/45XrF1Cl/o39pWOx5WSvJ/ixeN4X0qPxJbyfapYv+WEn3KbXYuE/sJ/8OZNjfNpt3JHcSfupatXGpWME/mSTwIleO+JvjZfeP/Ct/HcWljpEtrt8l7T5Heum0D4Y2d5o9peXU887yorv89dfsfZ/EeUqvtKnu6WO2k8aaLZeZ5l/Bs/36p3nj7QZYJP9Lj3/AOxVyx+GOirB/wAem9/9v56tTfDXSovuwI6VH7s6rS7nM3HjzSoEk23e/wCT/lnXA+IPGVn+8+yxyO77q9WuPh7p6vJugTZXn3iLwfZ2uqyRt+4ibdsrooygcWJp+Z49r1nL4ou/Lhj2XEv8cnyVz994bvNDjkjuPndP40rutSkbS/8ATLWPf5Dt+7k/jrB1zxFLrOo/aJo9luyf6tPuV3qP8p4k7nmqx/6X8v8AfrT1RVW7jkaOPYybHq/qGlx+Z9o+4jVreEfCN54qf7PHH57/APTSpZtTpyq/CcvZ2vkXUe1N6PXfeHdP23ce37j1ek+Gd9o2s29rNHveVPkr2Tw38J4ILWOST79Yuuj0VllT7Wh6p+y7dLBfeXJ/G6190aOu3y6+O/gT4JXTtZjk3/devszTYdscde5Tmp01Y+VxNB0a0oM3IetTP3qGHrUz96UlqZxVhlPTtTKenaskUFMp9MrZEy2JqikqRelRyVE9rkQ3Mu6rLuOlat10NZFxXy+L3Pao7EO6hmprNxTd1eOjtaKt5XP3Ufz10Vwu6se4jrpjuSV7OP566axX93WHax7JK6CzWvTo6nHU0ZX1T/V15n4mbZvr1DVF+SvL/FUf365cbFNH0GVfEjzvULja9Z/2ypNW/wBZWK01fKzoK5+v4OleCNhbypo7ysFZqsQy1UMOjulQVjqLG6rsNFuK8/sZM12Whyf6uvdwlKx8xmNK0WekabJ+7o1BvkqrpsnyU7UG+SvbqQvA/PVFe1MG6b560dJ+8KyLiT561tGb565KMEpXPaqr90d9pH3K6BK53SW+SugjavqqC0PznH7jmamq1NaiOvUjsfNT3uSP3rndcX93XSMvyVzuuL8klck9zqg9DyfxN/rJK4maTY9dx4mX95JXD3C73r0KOx5eI3LVneMldFpt81c/p9r5tdZo+ks9Y1WaUVodBptwzVtLI3l1Dpek7K3I9N+SuNy0PQhFXOT1DdXG64suySvVLzSd9cnrmi/JJXDUkd1NHz/4uVvnrxnxIv7ySvoLxtpu1JK8H8WQ7HkryKh7NNaHB3X36YtPuvv1CrVzpahPYtR9atRtVONqsx13QOSRfhatS1aseHrWna969OkcM1udHp8ldVp82xK42xkrorOb5K9qieTWP0bpklPpr9K8CR7CMLV/9XXmfipf9ZXqGqL+7krzPxUv+srnlsdFL4jyfWvv1kxt89bGtL+8rJhj/eV4Nfc+iobGtYrWtt/d1R0+Otby/wB3XlPc9VbHN6stcncffrtNWh+SuRvI/wB5XXB9Dnmbnhtvnjr2Dwu3yR143oH+sjr2Dwq3+rrtpHmVVoz0rTf9XWsPuVj6W3yVsR/cr1o7Hkz3Kd99yuL1xf8AWV2l5XH64v8ArK4MV8IobnmevL88lcm3367DxBH9+uPkX9/Xg0vjuay2Og0lq6yxrktJrq7GvoIP3TlW50Wn961I/wDV1l6f3rYjrN7nfHYjZaqzLV5lqrN1pI0Zj3i1w/iSP93JXdX1cX4i/wBXJXfSOGtseN+Jo/nkrhbz/WV33iZfnkrz/UG+eu6Wx5qMq66VmTNV66as2Rq52MSiP/WCkWlj/wBYKiWxtDc6LRf9ZXpOh/6uOvM9Fb569K0Fvkjr5DHLU9ik/dOi2/u6fa/fpif6upLf/WV0Za9UYVTtvD//ACzr0rRW/d15j4fb5469K0X/AFdfU9DjOkjb5KhuvuVNH/qxUN19yvLxnwHXS3OR1pa5OX/WV12tLXJzf6yvhqmkz2F8JpWP3Kh1iHfBJVjTVq1qFvugrqi9DzK/U8F8eWf+sr518aW+2SSvqrx1Y/JJXzX4+t9skle1hJankx+I8V1ZdklYNxXSawv7ySueuOtfU09j06RSZaYvSntUVdKO5InjXcleN/ESFrPXPOX5K9mh6V5j8ULH7RfRt9yqh8VznrRuitov+mSQbvni3/P/AHK6XxMs72n2hv8AVM6wpGlZeg+H7yy07zP4Nn362NSmWLUtJt4/ubFd9/8AerCP2rHNKNt0dRI0WjQWkdvHvd4VT959/c1dZp9iz6V5jSfOqVx91qkF7qtpbx/e+Xe9dsvgjx54g8M6lqXh/wAKaje6PZozy3yJsTavXbn734Ue6aUVJykaXgeGBNkmz7VKjt+7r2DSdUZ/MkXy4H/uJ/BXmPhuGDw14Rg/5+7hN7yfx/N2rU0WaeWeTd9+VK8utT+2ezhZ8/uI9s0PxJBFH/rHun/ufwV2mk6gsv7zyEg+T+5XmPhu3itYI/8Anrsr0DS5oooPMkrz1Lse9yRtoaHirxU2g6VJcTSb/k+SvD9c8TQSvJfalPsff8laHxi8aQL5dvD+/dPn8uvPfD/hu++IN3HJeR7LT/xyuiKl0Zz0+5XvvHl94jvv7N0O03y/3461NQ8A6r4f0qO61iSRHl+fZI/36+mvh78OfDnhTw/BJb2Cfa/45HT568V/aQ1qVfGMFu0e+1SH5P7ldsIy9nzo82vX/eezir+bPI9W1CVfveWkSf8ALOOnab4oiijnt/LjdJUrj/iRfT2um+ZD9xvv7Pv112v+AfhT4f8A2UfCfi/SfG8178VZ7i3+0ack6u772xJCYv4FROjev1rqw9KpXV4u33mc69Kk2ql1ppZXu+3kegeCde1eyeCO1v5E+f8Ac/P8iNXrGn33iDw5feZ4o+e3l/1M8afJXzvorSxabB9/zd6/79foV4H8NweKPAFhb6pafat9uv8ArPnrK7cbP4jSNRQn8Pu/icLo+qNfweXDJvidN/8AuVuf2xPs8u4j+TZs8z+P61x91oeoeA9Vnkt4JHtIpW2R/wCzXUW+vaZ4gsf3cnkXf/PB65FUnDc9GpTh0V0cD400Oe91KOSaR3f+CSuXvlWWCS3m/wBbF/33XpniSGzv4EuLeT/S4Pkmjj+5XjvxEkn8ie40+TZcfKj1s4y6HJ7RcmhpWPxQ0/w5HHHfXcbuv/LOP79bmh/GRtZuv+Jbps+zf/r3+5Xi/gXwTAuqyXGqf6VcO+/5/nSvoTSbeK1tY44YEgTZ/AlYVPZ0vM3oU3U3O+0PXoL2CP8AtTVkg/2ESr2teILOwT/iW6sl7t/56JXH6fHv+9Gn/bStCTyljkj/AHf/AGzrP20DZ4GW3MZ9x8arPSJJI9Sg2fP888f3KsSeMtP1yCS40+7juk/2Kw9Y0ez1KOSOaBHRv9iuR0fQf+Ea1WeO1j/0TZveqjyVPhFUoeyWjOymhVIPMb/Wt89XPDNm0t3JJ/H/AAVxOl+PoL/xN/ZMkcjv/wBM/uV6RpN82jX3mRwb0qasQotqnoTagt5LP5bR/JWbqmlrawfN8if8867ibUtPtbWe+vPklb7iVz7aPErz31xP9tif5/k+4lcri3sdNOXlb/M5fR/DcWuX0e6P91Xumnwwad4c+z28fkbU/gri/Dupael3/o/lxxfc/eV6RZ28F1BJ5ciPvr0sLH2Z5OPqOfxH55/F7T76/wDiNrW37+//AJaf3a8n8G6f4HvPjLpMPxXu7qy8BRJI935G5EeVV+TeyfNt3ddvNfaX7QHwdvPt0mvaTHvfY3nJH9+vkvxd4Vg1l5I5oI0f+OOSqVSNKvz1E3HrbsYwpupS5KcrS0s10ON8SS+CJvjV4k/4VVJfT/DvfGlob7dt80LiTyt/z+Xu6b+a7zwrcT2+q2H2WPYnnLWTpvhmx0if7PDGiJs/gr3L4N/CWfxBqsGrXUEkGn2/zpv+TfTqVIVcR+7jaI5UZ0qbU5c0nuz3K4+F+keNdDj+3QR/aGh+d6+VfHHw9vvhz4gnjsfMk09H/wCWdfYV94qg0aCS3h+d1TZXi/jrVFljnkm+d5d3+3SxFtbGmDjV+18JzPw91qX93JDJ+6/jSu28cfaZ/Ct3cWv7t0hZ64HwbGsE/wA0exHrvtatZ7/w/Pa28n+tTZXlvlPX5eTYx/hfF4us/DWjeINQ/wCRavJWt0fzPrg4qHxx4V1Xxb4c1axhj8hJX+R5PuVsfCvwv4jb7BoN9qUk+hWrtMlrJ9z616VrFitvd/Z18zYr/cf7ld0pQ9nqedy1FWeiXofE6/AXxVP59np8cHlSuu+7n+dK980fwzLpOlWlrNJ57QRKj+X9yvRJF+zpPtTZWHcQt+821y+3dT3DpnSguaoo+8R2sa+XJ+8T5abMqrvpysqpJtj+enKrMklDOem+5l6pIrxyfu99eb+OI1l037RH9+J/n316lcWatBJ/frk9Q8OreWk8bRv8z100kZ1keF33h+K9e72+Y+5N/wAlcPqmm/YEkt/L+evojUvCMWm+XGsbp5vyfJV66+BsF/Yx3Hmfvf4HrsdQ82nQ9qtWfNPg/wAPrr2pR295HIib6+lvhj8N7bw/dSXSvHs2f6unaL8E20G+jvm+e3r1TTbFbfy42jR02f6yOuWpX7H0GGw0cNu7nO6h4bs7++juFgTfF/HViHT2T73yJWtrV1BbweXbx73qx4Z0tdU/10nztXOoN7Hourc6j4er9g1GCb/bWvqixXckbV816f4bewnjaOT+OvpDQ/8AkHWm7/nktfR4N/u+XsfB5tT5a111RsR0896hT75qd+9dr2seFsMpV60lFYobH0yn0VqtyJbDl6VHJUtRSVNT4TOG5m3Pese4rYue9Yt5Xy+L3Pbw+xRkfFN8yq9xJsqH7RXiJ6nplyRqz7ipGuKqzTV0xOckt/v10VjXN2rbpK6Sxr18PscVUbqS/u6818VQ/wCsr1C+X5K858VR/wCsqcVH3T3sp/iI8d1qP95JXOT/AH66vXl+eSuVuOtfNPRn7XgfgQ1O1WoetVU7Vah61pFanoz2NjT/AL9dlobVxWn9K7PRa9fDbnyeZfAzvtNb93TtQb5Kh037lGpfcr25L3D86iv3pz9xJ89a2iyfPXP3TfPWtosnz1x0/iPcqQ/dHpGjt8ldFC1cvorfu66SHpX0NB6H5xmCs2T0+NaZU8delF6Hy8lqDL8lc/ri/JJXSN9yud1z/VyVyy3OmK0PJfFH35K4eRv39dp4uk2+ZXnc11+/r06CujxsVKzOy0OFX2V6Noenr+7rzPwvcbnjr1rw/wDPHHWdenZjw9Q6KzsVSOtBbdaLVf3dWa89rQ9aL1M64t1rl9ehXZJXXXVcn4i/1b1x1EejTPDfH0a7JK+c/F/35K+jvHy/JJXzj4yX95JXj1EetTeh5zeN+8qvH0qxeL+8qGNazSuOZZh61bh6VWjqzH1rqgcki5CtaFvVCHrV+3r0aZwz2Nizreta5+zrete9exRZ5VY/SWkalpGrwz2TH1RfkrznxRH/AKyvSNQ+5Xn/AImX/WVhLY1pfEeR61D89ZMMfz10GtR/PWPGv7yvn8SfSYfY1LGOtZY/krPsa1k/1YryXuetHYwdUj/d1x99H+8rttTrjdQ+/XVTZjNblrRP9ZXrnhVv3cdeR6K37yOvWPCrf6uvQpHl1dEemaZ/q63I/uVg6S3yVvR/cr1o7Hiz3Kt5XK61H8kldddLXL6wvySVwYn4QhueY+II/v1xsy/vK7rxEv8ArK4W4+/XgQ+M3nsbWk11litcjo7V2Fi1e/T+E5Fozesa1oWrHs2rYh61nLc747DpGqrN1qxItV5utSjQybyuJ8RfckruLxa4vxEvySV6NFnDW2Z4/wCKPvyV57qH+sr0bxQv7ySvPb5fnr0Xseac/dLWfIta1wtZ8y1iJldaWP8A1gp1ItRPY0jubmi/fr0rQf8AV15ro7fPXpHh/wC5XxuPPZo7HTJ/q6kt/wDWU1fuVNbr89Vlz1RnVR1nh/8Agr0zRf8AV15roK/PHXpWifdr67ocR00K/JUd0tTW/wDq6bcfcFedivgZ1Ujj9aWuTuF/eV2WtL/rK4+6X56+Br/xD2IbGhpa1sXEf7isnTK3Jl3QVonoediDyXx5D+7kr5h+Ii/PJX1Z46h/cSV8u/EaH95JXs4J6njL4jwfXPvvXOzdK6bXo/3klczNHX19LZHq02UWqKrMi1BtrsR1pk8K1z+ueGV17XLC3b7jv89dHb9KW6mXTdStLzy9+x6TejHJX0Zrap4X+y6HJbwx/Ilea+JpmieC3jj+dE/1le+WepRalH9jby0SVPkrgfGXw7vIPPt7eDfLLu/75ripy7nfKj7aHunl2m6w/wDasEaxp88y75Hr6j8XfHDx/dT6F4TsddTRPDS26/aINNTY90vQqxNfL8PhXULOefzI/IeJ/wDlp9+vXNDvpfEF1YW918935PkpXXTnH4rXPJqQt7jR6BpOmxeOUv44b9LX7Gn7lJP49taug26r5H99fkrV+DPgLwnB4V8XyaxrTw+JYov9BgSTZv8AwqHw7bs8nlt/frz8VPn2PUwEIrZ3O80WTd9779dZ9qjisZN38KVy9vCtqkcn9yt6a4s7iDy/vvsrw7n0KieN+KrWXW9VkkW0fYz16N4Vjs7XQ4Lexj8u7T/XVn+Ko1isf9H/AOPhf+edZvhnUpdO8zd87tXVF2Jcf5T6Y8M3UF7ocdu0ib0ryf46fDG81u0/tKzg3y2u75P9mpvD/iTyn8yT5Jf+mddVZ/FRWSS3XY7/AHNj16VOov4Z5FXCTjU546+R8e6t4di1ZHjkj+f+OD+NKyPDvwt0/QdYjuvsMDt99K+r/EngvQ/FV19oWCO1u2+/5HyVY8K/CHTPC+pfbtQg+3IybIfP+5U05VqTlGErRe/obKCfxf8ABOB8A/D+f4ka/aW9naeRZROvnP8AcT5a+4NHk0/wbo8FvNdxokSbK8P0tZ/DUElrYx/Ykf508j5KNS0+5vZPMku/P+T/AH6unyU4GFTDOp9q0fxO+8aeONIS0kkWSCf/AKZvXievXVndPPfQ3cdlLsbYkdWrrQWZ5I5Pn/8AQ61IfBsF1pUkawfO3yeZXLOrGpserRoKjT1lc4n4c+Fdeg1KDXrrUkn0fVJpLby9/wA+7nFR/ZYtW/tq3hkR3imaF0/jqOz+HOr+DfEcFxNrUk2jxTM8Nrv+TdXQeG9DXxN4j1K4s9lk7oyP/ttXoUn+71PDr81Kpq1yu2qOBjtWs9f8v+BEWu80/WNqfvK4PxI0+jeJ5LW4j2So9dJpaxXn3vnSvHxKPosCozPQLHUIrp/lf5dlaE0i2qSSL877K53S7Vf3e3y0dUrYuIWa0+WT52rjiz1ZR7MjkuGaCT+5XOtqE9rqPmQxpO+xv3cn8dXvOlTzLeSSsmORV1WtaVT94efiIe47mP4f8WWPh3VdSj1LRY31XVLhfsk6J9z1r6A8N2dne2PmbN7/ANyvLda8M21vPHfLHvdfn/efwV1HhXxdBpr/ACyI6P8A8869GsufZHg0n7PZnTeINNg17/R5I9iJ/wAArj9Q8PtpEEkcd9P9n/uRv8lenKtjqMHmffdkrk9Yt4v3/wC7+T+5XFySPQo4j7LODtYZbeT5ZJEirYt9e1Cwjkktbh0VatNHA/7uT7i0NeWaSfZ/uRL89bwltys6pxjV+JXJP+E+1fZ9nuJEkRk+49cvJ4R0rxfffbP7NR3V/wCD7j1019odnqT/AGjzP9en/LOtaHS7bSNGns9Pkk3/AC7J/wCOteeX2jk5YUvgVmeYt8JdI0vUZ76a0RPnZ/n+4lb1x4ktrCCOzt7uPZs+Ty/uV2F94dgurWCRpJJ5fm37/nrz/wD4Q+2t76eNfub96VUpxp7BFSq/GzH1C6ubq7+yzRum77kiVi3Wlzxefb3EnmJ/BXo2rafArpIv30SsuS1il8zzPvvXFKodqaRyej6T5Ucm6P5FrcWOWKD/AEeTfs/grS/s1bf/AFf3P46vWOltFP8ANH8j/crlY0bHwzkluL6f93sdUrW1q1la6kk/j31peCdFbTvPumj+Wm3TRXF1JI33F3US+ExqcvtPdOfutJ3fernbyx8p5PL+5XVXzLE/+9XP6pIq+ZGtTBjlzGLGqvI/7vYtOb5f9t6q7v38kayfPTbhm/eRrXajksDXXlJJItV/tTS/ej+RakkmXy5I/L+aq67Ukk/eV0QOWa9oU9QhW/1GCNo/469IjsVe0gjj+4qV5+sm++g3fIm+vTtHvolTy2+f5Kuo7FUIE01nH/Z32eT+NK4+z0+7l1GTTbf/AFX9/wDuV22obng8z+5XO6XrlnZX0/mSbLisIRjKoemlL2empR1rwu2hwSbZ/P8A9+q/gO++z6r5bSVpeINctrq1eNZN9cHY6t/Z2sRyfwb63jNc+mxrGMvZ6n0kqq8EbR16/wCGbxb3SLSRf+eKo/8AvV4h4Zvlv9K/1nz7K9K8DXzJdR26/wCqlRn/ACr18I0pOPc+azOjzR5+qPQFb56sfwVTVvnq0n+rFd58k1YWiiisiR9FNXrSVuiZbEq9KjkqRelNepntYyjuZt5/WsO+aty76Vg6jXy+M3Pcw5z95JWf5j1evFqmsdeEviPUsG96jbdVpYaPJrphuZtElitdNp/SsGzj2V0FjXsYfoefVHX33K878Vfx16JqDfu6818VN/rK0xPwnsZU7VEeU+IG+eSuTuP9ZXUa837ySuVmavl5rU/bMB8CBO1WoWqkG4qzC1XE9Wa0NixNdlobVxVk1dnoP/LOvWw+58vmK9w77S/9XRqS/JTtL/1dO1Jf3de1L4D86tascfcf6ytLRW+es2+X95V7R2+euKL9896SvRPSNE+7XVW6/u65TQfuJXY2q/JXvUXofm+YK82SLHUirUix07bXoKR8zKN2RyL8lc5r33JK6WSud1xfkkrKT1Nkro8Z8aN/rK8rupv39ereNk/1leR6h8s9erhZI8HGU22dp4Rm+eOvaPDMnyR14H4XvNskdexeG9WVUjrfEaowwyseoWsnyVa3VztjqSOlaC31eTNaHr02WriuV15f3cla11qSrXK65rC+XJXDUVz04M8p8fR/u5K+cfGkP7ySvoDxxqiuklfPvjC4Rnkrxax61N3POLxf3lVlWrd59+oFWuVbltkkfWrEfWoVWrEfSu2Bzy3LkPStG361nQ9K0rVa9Cmck9jUs1rct1/d1k2a10FnDXsUdTxq8j9GloahaGrxeh7HUy9Q/wBXXA+JF/1legX1cD4mX93JWUtjppbnlet/fesONv3lbWvffkrn1b56+fxKPocOzes2rUVvkrFsWrYT/VmvHasz11sZeqfcrjdQ/wBZXZap9yuN1L79dUDGXUsaO3z16t4Vb/V15LpLfPHXqnhVv9XXdSPMrbHqWkt+7roIvu1zujt8ldBDXrw2PGnuNuOlc3rHWSumuP8AV1zOsf6uuXEfCRHc838SdZK4G9++a9A8S/8ALSvP77/WCvnF/EN5bGppMldhp7VxOktXZab9yvepfCcr0Z0ljW1brurD0/rXQWa1E9zuhsSNDVOaOtTbVO6WpRqYd4tcf4gj+SSu0vFrkdeX93JXdROStszxvxVH+8krzvUF+evTvFUf+srzXUl+evRex5XUwbpazputad12rMm61jHcTK9MVqfSLRP4TWG5saP9+vSvD/8Aq6810f79eleHf9WlfJZgj2aGx1kf+rFWLdf3lQw/6urEP+srHL/iJrHWaF/yzr0TRW+SvOdDb/V16Forfu6+wWx551ULfu6Lhqji/wBXRJXFiV7rN6e5zus1x979812erVxl9/rBXwOJ+M9un8Je0tvnrotu+CuZ0tv3ldZbrujprY4MQee+NLPdBJXzD8SrHY8lfXHi633QSV8z/FCz/wBZXo4KdpI8bqfL/iKHY8lcvNHXceKIdryVxtxHX2VN3id8HcyZFqs1W7j5Kpyda74K52R2LFv9+pdetftWjSL/ALFVIWrVj/0i0kWqasb2PUfhf4Xi8W/CeO6h+TUNOff/AN816B4B02z8VQW982x5YvkdH+/XJ/sdzS3k+u6HJ88Wxv3cn+1W94Hmi8F/FvWvDrSPsndpk8v7leRVUnr2dvke9SnHk00Pn/8Aac0lfD/jiC4hTZFL/wAs0+5Wh8LZIv8AhONFuJPuO6o9dl+2F4ZaXSo9Sh+dIpq8x8J3UtulheL5aPFtffXTA8Wuv3nMereNNP8A7E8a3dxb/uHT50/4FXQeDW+2QeYsnzs/z1D8TJItUj03VofnSeJUfZVfwPcMqfL8lZYlynTNsJ/FkenbVf8AdtXRaTZrFYyfu0+bdXK6fI1xJ5nmV1lvuby7eP79eHZn1MUcvJprT3U8bfOnzVX0/R1s5JJP4K7z+wd6f3Ko6lpa2c8e6PemytH5GaZX0+1g2SSN9+qun6XLZSX9xHH57y/Ilb2nrB/zz+Sum0eGL/lnB96rjPsUcrb6XeWeneZ+8e7ldUT+/XQalp99/ZX2WSef50V/n+/XWWenrLHJI0fzp9yrl5CuyTzP9bs/jq/ayMZqHY5Nby5+yQRt9+KFU/eUTb5ZJJI5/Ld/+edTSLE6T/xzfNWetu08HyxyQf8AXOj2kjRU49EaFn5Fq8lxNvd2rUt9al+yyR2sex/mqjDpa7Ek8x/+2lUdU1SKwtJI1k2feq6e5zVlc878VfECW41We1mgf90jbPL+5XYfD24isLSC4WTz/N+f5K4H/hB7y/S/vIX+e4dtjyf3a7rwvZrpcEFq3yJAle1SnDofP1qE/eucb8dGWLx/BIvyPLCrvvqTwrdK3lx/frn/AImeIm8R+Lp7qT7i/uU/3Vre8Ftug/1dePjWvaH0OWR9nT1PRrH5f+WabK2IWVYJPM2b3rJs/Kn/AHf8Fai2sUSSbpPkrzmj2n5nP31qsV1JI3zpXN3UawX3mR/fR66bUFiaSTy5PkrndQZWf5fkroijmqHfapa3lxoEdxbxpvnh+Tf9yvLbeG+i1X+zZoJIL3fvR4/9VXqXgXXPtmlR6LeSJsV98L1vatpdjYQfaF+e7+bf8leyv4fc+anD37M5nR9WvtNT95JI7/x7PuVvWt5BrPmbpHSsu1h/eSf3GqxNo6on2iP5HrzZVO56cKCXw6Fy6sYPP8tZN++qdx4dWV/L8z56tWt4qJ+8g2S1tWe15PMaNHT/AJ6Vgb806Zz9rp/2X92vz7K1Ibxf3kcnyJWpJp8XmeZ5kb/9c6hm0nzfux/O/wDy0ppyMudVDPkm3T+Z5myo7qztn8yRtjvVy80dk/3FqH7HL/wCkUvIxbq3g8uSP+OqP9l+fPHuj+SuuXS18uTy4971paX4bkun+aDYn+3WbG5/zM5W30VZYJ9vzvW94c8FXN/InnJsiV/v111no+n6N/rJPOl/uffrUluWuoPl/wBAiX/vumqfc5J4jpT+8zdbjVLZbGzXfL/HsrjdYt107/R45N7/AMddddalBb+ZHAnz/wB/+OuV1iHf96ues+xeH5uv3nP6s25P9j/x+ubum/1m6ty8Zv3m77lc/eNt8z+NKyidzRj3W1LuPb/FRNGzyf7FSXUbK/meX8lRzSbp4/8Acr06fmeXPcp3TeU/996q3UjRP5i/xpWleNv/AHn3HrJumn3/APLPZXVFkte4Q27SvP5jfdrttDmZP9+uHb5J/wDWV3Xhm1ZUjjb79KrudFBx9mddcMy2Pzfx1Th+D8Gs6d9umn/ey7qz/FV9LFB5cfzstanhe81e6sY/3/7pKUY9zp5qn2HY5PxB8MZ9LgkkhnkfZXD3Fm3l/vPklievpK4t2uLGTzPnfZXnPiTwnEskkjR/9+655KVOZ2Uq/OuSfxEnw11xnj8mSSvcPB95LFdWLeZs3Psr5t8J2rWHiP8Ad+ZsevePD9wzQQbY97q617eGqXkpHl4ynzQce6Pat37+r0bVlqzfu2b+5WhC1eqfns0T0UUVBiKvWkoorRAPTtQ9CdqH71UtjJbmbdVg6h3roLrtXPX/AEr5jGbnt4YwrparqtWLp6z5LjZXz7ep9BCnzbFzzFSoWuKz5LyoftDNXRF6mqw10blrcfPXQWMlcjZtXTaf1r1sPLU8rE0VEuXzfJXmvixv9ZXol437ivN/Fv8Aq3rXEv3Toy5WqI8l15v3klc3M37yui1778lc3JXzM9z9ny7+GhKswtVVWqeLoKIb2PcktDXsa7TQa4qw6V2eiV6+G3PmcxXus9E0j/V1Jqf+rqHSvuVJqX3K9qXwH5y1++OR1D79WdJb56pai3z1Y0pvnrgg/fPoXH9yeneH/wCCu2sf9Wa4Xw83CV3Vj/qzX0NB6H5pmKtJlxetOoTtT67UfNy3IJKwdaX93JXQN1rD1Zf3clZz0ZrBXPH/ABpDv8yvGdcXZPJXuHjJfkkrxHxN8jyUqVdxZNWjGSKul6l5D16BoPiLb5f7yvH/ALVteug0fUm316ftHJHkezUWe/aP4g3fx10keqfJXkvh2+ZvLrvLWTfBUSehpHcsaprXlR15/wCIPEmzzP3lbniCRkSvJ/FF8y+ZXDJXZ2qRh+KvEHm+Z+8ryPxBfea8ldN4gvmffXn+qTbnrxq61PUoO5l3DfvKatRs1SR1wpanYywtWI1qqtWo67oHNIuQrWlb9az4etaFv1rvpnDUZuaf1rprFfkrl7Dqa6zTV/d172HWh4WKZ+hS9Kc1NXpTmr53ofRGbff6sVwviRfkkrvL37hrh/Ei/JJWUtjaO55D4g/1j1zat+8rqPEi/PJXJs3z14mJR7+GZuWLVtQtXO2Mlb1u1eLLc9qOxV1Ja4/Ul+eu0vvmjrj9UX560pmcyvpf+sr1DwrJ/q68v0/79eleF2/1dejSPLrbHq2jt+7jrpYP9WK5bRW+Suog+7Xrx+E8eW464/1dczq33K6a4/1dc3rH3KwraxIW55z4i/jrz++/1gr0LxF/HXn+of6yvAekzZ7FrSP9ZXaaav7uuL0j/WV22m/cr1qXwnI9zoLGugs65+zres6znud0Ni/VS6Wr1U7paEbGHeVyeuL8ldZfVyet/wCrrso7nJW2Z5P4qX/WV5nqi/PXp3ir+OvM9U/1lep9k8u2pz90tZcy1rXPesubpWJTRBtqL/lpUrUbaJbGsdzT0r79ekeHW/1deb6X/rK9E8O/wV8tmCserRZ2kLfJUkbfPUMLfu6cn+sFcmA+JE1jqNDk/eR16NobV5non+sr0jRPu19lH4Tzzrrdv3dOkqO3+5Uk3SuPEL3TaG5gatXFag37yuy1n7klcPqDfPXwmKhaZ7NN+6XtJb567Kx/1ZridJb95XaWLfJWTXunHiNjF8UR/uJK+b/idH8klfSHiZv3ElfOPxOb5JK6sJ8aPFk9T5j8WR7J5K4W6Wu88WN+/krhryvtaOx1UmY11VCSrt19+qUlepDY9KmMVq2NPasaP/WCtrS+taM6zu/gr4mg8A+KtTvm3+a8P+rr1TwP8OdT8b65f+NG8xLjezwp/SvFfh/YrqPjuBZPnT5Ur9FPAegxaR4c+z28ab/Krxa0/wB66aPWw9OPsnOW+yPk34xNBq3w91qO4j/fJC3/AH1Xivgfwz/a3hyCRfkdYf8Ax6vpb9pH4b32jeHNW1K3+eKVG3pXgvwTmiTR4PtXyRImytqbPPxMJfGdt8N9Hl8b6dP4TaeC1vbdGmhef5N/tTdF0O50aeSzvo5EuIn2P/crotP0/SLrVflfyJU+dJ0+R69C0/QZZ7XzLqNNRi/v/wAdY1pfYN8FD7f/AA5yenx/88/4a7DRZlt0kkb79TL4JtpYJLiGf7Lv/wCWcnyPVi10Ge3f5Y/P2/3Pnrx5n0kbdy9DMssHmffSnTRxXqfNUcccsEHzRun/AEzpqyLvnjX53ojNCdPsircWs6/u7f8Ah+f95V7TdQ1OJP8AUI6f7FOWZn+7HsrUsYWV/mjptleyfYtR69qcXl7bT5K0rO1udZ/eSf8AfFXtJ01rpP8AV10lvpssHlxrBs/66Vojjlan/iOd0/w/L5k+6OPZ83+/V5tBWKCSST5ErrP7N8iDzPMRN/8A33WLrUkX2Xy18z5P+elaKPc5/byexxPiC4WCPy4/+/f8Fed65D5vmSTSb3/55pXea5J5sknl/P8A7n3K4XxJC3n/AOr2Vpc6IJssf2xFa6dHGqbEVKw9Q8ZRPA9vaxyfaH+TzKq3k32iDy1k+Ss/7PEs8n9ynGXswnQVTc5fVo1a+jj+++yuu8JyfZ0jjrm9Shb7V9o/grc8LyN9q8xvuVm3I66KPStNjZnj/v1tX1vJLBJ5ccn3Ky9LuK1mupUgk21lY9C8jl/s8tv5nmfIlZN9uik/2K6LUrhpfM3R/PsrDvFX+KnTRhVLmlzbPu/fropNQvrqxkt/M+T/AKaVxumyMsnmL9yumhulatVUkcHKuqNrS5Nrx+Z86V2FnDBdJ+7ridLmXf5f8f8A45XZaLJsk/1fz0mXUXY2F8M208HzeXvobwXKv+pn+T+5WhZ2q/6xv46sXUcuzzF31XKjic59GNsPDU/8Pkb6sf8ACKSr/rJKy/7Q1Czf9zJ8lC+LLyKT95J8/wD45SXJ1MHGs9rM3JvCbD920m9KsW/hm0iR9yfPWT/wkk80fmNO5b/YqjJrl5v+aSTZ/wCP1T9kY8mIW8rHRXNrZ6W/7vyI0b+/WXeapbRJ808jp/0z+RKw2klnkkkk+dKyb5W/1i/Ilcjqfyo6Y4aX23c3pPEkX/LvHs/6aP8AfrPk1Ce4eTdJvWsmNWaSONfnWtiOFXk/1eysHUZ0eyhTG/aN3mf3ah1CTfBH/fq1dQ+VH81VbyFUT5fv1k0UuXpuYOpQt5fzVyupR7JJK7K63M8m779crqS7p/7lUlc6LmOqsjybZP8AgFQ/L5kn9+rFxJ5XmVm/aGavUg9Dy5/GQ3kzJB5a/O9Y9xeKj+W336uapMyxybfuPWHJN/q937ytkQ2aVuqy3cdeiWdw1r5Hlx7E/wCelef2cey+j/v16xpNnFf6H80ke9KGOK2OgtfCaz+H5LqaPzHlqTwfpLRJJH/BvrudN8q/8C+XHsRlSuc8Pt5E8m1N71tKHJMdKq+WXkzoIdJVo/8AYrD8RaKrwSbY67S3kVoPLaP56bfWfnwfMlE6RlDEPnPnPUrf+yNYgkX7++vVvDeobbX5fvVx/j7S4rO68xvv1qeGZPNtP96nh3r6Ho12qlM9+0m8a8tIJG+/W5b1zPhmPbpUG7+5XTW9e6mfntZWbLNJupKKaOYdRSLTl61aJY6h+9FD96qWxl1M+6rnNQ610l3WBqC76+Zxi3Pawrszl75qx5pWroLy33Vly2W6vnGm2fV0JxtqZahmq5b2rNV630+tK3sdldNOLLqYiK2Ktna7a3LVdtQxw7auQrtr06Wh4lefOR33+rFec+Kv+WleiX33K878Vf8ALSjETujoy9fvEeR699+SuZf/AFgrpte+/JXMv/rBXz89z9my74ENTtViGq6dqsQ047nuS2NfT+ldnoa/crjNOWu30Afcr2sMfMZj8LO+0r7lSal9ym6SvyVNqS/JXsP4T85f8Y4fUvv1NpTfPUeqffpNNb5686Hxn0iV6J6d4cb7ld7Yf6sV5/4ab7ld5Yt8lfRUfhPzbM177NRO1ObpUatTt/vXaj5djW61i6r9ytputYusfcrOqXDc8l8aN/rK8N8USfPJXuHjP/VvXg/ipv3klctP4h1PhOTkk/eVraTN89YMkn7ytTS2+evZhseRPc9Y8Lzf6uvStPbfBXk/hWT/AFdenabJ+4pz2CG5R8Rf6uSvG/Fn/LSvYPEDfu5K8d8XN/rK43udiV0eV683+sridSb567LXm/1lcTqH+sry6+qsenhkZrN+8qxHVf8A5aVYjrz4rU9GWxYWrEdV1qwtdkUcktS1D0rSt2rLjatC1au6mzjmtzotNrsNNj+SuR0n/WV22lr8le/h+h4mIPv+kalpGr5s98o3n+rrifEi/JJXcXn3K4vxEv7us3sXHc8j8SL88lcbL96u28SL88lcXcf6yvFxB7uGLVnJW9atXN23augsf9Wa8SS1Pbg9Ca9/1dcnqy12Fwv7uuV1ZaqDCexm2f8Ar69G8Kt/q683tf8Aj4r0bwr/AAV6VJnm19j1bQvuR11Vv0rldC+5HXV2v3K9aOx4k9wuOgrntWX5K6Kauf1ZfkrKtsZLc858RL/rK891L79eieIv+Wled6n/AKyvnJfGdO8SbS2/eV2mlt+7rhdM/wBZXbaX/q69ehscstzprFq6Czrm7OuisWoqbnXTNZfuVVuqtJ2qref6uoTNzn9Q61yOtN8kldZqHauR1v8A1cldtI56h5f4o/5aV5nqn+sr07xRH/rK831SH569FPQ8vqc3c96y5ulblxbtWTdQ7agoo1Iq0m361LGtU9gNDTV+eu+0Fq4Ox+/XcaD0r5rHrRnfRkdpC3yU5W+eq8P+rqRP9YK8zA/GbVXodRorfPXpHh9v9XXmOi/fr0rw/wD8s6+zh8J5521mvyVNNH8lNsf9WasTL+7rlrbG8dzldYj/AHdcPqEfz16Fq0f7uuH1SP8AeV8RjJWmetS+Eh0v5HrsrFv3Fcfp/wDrK6qzb93XMneJzV9jJ8USfuJK+bfihN9+vojxZJ+4kr5n+KE3+srtwa99HgyWp87+LJv38lcHeTfvK7HxRJveSuEumr7ehFWPQpIqzSbqptU0nSoWrvR6UELGv7ytrTfkj3VjRr89bVv+6gkaqkdB23wTtftni2eb7/lPX6FeCdYSXTYI2+/sVK+G/wBl3TVvPtd1/G0zf+hV9leG5Gi8uNo/n/6Z14FWX75nvxhehGLLHx88Py6v8MtW8mPe6ws9fnH8N9UVdSns7j92kTt+7r9UNQ0WLVPDN3bzT/I0Lf6z7lflL4k8rwV8Xr+xh+dGuG2f3K649DzJOPJKB7FZ3S+f/o/3K9A8N6tc2fkRxzu/z/8AAK8p0m433XzfIleleH7pZZI9v3K48UdWB2PWLXxAz/66NJE/6aVoaf4ks7XzLjyHSXf8n9yuPs5F8v8A1nyU7zvtE/l/7deee0qUT0Cz1azup5LiT53dG++nyVJcLp8r/u9m/wD3K5G3vvIeSNpK0rO4VpP7lDUeo4033Ow0+3sU8vdGj7P9itSOOza78yONPK/3K5+1t2T9433P9itqxmV5/m+RP7lVHzM2n/MbH2y2i/dx/f8A+mfyU2TUFl+95jvWfHt8+Tb/ALVTLH8klwsfz/8ATSul/wB05vZx6hqGrXPl+Wv7tK5+6aWd5JJJN6VoTefqX7v/AFaU6TS1gnjjX502VLcjohCFPoYa2sXkSSNXD+ILXe9xIv8ADXp00cS+ZG0fyV5n4ojlR55G+RN/ybKaRpBHHyNF5/l/x1HI3lJPtqOSPZPH/v1HfSeRJJR6iqM5nUGZfM3fxVteG5P9Xtrn5la/vpPv7VrsNDt1WOOPy9lKRWG6HoXh+NZf3kn3K6CZYl/3KwfDbS3H7tY/krqJtN82P/bpNSWx6Rh6pGsX7vy/krm75d0kkckez+5XfTW6p+7k+/XP6ppbNJJJQkZyt1OJWafTZ5N33Pmrcs7jfB8v36y76NovMk/u0afdbEkps45ROssbpv4fv12nh28Xz/m+/XA6TIt1+8rqNPb7O8e379ZlJI9Os7qLy/Lb79aiw+bHJ/crkdLZm8z+Cuo0vdLBJ8/zpXXE8urD2ZHNb/vJNv8AcrHm0/zfMjaP5q6iaFZ0+aTY9VZImRPL/jX7lQ4+RFOqcutnPp8/lt9x6uSKv8X3K1pIfNj/AHn36z5odn7tvuVDj5HS5e13KcifZ3+Wo5rFZfvfIlXpI/N+9UckMsSfL86NWLj2Gn2MfyVtX8vy/ketBWX/AJ6VDeSK7/8AAKqrI0Uf7v5/nrncew2i5cTbH8tvnSqt0v8AzzqO8vP++6qxybpJI2+5UcvcSh2M+8klTz/7/wA1crNM37zzK6q+2/vP7lcvqUex5N1O3vmpm3Cq0cm6P5Kx7y4WL7snz1evpFaOSNa526VUn+b7lehF+4eW/wCIVdSvJW/1lUYdqv5jffqbUFVp/LWqcki+f9n+5spxYjoNNm/07zG+evXvDNjLLpskkf8AFXkujw7v3nl70r6I8F6b5WnRyN8ibKalznQ/3e5sfDOXz7Geyb76f89Kkhs1tdSk/wB+q/g9Vi8YXfl/J8lXr+4a31if938m+u/46cTibftJW6o6BWXZ5nl1oWskV4Pm+5XPyXEnk/7NFjqDK6f3q1g+5zzoto5X4jaPFceZu++v3K5PwzN9n/31eu0+JV7tgk/v7K4Hwz/z0X+/XNHWs7Hopy+rq59HeGZGl0q0Zv7ldJb9a5vwvM0uj2jMmz5K6a3r30fEVt2T0U6m1RyirTl601acvWglki9Ka9OXpTXqnsStyhd1i3YxW1d1jXXU/Wvn8UenhzNmh3VD9lq41Ko614FvePVU2kQR2tTiDNTqMU5eK64rQyc2yDyqlWOpljo210RWpk5XM2++5Xnfir/lpXpGoL8lec+Kl/1lc9d6HrYD+ImeSa99+SuUk/1ldV4g/wBZXKzV4ctz9ly3+GgTtViGqq9avW6VrF6ntz0Rraf0rtfD/Va47Toa7TQo69vCnyuYNcrO+0n/AFdSak3yVX0tvkqTUG+SvXn8J+etfvrnG6p9+m6Z9+jVG+eo9Nb95XnR+M+lS/dHpnhs/crvLFv3def+Gm+5XeWX3BX0dDY/N80Xvs0vM+tCzVVZqI5K9WMdD4+T1LjNWTq33K0las3VvuVy1VY2pnkfjX/VyV4P4r/1kle9eNl+SSvBfFS/PJXHB6l1PhOJk/1laml/6ysuT/WVraT9+vVhsePLc9G8Nf8ALOvTtM/1FeY+GV/1denaZ/qKc9jWCuyjr3+rrx/xcv8ArK9i1xf3FeR+Ko9/mV5lSdj1KVPmPIdeX/WVxOof6yvQNeh/1lcNqS7HryalS57VKjYx6sQ9ah/5aVPD0rOG4p9SzHUq1HH1qRa60cpJG1aFq1Z8fWtC1612UjmnsdNpP367zR1+SuF0j79d9o6/u6+iw3Q+fxB970UUV82e+VLr/V1x/iBf3ddldfcrkfEC/u5KzexcNzyPxMv7ySuFuP8AWV33ihf9ZXn983z14+IPdwxNZffFdBY1zdnJ+8rorFq8Ge57Udi9cf6uuT1muquP9XXK6zTgOTujJtW/f16J4Tb/AFdec2/+vr0Lwq3+rr0aR59bY9e0L7kddVb9K5HQW/dx11lv9w17VPY8Oe5NL92ud1b/AFb10U3Wuf1T7lZ1fhMUed+IlrzvVF+evSPEC/6yvPdWX56+bqO0zq6EOlr89dtpa/JXG6X9+u40lfkr1sO7o5pbm5ZrXQWNYtqtbVnVVTpomsnaqt5VhP8AVmq91WKOmxz98tcvq0f7uusvFrndUj+Su6kctU8t8TW/Mlee31nvevUPEkf+srhbqH95Xf8AZPL+0c3Np9YOpWeyu6kt/krm9Yt6yQpu2hxckeySnKtWLhfnpqrWwRdyxYr+8rttC/5Z1xtr/rK7DQ2r5zMNmehQ3O0t1+Splj+eo7L7gq0q15WCf7yx11tja0Vf3lekeH1+5Xnuir+8r0bQVr7Kn8J5h21j/qzVqT7lVbH/AFZq4y/u6562xvHcwdWX5K4XVvv13mrL+7rhdYX56+Kxq949elsUbFv3ldRat+7rlbf/AFldJayfu65IbHNiNjB8XSfuJK+Y/idJ/rK+kvF0n7iSvmf4mN/rK9bCK0jwn8R87+Jm+eSuMuvv12fiT/WSVxd11r7Ch8J6dLZFNqhZamao2auxHdHVDoV+etZV/wBBk/3KyYf9ZWsrf6DJ/uUM3PoT9j3T4v7An8yP78zV9XWcP2d/3Mfz18n/ALJOqW39hyW7SfP5zV9WaTdLP+7X/vuvm2/fl6v8z6qK/d38ja1zXl0vwXrVxN99IWr8xfjxpzWv9k68qf6RPLveT/er9FPjJIuk/CfWpPM3vKjJXxT8ZvCbal8K4Lj/AJ94ldK7nKXJC547h8VjO8M30V5pUFwv32RU/wBuvV/DN01ukEfkfJ/4/Xgfwz1RtS8PwRrHve3+SvfPCcbXnlySfcVP+WdYV0Vg5dzvtNZVTy/9WjJWlZ2sUUEkjffZ6yYZoreP5Y977K1Lfb5ce2T564fU9yPMUZJJf7Rk3fcroNP2tJJ/fqi0KxRySN9//pp9+r2ltE1pJ/fpOxvc6S1vmij+b761uWMjS/6RJG6I1crDtdI41/iroluGeOOPzPupVkSRrR3C3HmRx7Nn/j9XGmVv3f8AGlZdnaskf9yti109rifzGj8tYkraOxztIdMqr92P56bHG0s/+rrSW3X/AFfl/eq81iqx/Ls37K1UfI5uePU5vULNZUkjX73368r8cSf9M9nz16lr101raSbtiP8ANXkfiKT7V5kjeZs3/wDAKiTOinzHD6gqxRySfx1zurXTJB8v/LWrmqah599JGv3FrLmj+0ST3En3Fq0kYzbqDdPjZH8xfv12nh23WdJN3+trkdLs5biCTyfvvXpXgnRIorX95WTZ6dKHc67wvbtYJ5fl/Psresbht8m6sv8AsudZ4/LkfytlbC2awf7myrsbSlHqR+W115kjfcrLvo2T733K0LqRvMjkX5LdKmaGK6gf+/Usm/c4HVrFXSTy/v1y+1rOf5fnSu41S3WJJ9v8NcnqVrsSSRfvrWfqKcNNSbTb7+zbv/YevVtJhg1KCOSP7+yvIWhW6tPMX79dR4F1iWyuvLkkeho5uVrZnrFqzRR/L99f+WddJpcjf6z+Bqy9JijvLPzFT51rQtYfKkk/getkjhqtF77QqSPuj+enNMtx+7+49OWNZUj3P89Elmrfdq5I49CrtXzJI/4kqG4bcnypV6e2k++tZ8kjRP5bJ8lS2bQdtirDYt+88z7lNmkbyJI2jq1NceV5ka/OtVbyRdnzViza7MmSzVpPmqNl+z/u6mvF3SeYtZ99uWf5n+9XJJm6Uh1wqSp/t/3KqzQskdWFVf3ki1TvrxooPL8v5qT5Sk2Z80n+s3ffrm9U3M8m37ldBNDv8yRv4qw9UjZPM3URQTZzt4yr5kn8dc7cSf3vv1qagu6STb861l3iqqf6v5676aPJn8RRZlWeSST7qJVO3Vrq78xo/vfcqSa4afzI2rQ0G1+0X0cn8C06j0HTO88I6Kt/fQW/l/IvzvXs0mqRWem/Z4/4U2JXI/DnQ2e0nuvL/wByrF1q0ek3c8lx/BUU0bz/AHnyOm8J/wCgTz31x99qmk1aK9vpP7lcDJ8QIn8zbHJsf/vioZvFy+RJJ5ex67FL7LLhRfxtHoWoeIPIg+WqNn4ka6n+/wDdrzG41y+1ePy7ffsrU0+zubWDzJPM2VhOr7+h3xw0fZ+8dJ441rz4P9jZWX4NX935n+3XN6xeS3V9HZx/xPXoHhPSd13aWqx/x1rQXtKrZyYi1Oge9aWzNYwbv7lbVvWfbw7PLVf4UrShWvokfndVkzUlK1C1RgLSr1pKfQSxy9Ka9OXpTX71T2J6lC76ise4rZuqybnvXhYo9KgygelKvWkamg18+37x6diytSr1qsJM1MrV0QkjFosL1p1Rq1SV2LUxM3UF/d1534oX93JXo2of6uvO/FH3JK5K60Pby/40eQ+IP9Y9cjN/rK7DxD9+SuRkX95Xhy3P2PLf4aC3j3VuafZ7qz7KPc9dfo1juFddKHMzsxdfkRPpml11Wl2O2ptM01cVvW9mq179GnY+ExeN5m0SWa7EqPUpfkq0vy1malJ8td0/hPEprmqXOU1SX56j01vnpupt89N01vnryo/GfUKNqR6Z4bb/AFdegWP+rNedeG2+5Xoen/6uvo6Gx+aZqrTZakoXpTmWhVr26ex8TPcsLWfqn+rrQWs/UvuVyVjakeT+NF/dyV4L4uX95JXv3jRfkkrwXxcvzyVwQ0ZvU+E8/l+9Wxo/zvHWPcffrW0Vvnr1qbPDqr3meoeF4/8AV16ZpsPyV5v4Tb/V16lpa/u6upsVSepl61D8leW+JrX/AFlexatDuSvOfElr/rK+dxDaPpcKuY8N8RW+3zK851ZdsleteKrfb5leV60ux5K8pvmPoErROeb79WIetV2+/ViHrW8NDzqvYtx9afUa9KetdSOAkjatC1as1a0LVv3ldlLexz1DrtE/1kdehaKvyV53of8ArK9K0Nfkr6XCnzmKe5910UUV80fRkFx0rk9eX5K6y46Vy+uf6uSs2XHc8l8UL/rK831D/WV6V4qX/WV5rqX368rEdT2sMQ2rfvK6bT2rl7X79dJpteHNHt0zUm/1dcvrNdRN/q65nVlqI7lzXUw7f/X16B4Vb/V15/F/r67zwq3zx1309Dgqnr+g/cjrrbX/AFdcf4fb5I6661b5K9enseJU6lqT/VmsPVFrck/1ZrH1JaKnwnOjz/xAv+srznVl/eV6V4gX/WV5rrH36+Zq/GdK2K+mt89d1o7fu64PT2/eV3Gjt8leth/hMJ7nTW9bFm1Ydq1bFm1a1TekbSf6s1Dddqkt6juKwR1Mw7ysHUl/d10F5WDqS/u666ZzVFpY878SL/rK4O4/1legeJF/1lcDef6yu/7J5X2iFl+SuZ1uukZvkrm9apRCSONvG+eq6zVJfffqlu+taijsatrN89dhoMlcLZt89dpoLV4GYaxPQobnoFi3yVeSs3T2/d1oRtXiYPSodlX4TotF+/XpGgr/AKuvNdFk/eV6R4fk/wBXX2dL4TzHodxp6/u6vMvyVT0//V1pN/q6yq7GsXqc7qy/JXB60vz16Bq33JK4PWq+Mx6949ejsYsLfvK2reT93WHH9+ty1j3pXNQhzGNbY5nxU37iSvnH4kLv8yvprxJY7oHr55+JGn7fMr6DDUOXU8OWjPmXxJH88lcZdL89eh+KLfa8lcHeR/PX0FNWR3UpGS1RN0qzItV5FrsR3Reg2HpWxHJ5VrIzVkx9auTSbLGT/cqmjpTPYP2ZdeW4u54Y4/46+xtDvtkcf7v71fA/wBuJdJ/4mCv8jzbHr7E0XxQsFrBJJ5n3K+dqR9nWlY+qwsvaUI2ND9obVmuvAElnH9xpl31534q8L22qfC/7Ov8Azx/9lrU+IHiCDWdOnt2k2I6Vzuh6xLdeFfs/mfdfZ+8+/W7ftOU5KkfZ07+Z8g+AdUbwv4u1LRZvkR3avpbwTfNFH8v3X2183fGvSW8KfEaC+X5Irh1317r8MdQW9tf4Pub0orr+U87Cy5Z8p7MrLs8z+Cr1uyr+88v71c/o9559p8v3K3rX50+WvLkz6OE/MuXDNcf7lSW80Ur+Wr/x/wCrqvcMsH/LT71UbG6VJ5JP41ei5ovJneWMirP8vz1sWt4zySbo99c3os26N5P4K2LP91PHt+fd9+mn3KR21jbrLJH/AHHrejbfa+XH9/f89c7Yqyf89NmytK3bZJHt+5XVFxPOqRNbzG3yf7KU66XyIPMb77VXspUZ5JF/i3J/t1DfXDNJ5fmb/vV0XObl7HM+Jma88z+5XlPxIvv7L8Mz7f8AW/8APP8Ajr2JbVpXk/d/Jsb/AFleB/Gy6X7dBbx/faauU7U/snntqreRHJJ99qm1BmisZI1/ip0jN9ljk8v/ALZ1JNG15B/tqlXzEmp4ds/3H+r/ALteqaTbqsEH/Aa8t0G8a3tPLX7++vXvDc0U9rHJJ/coXKehFyOqsflj8v8A8fq9DbrL/rvL2PRpccU8b10X/CPxTx+XDvroSOSpVV9dDjb6Pz3k8v7n8FZszNFP/u/8867q+8MyxJ+7j+euTvNLlg8zzPv/ADVhKL7HTSqwqmTfW63FpJt8v564/VtPaBPm++9dZqEzRJ8sfyJXM6ltuP3kn36524l8/mY+kxq/mRtUyq1nfRyLJsTfUmn2+66qTULdlSSqMovue1eGb7yrGDb86bK7C1ji1Dy5F+9Xn/gWHzdKg3SfPsrtrOWSyTzF+7XRE8ytH+X4i9faft+7TYQg/dtJ81SQ33m7/v7f7lF6qxfvF+R2qpr+U405fBIqzTS2v3fnSqupSef5ckf36mmaTY+75EaqfmLvk/uVzzfQ3itQkaKJ/wDgH36o3EKy/d+5VxlXzPLbfUMzKsflrWUpdzdO+xmt9+Td9+sm8Vnnk8yta6asuRWV5JPvpWEmdMCuzS7PL+4lZd9I2yTb86VsXEy+XJt+/WbcRt/wCs0i077oz2VpY45Kx9cZdklbzbVgrB1SFbiOTbVxM5HL3X7qP/ern7642PJ/cror6Fk8yNZK5fUlZkkr0qaPJqkMflSyfN9+um8N2P2ieONfvvXJ2sKtdR7q9a+GNisupfaG/g21LRdOR7dpOmweH/CUe37+yvC/EUzXmuTySb3Tf/q/4K9svLhJ4Ps/8OyuBvPDqpqvmN86b6cn2OjCfa5ijpOhrfwR+ZHsSo77w75E/wAvz13ljDBFa+X5fz1j31m11ffL8ip9+hQ7nZOt5lfTdHW1g8xo/u/886q61qG2OSOP53q5qV4y/wCjw/x0210tVPmSfO9Q4DpN/bMXw/4fZX+3XH369c+GultPdSXUkfyL9yuLjhlup0hj++9e2eFdJTS9Ngh/ir0cHS97m6HiZpiLQ5O50UMdXo1qGGOrRXbXuHxUndiUUUVBIU+mU9O1bR2IY7dTX70+mP3py2JRTuKx7nvWxcVk3VeBij0qBnyVHuqRutN/GvnZ7nqIF+8Kkjao1GKmVa0gmKRKhzVgdKgjWpx0r0IbHLIpagvy1534oX/WV6HffcFcB4oX93JXPX2PYwHxo8f8RL+8krj3/wBYK7LxIvzyVxdw37yvClufs+Wfw0amnN89drosi/JXndrcbXrp9N1PaK9ChNI0x1BzWh6np10u2tRbpa88s9arYt9Y3V7cKp8PXwMua51puM1l6lJuSoYb3dUN5NuSuiUrxOSnR5ZnPak3z03TW/eVHfyfPRprfPXnx+M+htakemeGT9yvRtN+5Xm/hlvuV6Nprfu6+iw70PzPNl7zNKio2ahWr24bHw9T4i0vWs/Ul/d1oR1R1D/V1x1S6R5b4yX5JK8D8YL+8kr6A8ZL+7krwXxgv7ySvN+0dUtjzW6/1laWkt89Z94v7yrmlffr1KMjxqy1PVPCcn+rr1jR5P3deQ+E2/1deuaL88EddU9UYU9ybUvuVwPiJf8AWV6FqC/JXnviRf8AWV83i9z6jBdDyHxYv+sryPXl+eSvXPFv8deR69/rZK8ZPU+kt7pzMjfPUkLVFN1p0ddMXqeZVLsbVLuqCPpU1dsNTz2OWr1q3z1RWrtr9+u2n8Rz1NrnY6F/rBXp2gr+7ry3QW+eOvUNBk+SOvpsJsfM4rRn3QtLSLS18yfSkNx0Fcxrv3K6i4/1dczrS/JJWJUdzyfxUv8ArK811Rfnr07xUv8ArK8x1RvnrzcQtLntYYq2/wB+ug09q5uGT95W9p8leLUPcgzakb5K5zVq3d3yVhatWUNzWTujAVv39dx4Xk+eOuF/5eK7Twu3zx13wOCqexeHW/dx12Vm3yVw/h1v3cddpZt8lerTeh4dUvN9ysnU/wDV1pM1ZOoN+7rWexynE+IP+WleZ61/rK9I8QN/rK811pvnr5bEL3zpWxT09vnruNF/1dcDYyfPXeaG3+rr0cN8KOee501v1rYs6ybbtWtZ101TekbEdNmoSnSVyo7THulrB1JfkrpLqOuf1Rfkrqps56mx5z4m6yV53ff6wV6J4m615/eL89eitjzLalVvuVzutLXSMvyVzetNVITOK1D/AFlZ61f1BvnrO3UhR2Ltr9+uy0Fq4m1b567DQ5q8fHL3TtobnoWnt8lXPOrHsbj93Vj7RXh4VWqHbV+E6rR5v3leleHZv9XXk+iyb5K9O8Oyf6uvsaXwI8x6npWmyfJWlJN8lc/p821KtXF58lKauikU9YutiV5/rV8vmV0HiDUtqV5jrurfPXzOMwzm72O2nVsbFrdKz112lr5qV5fpeob569M8Oyb0rDD0uU0qS5kGuWe6Cvn/AOJmn/JJX0tqkO6CSvDfiVY7o5K+ho7HiVdJHx/4ytdk8leb6guySvYPHVntnkryfVI9j13xfQ1pSMGZaryVam6VVaulM9SOw1VqS+bbp0jf7FNjrUtYVnTbJ861UnZGq0NT4C2f2yxv7FZ98u9nSOvoLwzeXOrQfY5JNlxF8j18+/De8i8JeMfM+4kvyV9GXGg/anj1bT5NkrJ89eDXTdQ9/L6zjGxDrHh3/SoLf557hn/4BWteeGZ9BtY5Gj+T5d9UdN1aRPEdhHfR7Jd+yvYPFWjy3XhyT/V72T5KSX2Tsq1HV+M+S/2q/AP9peEY9Wt4/wDVIr1w/wADfEn2zToP3mx0TZX1ZqWmweIfh7q2k30aPL5TJ5b18RfCuZvDXjHVdFk+RIJmRK6IpunqePJqniI2PsHSbhfI/wB6tyO6ZP8AcSuP8M30U9pH/fZPkrpLXc8bxt89eRI+hgXri8VvLkX56k09We7+X+L/AJZ1l33/ACz2ybK0NF/e3Uf8DrWXqb03qd1YxtbwVuaTIsv3vv1h6e3m+Zu+/wDwVsaeq2/7z+D+OtOYbl3Oot5NsHmN9+tCPdP5Ekcmz+/WLuXZb7vM2VqWt0sX7z76fLWqZy2vsaH2xbfzP4Hpsf8Aps/yv8n8dNkhWefzG/ufJRosP2VJ93399dHOSlHkJtUj8qP9z9xUr5r+OFu0Ws2lwsfyb2/3K+jtYuF/ebfubPnryf4raD/bmhz+T88qJvSobFRfc8fs7VrqDy6atnPBPJu+5srQ8JyLcJ9nb5Lhfvxyffra1CGK18zzI6aQSlcwdHkit5/30fy/fr2rwusV1Yx+X86OleSzaLeeR9q+ySfZXT/WbK6DwH4u+wTxxySfJv2VSiyqdVnvGi6KqPHJXoWimBYfM++9cPoepLdJHIr/ACPWhcSPFdeZDJsSuyi1TPPr3q6N2PSJtDs7mzaQNsbZXk/izTUinkj/AI/mrqIdellg+aT7tcj4wvt3mSLXRXcKkNDmwVOrSqe9K5wOrTfZf3a/P/10rkdQmaWeTy6teJtYVXkkkk2ItTeF7Ox1exn+2b0dv9TJXm+zie25SIdJt1i8ySSTe9N1STd+7X770alp9nofmSfa971V0uza6njuriTYu/5I6lQLh5s9a8KyLZWMFuv39ldpa3SzweW3368z0W+li+78712Wk3yyp+8+R6G+5z1YHUNcRRfdqx5i3SVhw3G3fu+dKmhuGXzNv3amM+5xukGpM0f7vy96f7FZ83/PRf4q1Xbej/xvtrOuo2gj/vtWc0b0yrJdbZP96o7iTfHVdpH8yTd8iU2O6injkj/jWuRS7l8nkNuF3fu/46r3Uixf8s/narEm3y6qzKzT/wB9Kls0v2M+4Vt8n9ymybv+AVcm+eq8jeU8n9ypaL5mYuoQt+82/crFvF3R/L8ldNfSbq5m+kZY5N1NA2c3efup/Mb7lcnqUisk+3+J66LUpvNeTb9yudvpItnyx161N6Hl1lYp2bSq/wA1e4fDfTW+yQbfvt8714rpcP2q7jj/AIH219TfD/SV0vQI5Gj+d0ogu4ky8zLF5m75KoyQxSvJI1GuSeVP5bVTSZnjk21jc7YU5dC4uoQWsEki1iyah5sc+35N+6svWJmSCSNakjZXg+b+5W6n2G6Hvli3j3J5jffq152xPlrN+f8A4BW9oOjy6vdxxr86UKDqao2qzVOHOzqvh74fae6+2SfcX7letWcNYOg6W1nBHGv8NdVZx/J81fQ0IckbI+Bxdf2tRyZYjj2089DS01mrqe1jyyNmoVqbRWJpYlpV61GrU5TmtY6EWJKYW4p+/wB6ifpTeqBEFx90Vk3VacxrMumrw8Wd9EovTKe9Cdq+fe56Q5VqRVpq1KvSt6aMmx6rUlA7U7bXdDYwZRvf9XXB+Jl+SSvQLxfkrhfEi/JJXHiVZHs5e/fR434mX95JXB3nyvXoXiZfnkrz3UF+evnZPU/bMr+BMrrJtq9b3m2supIzitYS5T6CUE0dJa6k1dBpt8zVxNsc10uj/er06M3c8PF0YqLZ3unzbkqa8b5Kr6WPkq1eL8lex9k+MlZVDmb5vnxUmln56bej58U7TF+euOL989N/wj0vwx/BXo+m/crzfwy3+rr0TTW/d19Fh9j8wzde8zSbpTV+/T6RVr2IS0PhqkW2Wo/uVV1D/V1aWqd837usKrNKaPN/GC/u5K8F8ZL+8kr3zxd/q5K8H8YL+8krzvtHTPRHl94vz1a0v/WVHfL+8qxpcfz16NJWPHqHpHhL+CvYNBX9xHXj/hf5PLr1rQbhVjjrqnsZ01dm1eQ/u68/8TW/7uSvQrq6Xy64PxNMuySvmsWz6zBQ2PE/F0P+sryHxAvzyV7J4ub/AFleP+IPvvXjI+ga904+Zfnojp1wv7yljrpjueRVTLMfWrK1Wj61OvSu6D0OFxZJVm3qqtWIetdMJK5jOLsdZocm2SvSNDutsdeU6XNteu00vUtsdfT4SrFJHzuKoNn6MLS0i0tfOo9wimrm9a/1ddJNXO6v/q6ljR5P4u6yV5TrDfPXrHi5fv15LrP+skrz660PYw+5nwyfvK6DTZK5eFv3ldFpbV4lRHuUzol/1dYurVtRt8lY+qLWEdzd7HNt/rK67wzJ88dcjIvz11Hhtv3kddUdziqnsHh2T5I67azb5K4Pw23yR13Fi37uvXp/CeHVRekb93WPqUnyVqM3yVh6tJ+7rZq+hyPQ4fxFcbfMrzHXLz55K7bxZebfMryXWtQ/f15VXDNu4lUNbT7jfJXonh9t0cdeR6Lebp69Y8Lybo461pQ5RvU7azjrWtVrPsfuVqR1dQ6aSLyU5ulQrJTWmrjPQsR3HSud1X7lb00lYOrN+7rogzCoro818TdZK4G9++a77xM3+srzfVLjypK9FbHlyWo2aTZHXL61JWhcahXP6pdb61RDRzOoN+8qhu+tXbz53rPZaQ1Fli3m2PXRaXeba5WNq0LW421x16fOrHRHQ9Es9T/d1pW955r1wNnfV02k3G6SvPp4W0rmzldHo3h/55I69S8O/cjry3w1/wAs69Q0ORdkde1DRHPynaWsnyU64k/d1XtZF8urEiq9JtFcrOP8RbnSSvMdYhleevYtWs1lSuL1LRVaSuecE9RKLucnodu3n16x4Zj+SOuR0/S1ikrutDVYq8yUbM6be6bF5DugryH4hafvSSvZppFaCvNfHEKypJXVTeh5laLufHPxC03ZPJXiutW+2SSvpT4iaf8APJXgviKz2vJXTGepFJNOx5/cR1RkravodlZMy7a74PQ9qmRxtWlaybazKmhm2VclodBp6lY/bfLmh+SWL50r3b4X+Lpb3So4Zv8Aj4i/74rw2zuv4a2tB16fwzfedH88T/frhxFO8b9jooVPZT5j6M8UWcXiCxjkh+S6i+dJErsPDPjKfV9D+w30ey4iT+P+OvPdB1pdStI2j/iT566rR42/tH7Qv3ESuSm/5j1av7z4R0djePPd/u/kl3V8Q+LLeXwv8cL/AMyPYk8zbK++LXXFa68tfv76+Mf2mrdbD4rxyN/G6vWrcfeOHlkexeEbpp9NgkX+GvQoZF8yP/aSvJfhvdLcWkcf+xXqGkyf3v4q8mp5ntUp9iPUlbz/APYV61tNk3fdqHVoViRJP4Up2mwtvkkrGSOyJ3Gi7mjkk8ytyOR98cbfItYeir+4k2/c2VajkbfJukqbhI6KOTfH5ayVqWcjLHHH99HrnbNW8uSRvuVuabJ9oePy/wCH560gLlOks5GX71Xm/cQSSeX8lUYZmfzP4NlU9S1hX/dr9yum5z2fQr3l0srySNXN6pMryPH/AAU7XL5v4Xrl9Y1Rl/39lJSl1Oj2fY5XxZ4Vi+3fbtNk8i7/APHHqGz8TRRJ9n1aDY/3N/8ABWpqmoN5cf8AfrJ1CH7faz7vv11rlMHH+Y9GsfF1j/wjH9m2vkTpsrxnUPN8P65PeLHJPZSv88f8ae9dA2nxRQQeTHsl2fwVHHb7v9Z8/wDf8z56a8gjGHvcp6p4F8RRXVjB5M+9NldxJqTRfekrw2x8Pz6X/pWlyeQ/39n8D10i+LtVntP9ItJNy/f2Vpy9jjnF9D1JtetvI8tpPnrl/F3iCLyJNv8AAlcbDrk91P8Au4JN9a11oN5qMEclx+4TZ89JocY9zznVJpfEc/lrH+631qNfS2/kW8PyOlb0mn22lp+5j3/+h1jtayz6jHJ5bolZNnqp/u/dJodLVp/MaTz3b+OT7lXpGW38yP8AgpskarJ5bfP8n8FRr5WpeZH9x0pPyIRes9cltZI44/nrrtN1Zbj/AH6898zypPLX929XodU+yyfLJseuRmvJ5HrGn6gsv7uT79bH2rb5e6vOdN1bY6SeZv310VvqSvJJJ5lSmc0oWO6j2yx+ZH/cqOWNtn3P4Kx7PUPKT5X+Rq6CNlng+X50atLnDK9M5e+t28v/AFdZN9G1n+88uuuvrFfLrmdSVm8z+NFrkqR7nXTn2KMeobvMkappLxXgkkj/AIazbyFoEk21V02+WeOSPzPv1BUlHoaTSebJ/rPkqq2/fJ/cSpvk8yONakmVV302Rcp3m3Z8v8CVyevRs/7tfuNXRXkmxP8Abrm9Q3S+ZIv360gJPscrJGsUflt87/NXP6lGrWkn7v7m77ldJdK3nybvuVyesSNFHP5MmxK74fAcNU1vAtiuqa5aW6x/x/PX1tp9qtlYwRr9xUWvlf4MzQQaxJeXH3Iv469ys/i1oN1dSWa6nB9o/wCee/5664cvszJzL3iiPzZP3f3vmrF+0Nap++reutQW6j/d/wAdc/qisskn9yuKUOx7VKUfZ8pn314ssny/PUdvuuJJGb7lDQrL92PZTvM2SeXH/HQotGs3BaGxa2f22SOG3j+d69i8I+G4tGtI18v97/HXG+C7GDTk+0TfPcPXfW+rLXrUVGnqfKY2rKo+WOyOkt1Va0I5Frm49WWpP7YSu9Vo2Pnp0m2dE01QtMtYLa0tQya0v/PSm667kxoM6Brhab9pT1rmZNcX/npULa8v/PSuf26Nfq8ux1n2r2py3S1yH/CQLSf8JAn9+n7dB9Xl2Oy+1LTTc4rkV8QL/wA9Kc2vL/z0pvEREsPLsdBNcLWfcXC1iza4v/PSqM2tLXkYmujvpUGbjXC0LMtcz/bNOXVq8F1lc7/q7OqWapFmrl11hacusVtCujJ4eXY6pbirCzVya60tWF1pa76VZM5p4eXY2ryRdlcP4kk/dyVsXWsL5dcjrmoeb5lZ4momj0cDTlGauec+Jv8AWSVwN9H89d9rn73zK5W4s9z185KSufrGXYjkijnfJqRbethdPqZdPoU0fQrFruZtrDXTaSu2qsOn7K1rO32V3Uq1jzsTXUo2R1WmybI6sXU3yVk28m1KdNNXpPFRsfJSjedyjeN+8p2n/fqGZt1SWbbXrmjXXNc7XO1Ox6J4dm2eXXoGm3i7K8l0m+8quqsdc2V71HFxSPgswoupJno0d0tSLcLXEx+IP9upl15f+eld6xse58xLBSvsdp9qT3rPvr5fLrm217/ppVG81zen+srGpjY9yoYKS6Gf4qut0cleJ+Lm3SSV6Zrmoeb5leb69D5r1yRxsb7nS8DJrY85uod0lWtNh+etKbS971Yt9P2V6NPHxXU82plkm9jc0Obyq7rTdY8qOuBtY2irShuGSrnj4tbhSy2Sex3F14h/d1yOva15u+qdxeNWHfSNLXi18SpH0GHwjgcz4iuPN8yvN9Yt2levTL6xaWsO48P+bXn+1SPT9i2rHls2mt5lNXTWr0hvC+//AJZ0L4V/6Z1qq6OeWFueerp7VMuntXoC+F/+mdTL4X/6Z1qsUl1MPqbfQ8/XT2qSPT2rvv8AhGv+mdSL4Z/6Z01i0uovqN+hxtraslblruSugj8N/wDTOrUfh+u6nmXKtzlnlnN0P0Jooor1UfNkU1c/rH+rkroJq5/WP9XJSA8p8XdJK8h1xtrvXrXjKTb5leJ+JLzbJJXBX2PWwxTWba9bWn3ypXBzatteprfxBs/5aV4lTc96merQ6kuyqOoXytXDx+Jv+mlV7jxJu/5aVzJGzZ0Et0u6ug8O3irJHXl7a589bmj+Itj/AOsroi7Mwmrn0V4dvl8uOu2s9SXZXz/ovjBV/wCWldNb+OF/v16NOpY8qdK7PYm1RfLrD1jUl2VwLeOl/wCelZeoeNFdP9ZXVGornJKg7EPjC+X95XkOtXn7+um8ReIPP8z95XnupX2966HJNHOsO7nQaHefvK9a8L6oqpHXgen6h5Uldto/iTyh/rK4pPU6lRdj6EsdYXy6vR60teJ2/jLYn+sq0vjb/brkqSOilSse0f22voajk1xf+eleN/8ACc/9NKhk8cf9NK5OZnaqZ7BNry/89KydQ1pXj/1leVyeOP8AppVO48ab/wDlpVxlqTKnodF4k1JW8yvLdcvv3klXNW8Teb/y0ridU1Tza9GFZWOGWGux1xqFZtxebqpzXW+q7TVr7dDWFfYkmbfVWRac0lRs1R7dFfVrC7frT4221Buo3UnWXcv6sadvNtrptHvNklcXHNtrUsb7yqj2yD6uz2bw/qir5dehaPryp/y0r5903XvK/jrpLHxZs/5aVXthfV2fRFn4iX/npWgviKL/AJ6V4Db+Ntn/AC0q1/wnR/v1n7Ur6uz2q616Jv8AlpWDeaxFXls3jj/ppWbceNN3/LSpdUfsGesR65EslbFj4miX/lpXgf8AwmD/AN+rVv4yZP8AlpXHKV2a+wZ9CN4qXZ9+uN8Ua8sqSfvK83/4TZtn+srJ1TxY0qf6ytIzsjmlhWzH8cXC3HmV4n4kt98klela5qXn+ZXD6pD5taRqWYRwjPM9Ss6w7i3rvNS0+udvLHbXo0qp0KlY5mSGmba05rfbVVlrs5riaC3bZWxCy3Ee1qw91XLe420MVkdt4J8UNol9Ha3E+xGf5K+gLXVo5bGPy/ndvn318szRrfpGy/65fuV7F8OfEn9o6V9nkk/exJs2VwVqZ1UnZcr2PSNJZnvpJP46+af2wdN+z6rYal992r6E0nUFaf5f4a8h/av09dT8Dx3ip88Uy1lTseiZvwn1ZZbS3k/jaFa9qs1ZruPbJ8myvnH4L3DS6VBcL5m2Lbvr3zT7pvPgkj+5srgrQl1KoyOukb7VB+8qxZr5X+5sqrbyKz+Wv8VaEcayp5f8a1xyR2qR1WkyKtp8snyMlSTfJ5lU9P8A9R5a/cqS4k2b9vz1MQua1jfNFHHbt9zZXTaDuijk/wBuuFsbrddf7Gyu60u4iW1kkX5NiVtTNW/cNK+1JoI5LdfvulYNxfKkH+x83+/TZrqWWOe4k+R653ULpX/eNJ8i/wDPOtmOKK+qXDSz/wCs+SuV1K6lnn8ta0ri6WXzJFrH8lrqT5ZNj1VjoTuEis0kn7z5PJpsMjSyf6v5Ep0m6J/Lb+P5KJP9Hkjk/wBj+Ct4nLNdC0tv8klw3yOlXNP0lWk8xfnfZTrVopbTzPn2bK3tNtWuPLjX5KtytsZoG1BbeCPd8ifcenabqH/LNtmx/ub6vXmhwW/3fn/jrNvNJltbWSRY/n37/wDcrSKFeJ01rNBbySfu03rVXUtUZ/Mjjk3t/wCOVV0u1a6TzJPMqxb6P5F3/fR6toyuupVj0+W4/wBZH+6qrqFq1u/mfwV2m1W8uOOTzEWqOoafFcT/ACyVDiaRq9zjbi183/SFk/gqrHZyv5kjRolb15ZxW8/zfcqrMzRRzyfwbKxkjpjIorCvnvHTbyP7P/ceq8cjSx/9NW3U6P8A0h5PO/1v/jlYWLvItWc0sX7yP50rU0/Wm8+ORvMT+/XOtbz2/mfvKuWsjSpHu+SoZMz07S7iK4j+X+KtjT9U+xyfZ5JPlavOfCuqeVPJb/wV1jXyt975Ho5ZdDjf947iS4+2J+7+dKwdQtfK3/3qp6fqTWc8e2T90/366e9jWWBJI/n+SpkucyX7s4a6mVkn2/xVyKqunXf++9dpq1v5Tyba428jia68yT76VyS8zqXKdRbyK8fy/foj3SxyeZ9ysOG88j93Wg1w39m/u/v1ZzpmXqknlSSRrXPzXnlRyf362NQVvM/effeufuI9nmSNWkeYu0fZnP3zK3n7o9lcn4kk8qxk/d7PkrrL6REn8tvnesHXLf7V5Fvs37nr0FE4aha8M2raX4Z8yT/lqjPXx38RvFmq2/xDu7jTbuSCW3mbZ5fyV9sa4zWGh/N5exYa+GfEUPm+KtS1Jo/PTe1ehSZ5+J/dQPcPhz+2R4l8OWtvb+ILD7bbp/y3j+/XtVj+1d4e1axjm8t/n/77r4hvpFntILeP7jV0VnMsEEca/cVK1dOHaxyU8XOB9ZTftDW2oyeXYwO+6u08K+LLmfy5pPvvXyf8PY/tGpRq33K+jPDsyxeWteRiZ+y2PYoSlXvznuWj+JJ3+9JXVWviBv8AnpXlOk321K3odSryHjZJ7ncsHF9D0ZfEH+3R/wAJF/t1wK6pQ2pNUrHyB4CPY7qTxF/00qvJ4i/6aVxLalUf9oNQ8dLuJYGPY7RvETf89KryeIP+mlce2oVXk1ChYyTL+pxOwbxI3/PSmr4kb/npXDyXzVH/AGg/pVfW5EfVInoEfiRv+elTf8JF/t156upNUy6lU/W5DWEid02vbv8AlpVdtaZ65NbzfUy3VctTENm8MNFHTf2tTl1iuX+0U77S/rXnubZ0qgjqF1ij+2n/AL9cv9q9qa15Vqow+rx7HWLrVTLrjVxf27/OKkW+rWFeUTJ4aLOsk1pmrNvNQ82sX7dUMl5TlWlJDhh4wHXn72s9rVWqw11UfnpXO3c9WnU5CNbWpo7WhZqsRyVN7HSsRJdR0drViOGmxyVJ51HMwdZsk+7UMklNkmqrJNVqpI5nNEjVJG2yqvnUfaKamxe0ua0N1tq9DqjLXOrcVJ9oroVaUTjnSjLc6ZdYapl1pq5H7Z9aPt1V7eZh9Xidh/bVQyaoz1zK31O+2VDrTH7CBqXVx5tYt1D5tSNdU37RUe1ky/ZRKLaatOXT1q55i0K1ae3mL2EGV1s6Gt9tXN/vULNR7eYewgUZoapyWu6tKRqqs1P2kg9nEz209Xpv9lq1aW5ab5n1qedj5UZ/9kJR/ZaVoNNUfnVSkxOKKf8AZqVJ/Z61Y8ym+dT5mKyIf7PWpF09akWapFmo5mFkRrp61YjsVoWanfaKjmkh8qPsmiiiv00/KCKauf1r7ldA9c/rX+reoA8b8cNs8yvAfF11skkr37x0v7uSvnfxl/rJK5a+x6WG3OHvNQZJKq/2o9V9Qb95WazV8/U3PoobG5/bDU1tWZqxt1G6sLmxq/2i9XrXWGSuc3UqyNRcVjvLXxQ0X/LStKPxg/8Az0rzeO4aplumrVSZPIj0f/hMG/v0yTxUz/8ALSuBW6apo7hq3jN3M3TTOmutaaWsua431RWTfUi11KbM/ZpFiO421ch1RkrLao2apbGoI6BdeZP+WlH/AAkUv/PSubaSo2masJO5ooo6ZvETf89KhbxE3/PSuZaak8xq55I0SR0LeIG/56VG2uNXP+Y1Luasy+VGrNqjNWfNdb6rs1NquZi5EOaSo2akpNtLnZfKh+6m07bTaOZj5UI1JUm2mbaOZhyoN1TRyUzbSqtHMxcqLkd0y1aj1JlrMpVp8zJ5Ubi6s3/PSnf2w/8Az0rE3U7dRzMfKjXbVm/56VDJqTPWbT6LsOVFv+0GqRdSaqFFSFkaf9qN/wA9Kjk1BmqhRSuFkLNJ5tZtxDvq8y1Gy1d2PlRz95Y765++02u4mh3Vl3VnurohUsYygjzu8sdtYtxDtrvtQsa5XUrXbXqUqhzSjY51loVttTTR1BXcncyuX7O621tafrE+lz/aLeT5/wDnnXLq22rcN1toavoxHtPg34mafq6bZJPIvV+Ty3q18XLGDXvhzfx/f2fOleG/Z4mk8xfkl/vx1rLqV9PayWrX8j27/wDLOuZ4fszT20kZvwnupdNtZ7NpNkTfwV75o8jNa/7eyvD/AAzoMFndT+XcbHb569i8P3C/YY9v3G21wYiFtzpw8+x6Fo8i7PM++9dBDGssfmfx765PR2aJJK7LTVWWx+X53rymu56voWtLm2zz/u9iJUOrah5F1/tqlV477yruSNvkeX/lnWbrF1tupNv3aIsVze0dftE/mNXdSSbIPs8f39m+uF8MqzJJcN9yumt7iKLzJGk3oyVpBdDpcvMj1S+8qx8tvuVi+YvlySSSfI9ZOsat5t3JHH8+zdU32OW6gjk/u1qRHmK95I0X7tahtWlt0n8z77UXkbWskck3mfN/3xUl5C1xB+5+9/z0rRGt2VYYWln/ANjfTZLXytRj/efI77NlRrazxRyR/vNlbUemq8HmeX86fPVsqxJHC0U/lx/Pb7K6zR4Yl8uNvkdqyfDsMUryW/8AHXSQ2LKnzfI6f8tKa5TORqW9jZzpJtk+f+Cr39lyyxyfu96bKp6esVvJ8tbS6gv+4lbxOKUJlfT9JiSOf7R9zZ8/l1lzWcSPJJDJJs31NrWrKtpP9n8x3+5+7qvbzNLax7v+/dNytsaUqTL1jpctx+8+5WtcaXFAkm6P+D/gdVftUtvB+8/uf8s6j/tJriTy/wDY/wCB1HtDV0n0MHWtPa/8u3WD5P79UbrR4rKDy2k+T/brpPtitJ/cRKq6hGvlybvL2VhzdjePMcuujqqSbZE31myaXLLJJtj+dP8AlpXWLars8xY/v1DJDEqSSL/fqW+xa5upz81i0Xl7Y98q/wDPSnfZ9/8ArI9j10X7q4T/AJZ76k/s9bj92336hnNKZy/2VrV5JI/+AVuWOpSts+0ferQ/svyE8zy/L21Xhhiunkjk+R1pCai9S8t958nltXVeDdU+1ST2Mnzuv3K4O6jaK6j8mT7lWtL1KXTtcgk+42/Y9LmM5U7wsvkdRr1jsupJP4K4nUI2tb75v9U1ela5b70eTzPvJXnOqef5/wA0fyJXPOPvk0pe4U9u7zJF+/Wh5kstr+7+4v36x/Mb95t+R61PtDRQfL/ElCfmJszdQut8f+3WDeXC+XJH/Gtb2qK37z/aSudmtf8AWSNJvetUUzBZZZ55JJPkRKortbUYN33N9aWoKyvJGsf+/WTb7v7Sk2/w11xfY4mN8d6h5WgX+2TZ+5avhX+3mgvru1/17yzNvk/2a+xPixqn2Lwzd/7jV8n3ljZ2Xl3jSJv+b5P43rvobHnY925Rsf8Ax4/6z5k/v1q+H1WV5FaTfurE85rzzJJPk/2KueHZJXk+WN/v7K67njpXPavA+mtpzxyN/FXtWhzbPLavLfDsKxaPaSN8716Bo821I2rw8dH3lY9/AytGx6Rp998la0eoVxNnfbK1Ib6vmp07s+ihU0Oujvqm+2VzMN9VpbyudwZupo2GuKb51Zq3VO86nysfNcvSXWyqsl1VWa4qnNcVcYtkc6Lkl1VdryqMk1R+dW3IYufY1FvKtQ3VYsbVchalKI1Lub0M1WlmrHhkqws1c7i7nQpI0POpv2iqLXFQtdVPsx8yNJrqoWuqzZLyoWuq0VMl1DU+1e1SLdVj/aKkWalyWJUzW+1fWq8l5VNpqryTVahcblYuNfU3+0PasmSaoftD1p7Mz5zpI7yrUd1XN29w1aUM26snTLU7mwt1Un2ysvzKd5j+tRyGvOzQa6qFpqq7qczUcthXuOa4pv2r2qvI1V2krRQuQ5I0luqk+1fWsdZqkaaj2YufzNCS6qH7ZWbJM1R+Y/rVezJczaW8p32z61jrI1O856PZi5zYW6qZbisWO4qxHNUuHkNTNRZqkWas9ZKkWSp5WXzo0PtFRySVXWSmtJQoeRXMh0klQs1NZqbuq+RkOSHM1QtJQzVDJVKNyLod51OVqh205VpqLJuiSimUm6nysXMiSnK1V9705Wq+Vi50Wt1OqGOplWocWLmTPtWiiiv0k/LiJ6wdY/1dbz1h6r9yoA8d8cR/JJXzv40X95JX0d44X93JXzv42X55K56+x6WH3PKdS/1lZrLWpqS/PWWzV87U+I+ihsJtptO3UtYmgypFpu2nqtQALU61EtSrTKHrU0fSq6tU0bVvHsJlyOplqvG1TK1dKZkxzVFT2kqFmqiRGqBqkZqZu+tYM2ImWm7afuptZsobRTqRqzsVcTb9abtp1G360guN20lPopWC4yn0yijlC4/d9aN31qGpFqeULjqKVVp/l1oohzIYq0/bSrHUiw1QuZDVWneXVyGzZ60IdJZ6VhcyMPy2o8tq6RdBZ/8AlnTv+Eef+5VqDI5zmfLan+W1dL/wjjf3Kd/wjr/886OVhzo5jyGo8hq6f/hG2/5507/hGn/550crDnRy3kNR5D+9dX/wjb/886d/wjLf3KOVj50ce1rVW4ta7iTw66/8s6zbzR2X/lnTUWHOjz3UrWuL1i3r07VrPZXC61a/6yu2joYTkrHB3UdUWWty8t6zWt69aL0OS6KNSLVj7PT/ALPWhHMiBZGq7byNUC29WIYakXOi1532eeCRv469C8N6hvtfLaT56851CP8A0Tcv30rpPDtxugjm8z5/v159Y6KEtT2rQ5mSCOPy5K7zw/Mq+ZH/ABturzXwvqUssEki7PuV3Gk3DNB5n8a1400e4pEkyt/aPmN87pWHdSNeX0+77lXtQumXUvMX+589ZN1Mst3d7f7lQ49hKXw2O+8PyLb6N8v35fkSpPEWofY4II4/neqOg3SvYwR/x1X1CP7Rrn+2qf8AAK2hsdCZVj093vo5PM3o33466xrFmjj/AIPkqPTdNZvvR/P/AH66SSx2eXujraRcpHMzaT58flyfO/8AB/crHmsZUeT+Dyq6rUGZbr/VvWbfK2yTb8iMlUmJSZl2czXH3vuf7ddRHJEsHl/7Fc/p+myrJ+++7W5GsUSSbvuVJvYdHbrbv5i/+Q60lvp5/wB3HH8lY/8Ab1nbvJG0e9Pm2VX/AOEgZYP3PyOj0kdcKcuqOy03a0n7yTY/zVtR2MV7/HHvevLV1yeV5JP4/wDnnTl167ikk2zum3599bKRc8NLo7HqF14Xl2R7fkTfUy/Y9Jgk3Sb5a5XQfHDap+7uJH3qnyVm32sM3nyNW6gjm9jU+CTsdh/wlFt5km6D5Kqya9Bv8xY/nrk/tHm/vPM3utTLM+/zF+5WVmaulCkdB/bUUST+ZHv3VTXxRFL+7kj/AHS1z+oakqeZG0nlv/45XP6pqkU/7uGRN6VnySKjCB6MuvWe+T+4tWr6azeD93/FXlsnmtH+7+f5P4Ko3WtX1r+8j+//ALdQ4y6Gboroz1ZViik8z7lbVjJFL5e37618+2fxois55LO+gd5V/uV3nhf4jW2pP5i/Iv8At1FpdTglCX/BPUvLaXzI5I99ObR4m8vb9/8A8fqPS/EEV0ny7PmrcWGL/WfwbKu3Nscbm6fkcvqVisUn+rrm9WX/AJaL99a3tUaXz55Fjd0qjcK08H+r2bK5rnTZ/GzqrW8a60OCRvMfelcnqjbJJN3360vDtx5unTxtv2RO1ZOrMsqSf36UonLGXxHMteN58kf8FXlm8pP79Z8axPd1cjk3X0cax0RRpcb4g1DzYII449iKnz/3659oW8iSRfnSug1LbL+8X/crnbyTyI5I/wD0XWqYn8Bl3l0/mSfu971j28m6+kk+42yrmpTL5/8AcT/x+s232755F+5XUc9NfvDzH9oTWJbLwz+5k2O77K+afmvf3nmb3Svcf2pJJW8P2kccmx2f/gdeOaXZ/wDEtjjb5Jdn/LSu6g5WPIx7fPoQxzJ5Eka/O+yus8Lw+VBHH9x2rmbW1VJ/LWvSPD9nA9jHu+S4fbXSjzj1jQYYotGtN3z766CxbZ8tc/Z27QWNvC0n3K6TT7ffXm4uneR62ElZXNi3uGrShuGqra6ezVrW+ktXlSonqqqOhuGrQt2Z6LXSWre0/Q2esfYM0+sWKMMbPVpbdq6iz8Ms/wDyzrSj8Kt/zzpfVZE/W0upwMlq1VZLFq9N/wCETb/nnTG8Ht/zzrRYWRDxSZ5i2ntQumtXpn/CGn/nnR/whv8A0zqvqzM/rS7nnMentViOxavQl8Ht/wA86kXwi3/POq+rNj+tJdTz9bVqk+zvXff8Im3/ADzpv/CJt/cqfqbK+uI8/aFqha3avRP+ERf/AJ501vCLf886r6oyXjEebtbtQtq1ejf8Ig3/ADzpy+D2/wCedV9VfYn62u552tm1TLZtXoS+D2/551IvhFv+edZvCvsUsYjztrNqhksWr0z/AIRF/wDnnUbeEW/551awj7DeNR5bJp7VW/sx69Xbwe3/ADzqP/hDH/uVawjMvri7nmsNiy1pW9m1d5H4NZf+WdWofCLf886TwjfQpYxHCrYtUn2Fq9Cj8J/9M6kXwr/0zrL6mzX67Hued/YWo+wtXpH/AAif/TM0f8In/wBMzR9TZP15HmcmntVVtNavVm8J/wDTOo28H/8ATOrWEfYl41Hlf9mvR/Zr16l/wh//AEzo/wCEP/6Z1awj7EfXUeUtpbUv9kt/zzr1X/hD/wDpnTv+EN/6Z0LCPsT9dTPKf7JehtLavWP+EP8A9im/8Ib/ANM6tYR9geNR5SultViPTXr1D/hDf+mdOXwf/wBM6l4Nk/XEearp7VIuntXpX/CI/wDTOnf8Ij/0zqfqTKWNsebrp7UNp7V6V/wif/TM07/hFP8ApnQsExfXvM8vbTWo/s1q9Q/4RD/Yo/4RD/YqvqTD68eXtpbVG2ltXqn/AAiH+xTf+ER/6Z01g2S8d5nla6S1Sf2Q9epf8Ih/sU5fCP8A0zqvqTF9e8zyv+yHo/sh69W/4Q//AGKP+ER/6Z1X1JieO8zyf+x3/wCedOXRW/5516wvg/8A6Z05fCP/AEzp/U2R9dR5Wujt/cqRdJavVP8AhEf+mdH/AAiX+xS+pMaxvme20UUV9QfIET1i6ovyVtPWTqi/u6gaPI/G0fySV88+No/3klfR3jKP93JXz742h+eSuatsd1DRnjuqR/PWO0ddFqkfz1ktHXgTWp9DB6FHy6d5dWvLpvl1nY2uQbfrRUvl0nl1NguRLTlan+XTttKwXGK1TK1M20qrWsVYTZYWapPOqtRVEFnzqjaSoqKvmAVmpu6lpNtQO4tNpdtOVaTVyuYSk21IsdSLHVcnkTzsi20eXVlY6kWGj2YuZlVY6d5NXFhqRYaPZi9oZ/2el+y+9aK29P8As9X7Mn2hkfZactrWt9lqRbWn7In2hlra1ItnWstrUy2tV7MPaGStnViHT91akdrV6zs/3lPkD2g3SdF82u40nwj5v/LOjw3pqs6V654Z0NGjjqoUtTCpVscTa+A93/LOrS/D/wD6Z17Zp/htfL/1daS+GV/5512qgjieIseB/wDCvf8Apmad/wAK9/6Z179/wjMX/POnf8I0n/POrWHRH1g8BX4e/wDTOpF+H/8A0zr3r/hG4v8AnnTl8Nr/AM86X1dC+sng6/D/AP6Z07/hX/8AsV7x/wAI7F/zyobw6v8Azzp/V0w+s32Pnu88B7U/1dcX4g8I+Ukn7uvqbUPDq+X/AKuvN/F3h9dkn7un9XQfWGfJfiXS/s/mV5vrFnXv3jjR9nmfu68b1yz2SSVSo2H7ds87utP31RbS66i4t6ptDW9g9oYP9lrT/wCzl9a2fJo8miwucxv7OX1pVsa1/Lo8uiwczMqaxWWCRar+G2VPMt1/5ZP86VtNH8lcn9q/snxPtb/lqlc1WN0b0ZtTPZPCt4sUkcf8FemWMi/6xfuV4v4fuFSSOTzPnr1izvG+wxyfwNtrw6qPoqRavmiiuvmj+R0rBsd1xfTx/wDfFbGrN5qRx/8AkSuds5F/tHzPuP8AMlZxLZ2nh+4aK7/ufJXTafprXF99o/jXdXH28beZH/f2V6N4XZZfL/d/JsqmdEWa2n2rRJJ5ldBHaqyeY3yVJY2avPJH5f3v460LjTWtYJP9Y7vVq5lORx+oRrsnkb59m6uN1C82/wDLT7ldN4k025TzPsvmI/zffrxfxRZ68zyeXdoifNWsYm1GMjptW8ZNbweWv31qvD4glnTzPMfe9eV3FnqsU8n2iffWhof2y3gkkmneRGfZ5dbex7nowXkegXGtQWsnmXEmzdWhY69Y6pH5a3caOv8Az0rjb6xV/L87e+9P+WlXtNs4rWD5YI0quTsehGEqnU7S3XzYPtHlybPuefH9yq9408Fp5jSI6NVO3kvJbX7GtxIkX9z+Ci60nUNRg8tZPkSrjGJm6dXuWtNvoIn/ANZsetb+0ovP/wBZGiP9/fXDyeB9Qlk8yOf/AOLrYh8HyvPHHNdv8tWX7Of2pHQXV9BFBJcW8+9Edd9VbzXJ9/lwyb0+/vq1a+F1X935cjvW5a+Efs9r5lxHsT+Cqt2I9nT+27nF3Sy6l+7kjd3b/vus280FoEkuPL+Rf4K9CmtbOB4/s/8ArX+TfWHq1rLaz+Wz791Q/Jm0eV/CrHN6TMv8Mkmxvkeq95HLLHPH5/75H+StCO3WzeTcm/fVi30Fr++jkX599YSJlTj1Ob0nwW1/PJ5ke92f/WSffr0DTfAdtYQfNHJ5tbGn6P8A2d5e75/9ytiGNpX/AHkm96y5+5wznr7vwl7wzpcUSR7fuf8ATSuyj+WCuTt5K6DT9QXZJHJ8+2pbR49ZMsXEiwJ+7j3u9YOpWrfw/ceugWRbj93/AAVR1KxWCOSs5KJEH1Zz+iyNYPdxyfcdKwdQk8h59sn3/wC/WxNugvvMb7lcr4suF/1f96smynfoVbdmbzNv9+t7RY2+1T3Hl/Jsrn9JVpX/AHfyIif8tK2tJvJVtbvc6fP8lWvMT12K+oSRJ5/8G+uXvptnmbY99bmoRxXUflySfcrB1Bfs/wDuU0Wznb6+idJN0fzf89KhtVZLXzFj2bt1Q6xNFPH9nX79aV0qrBBbr8ibK1ZNBHzb+0xI0t1psbfcR99eWNcM+nRyfcf+CvT/ANo6FbrXLSOSfy0SvM2VWg8tfuLXqUU/ZnzuLfvljQbFr2T5v469Os4VS7sI4Y/ufO9c14dsfKsY9sex2rtbNfK1GDbH8+z566Dl+weraPbrqPyt99K7jS9D3Sf6uud8C6azJ5jfxV65oek7qwlFWOmm2VdN8N7/APlnXQWvhn/pnXTaTo6/u66K30ta45RVzsi3Y4u38Nf9M66DS/Dq/wDPOugj09a1tPs1zV0oJswrTaVyHTfDq/8APOtqHw2v/POtjTbVa2obda9ONBWPHlXae5ya+G1/550v/CMr/crs1t1p32da09hHsZ/WJdzjf+EZX+5R/wAIyv8AcrtPs6UfZ0pewQvrDOL/AOEcT/nnTv8AhG0/5512X2dKb9np+xQe3fc4/wD4RtP+edH/AAjaf8867D7PQYMCj2KGq7ON/wCEcT/nnR/wjif8867LyBTfs6+tV7FD9szj/wDhHE/5507/AIRtP+eddd5SUeUlHsUT7WRyP/CNp/zzp3/COp/zzrrPKSjykpewQe1kcn/wjqf886P+EdT/AJ511nlJR5SU/YoPayOT/wCEdT/nnR/wjSf8866zyko8pKPYoPayOT/4RpP+edOXw+v/ADzrqvKSjykp+yQe1kcyugr/AM86kXQ1/wCeddJ5NHl/Wl7FC9rI53+wl/550f2Ev/POuk8mm7Fo9ig9sznf7CX/AJ50f2Ev/POui2LRsWmqKD2sjnf7CT/nnTv7DH/POui2U3YtHskL2sjn/wCwVo/sFa39q0bVpqkuw/aSML+xF/uUf2Iv9yt/ApdlHs4i9rI5/wDsRf7lH9hLW/tHrRgVXskT7SRhf2IlH9iJW9s9qNntU+yXYfOzB/sVaP7FWt7Z7UbPaj2S7Bzsw/7GT+5R/Y61ubPajZ7UeyXYOdmH/Y60f2LFW5s9qd5dP2SRPtJGD/Y0dO/sha3PLpuz2pqmgU2Yv9kLR/ZC1tbPajZ7U/ZxHzsx/wCyFo/slK2NntRs9qPZRDmZk/2StH9krWts9qNntR7ND52S0UUjVkjEjfvWXqS/JWo9ZuofcpDR5f4wX93JXz/42j+eSvobxgv7uSvn/wAbL+8krnq6q53Ud0eP6sv7ysllra1ZfnrGbpXiVND36exEy0m2n7aNtZGhFtptTstRN0qAGbaWiigqwm2loooJCiiiqQCqtLtoXpS0wGUU5ulNoAcvSpKatPWrJbHKtSKtItTL0rUgVVqRVpq1Mq1ZA5VqZY6aq1YVapIlsasdOVadUirWliBqrU0cdNVasRrRYAWGpljpyrUm2kA1Y60LOP8AeVVVavWv36gDtvDK/vI69m8Jx/JHXjPhlv3kde0eEW/1dbUviOaqekabD+7rWjhWs3S2+SthetetHY8iW43yUp3lJTqK0siBvk0eTUm6lpWFci8mmtCtT0UxGZeWu5K4PxRpu9JK9ImXdXN65Z70koA+X/H2i/6yvA/E2m+U8lfXHjjR90clfO/jTR9kklSapnid9b/vKzZI66jVrXZJXP3EdQdBRZaay1My0m361AEG2lqTbRtoHchriPHEMsF3aXkcfzxPXdMtZutaauoweW1RJXLRY8K6t9qSCb+HZXsHhm6Vk8tvv7N9fO/hG6lspJ7WT7kX3K9m8M3zJJHI33HSvErU+x9Jhap2GqNO3kR/wVzd9J9nn8xfv11EN59sg/1m90rldehZZ5NsfyNWMNzeTO+0u6WW1g/j3JXpng9YooI68f8ACt4txYx/31r1jwmvn/e+/Uo2j5Hp1jHB+7kX79XrhopUkk/jSs3TWlX935fybPv1ebctpJ+7qku5jJHG+IGnlgkk8z+9XBzQ21xJ9nkj+evQNQj82eST7ifNXG6tZr58kkf363v2O2k/ZnnPiDR1S6k2wfJWfa6e0T/vI/kV99ds0bN/ro/kao/7N8+1nk+5V8x6dKp/McPfNLLPJJ/Gz/JWtZyfZ4I93z1auvD8rz+Z5cnyJTYbFvL+X5/nqfaeR61OxqWbbPu/frpNNk/eSRrHvrnbeNbeSP8A2a1rOaXfJt+5sreDiDgbFirf6RH5f96nLcMkElx5af3Kj0+4Zk/261lhV08vy96VpzdjJw7lzS7Oe4SORfk3VNeaDLf2M/mXcmxXb/crWsrm5sp4JIYERNmx6h2tczzxrB8kv/fFaNnB73Poji76zit4PLj+eVXrLutPa6nj3fcruo/Dc6zybvuf7dNj0Hynk8z5/n+SuSR2Ksl1ucfH4Tnnk/uJ/frorHw++nQeWvzv/frpIbPyk8z+DZTWVVjk2yfJXPI5KmIl0MWGNov3bfPViHymkk/vrU00O6OOSOT/AH6a1uvnyeXHsd6yOVskt/n8z+B6uWsaxeZJ/eqrDvt3kjaobibbHJu+R6huJlKPY6y1uFeP5fLrH8QXiwfu5JH3v9yq+h6tFLHJt+//AHHqxqV0rvJuj3vspf8ALs4+X95qYdw37iTzPvbK43WJll/399dReXSywSeZHseuJ1jZ57/36IEyNCzhbZJt+Sta1s2t7GS4/gfclZehyebB5jVvTTN9hjt/4N9NsUXIwbhf+WbR/JWHr11AkEn7z566bUJlijk/3K4PWLhZUnuG+4lOMbrQupOxgxxtf65Hbr9z79dFfLs/5Z1k+GYWlSe6WPf87VpalIyJ+8raXU2p/wAPU+Vf2htsvi2CTzPup9yuP0uxluPMkaP5PlrtPjVpv2rx/Buj2RbKbp9nGvlxrB8iV6dB/uz5bE/Ga9nbrb2MEf3Ja3fCuny3V9GrRu/z1lzSNdT/ALmP/Yr1DwHpbefHuj+euhGB6d4L0vyoI1r1rw/Y/wCrrj/C+n/6uvTtFs9qVzyZ1wRtaba7a2I46q2se2OtBetc8mdSViPbWlp6/PVCr9i3z1rR3OOvsdRplbUa1j6b/wAs62oa9qOx4E9yWiiiqMWFFFFAgooooAKKKKCwpGpaRqAEoooqwE20baWigBNtG2looKE20baWigAooooAKTdS0ygB26lplOBzQAtFFFAmFFFFQIKKKKACik3U2nYB26m7Pain1RQUUUUAFFFFArhRRRQIVaWm0u6gBaKKKgBNtG2lop3AbRTqTbVAJS7aWipuAUUUViBE9Z+of6utKSs2++5WbGjzfxcvySV4D44X55K+hPFi/JJXgPjhf3klYVNjsovU8Z1j/WSViSVu60v7ySsJuleHU3se/S2G0UUVmbCNUTdKe1RUkAUUUVID6ZRRQAUU5elO21YEdPpNtLQJhTVWnU/b9aaEItOVaFWpVrQgVVqZVqNamWtEQOWpo1qNVqxHWhJIvSpk7VHGtTL0qyAVakVaSl3VZA5O1WEqunarCUFIsJUi1GnapFqUMkTtVy27VTTtVy27VLA7Lw237yOvZvCLf6uvFfDrfvI69k8It/q60p7nPVR6tpX3K2k/1dYek/crcT/VmvUhseRPcdRRRWxmFCdqKfQJhRRRQIYy1m6hb7461G6VXuI99AHlvizS/NjkrwHx1of+sr6o16x82OSvGfHGh745P3dA0fJPiTTfKeSuJvodj17N4y0fypJK8r1a12vWdjdHNyLTKszLVdlpGolK1CrS0ARMtNZalpjLUFpnF61D/ZOuR3X/ACyl+R69K8O3n2y08v7nyfJXI+JNP+36bIq/eWq3hHWmgg+zzffSvPxED0sJU9me86LtieONfuOnz1R8QRsnmfu/72yqvhvUFR493z7krY1q3+2weZHG6OleNc95oxfC943nx7fkffXvnhm4aKCCRY6+b7OaWznk3fI6OuyvcPB+tfarGDdJ86VoRTPZLW881E3SbNiVpLcL5Em6T5Hri7G8llTzPM2JXQfbl8j/AG9lBbXYzdUh3ySbvuVyerRr+/2/frqLi4VJHjb+OuV1aRmkk2x/PQ2dMUzm76PZHBu/grQ0u3by5I5JE2VDeQrLJ+8j2PsptjJ8/wBn8z56VzpSkdFa2/m+Z/H8lTW/h2zb/ln96odLkW18yOT562I5l/1ix1qjVVXTKP8AwiNt5/8AfStD/hD4P9YsfyVqWbRLJ80fyPW9ahWeSNfv7K1ihPHVe5zsOi2exI402OtaEdjFF5kbfI9WNYt/sv8Aq5E30WrNcJHI0kbvW/L3OV4udTqRqrbPl+T/AK6VetbFbhPM8z50/uU6Pc6PHJHVO3uJ9Ju/Lb54pf8Ann/BTsYyrz6Gh9jZnj/jSnXVvA3mfu/nSoV1KWJJPL/2qo3F5LLBJJN+4dKLCUpjpLxVfy2TYjVR8lp5JNtWlaDy5JGk891T5KkWNk8yT+8lYSjY3UuxntYq7+XUzW6/xffqb7n7yo7pVf8A1f32rnsaJszbplSf5vnqPy9zybv4qsXX+1Gn/XSqLM2+SRfuVzSQ3IsW9rFbySSL9/ZUkc3nyP8A36p/NFH5jSfP/wA86jt7pYv3nmbHoUe5zSmynqCxRefu+/XE3lx5uoybfn+Sug8TXjPG8i1zdirS3XzR/O9aJmE9ja0mZUTy/L2OtbFxcLBH/ttWbb2rKn+r+dKp6pdM13J5n36lsSRV164naD/WfPXnviSRZ/Is45P30r7K6bUm/cSSNJv2Vzvh/T5dW8QSXUnyJF9ytabCS7HWafYrptrHHD/Cnz1T1DbLB5n8FbjRqqSSNWHq0iy+Z/AlWmem1+7PF/Fmj2fiPxb9nk+SVE+T/brN1jwzPYTyeTBJ5SpWR8QNUbTfHfmQySI6Ir16r4X1y28W6V/q/wDSIk+evoKNFVIaH59iK0qdeVzg/DtuyvA0cfzK/wA/mV7x4L0vyo42b77VycPhuKwnjk8v53rvPD9wqUVEy6VSJ6l4bt1/d132mx/JXnfh++VPLrutNvldK4Zbnp05I6S3qxuqjbzbquK1czOpMWr9j9+s/dV6x+/W9F6nHiNjrNMrchrB02t6GvahsfOz3JaKKKszCiiiggKKKKB2CiiigoKKKKAG0UUVYBRRRUAFJupaZTQDt1LTKfVDsFFFFAwplPplABRRRQA5elLSL0paACiiigkZv96Kdto20FDaKdtpaACiiigAooooEwooooBDKKfRQMKKKRulArBup26o6fUCHUUUm6nYBaKKKQBRRRQAUUUVhcBklZ99/qxWi/SqF79w1LGjz3xYv7uSvBfHEf8ArK+gPFC/JJXg/jiP/WVjU2OujueH64v7ySufk6102vL+8krm5uteLV1uz6Gl8JFTGanNTWrA1Eao6c3Sm0AI1LRRSsA7bRtpaKEAUUUUyQpy02n0AOpFWlpy9K0QC0q0lKtaJEE0dSrTFp61ojNkg7VMvWoR2qwnatCGTL1qZahXrUy0CFoooqyB6VajqvGtWI6CyZO1SLUaVMvWoAkXpVi361XXpViHrUFnWeH2+eOvZPCLf6uvF/D7fvI69i8Ht/q60huctXZnrmjt8lbyf6s1z+jt+7reh/1derB6Hjz3JKKKK3Mxy9KWiigkKKKKACmMtS0jDNUhGPqFvvSvOfF2k+aklerXEe+OuV17T/NjepGfKPjzQf8AWfu68N8Rab5TyV9deONB3pJ+7r558ZaHseT93SZojxe8h2vVJq6PVrPY8lYM0dQzYhplPpG6UgGNSUrUlBYxo93y1y+qbdDvvtHl71f79dXWdrln9qsZP76VhNXNIs6DwrqXnx/3K9IsZluLWT+B9lfPng/xE1hd+XdSbP8ApnXtug6k1xHHJ99a8arA+lo1PaUzH1iF4JJ/9+u08E68sSQeZWXr1m08HmL86Vh6Dutb6SNpPk+/XNL3zWJ9HaPfLewRyLJ8n9yuqjuokgjjX7//AI/Xjvhm+lWeDyZP9H2V6BYzM37z+PfSpGsiTVpvInfd9yse6mWX/SP4ErU1qFZ/Ljb79Yt5Dt/d/wByqOmkwt41nfzGj+9Ucmmst1Ht++26rUPywSRr+7rQjVXRP432UrnbcdpcfleX9o+d0rYtdryfL9xqp2Nuryf7Fa3krbyeZ5e9KpM5pE1vG1vP/rN8NbGj6hFFPJHJ8j/wVm3Cyp5ckdQ/Z55ZPtEf30rohIycfaGtfTRXr/u03urtUcnkf8e7fuHX5/3dV45GSeOT5P8Ab/v0alHE6SSNv3pW/MTGl3NBbhvL+X7lRyKzX0cnl7P79U2vN/lyL8iKi/fqS8vGuE/uVLl2K5GXm2rJJ+/RFqxNDBKnlyfOjVzsNw3nxx/fRq2Le48rz91Qp9y/Zsa1nF/yz/hqxJCzR+X9z5Kqt5q3cf8AtVpLueOTd9+smwfN1M9o4on8xvnWquoK37zy/uVsXVmrfu/L+Ss2aFf3kbfP96srhGXYyZLhfIkjb79Zs006J/A9akkK7/8AYrL1KOV38tf46QS8yjdXjX/l/vPIdKha8iSCSNvv1Heafuf93J9yqt9J5X7to99BhJGDrFwzf7lQ6fN8/wAv36dfTLdT+WsmxKhW1ae7g2/I9Q0Rf+Y6xpmij+b79ZOrNt8y4aP52rajhbZ+8+f5K53xBeNF5fl/c+apSkM43xBqW2OfyfuN8iVqeH4Ws9KjjWP98336w9PjbXtZf935lvB8/wDsV2kaqn3fketTTDx+2XPlitP3nz/JXO6oqrBJ/G9bF5cLs8yT79YepSK8fmfwVKR6Ev4Z8w/GplXxbHtj2O6b6sfDPxY2k30czSb0/jRKw/jdtl8eRxtJIm6H/WfwVl+FfI8uSO3n890+/wD3K+wwMv3aufm+Y/xj64/tKLVrWOaH5Eot5rm1fzF+5XB/CXxEt0kljcSfcrurxpU+7JWk4dzz41LHbeG/Em75W+R69G0fWt9eBx3ktu8f99K67w/4mVPlkk+euGrR7HqUcR3PoLTdQ3x1uQzb68t8P695scf7yu0sdS315k4u560JnSbqvWLfPWHDdb62NPk3yVVJakV9jsNLreh6VzultW/B92vahsfP1N7Fqk3UtNrRGQu6loooYBRRRSAKKKKACikakqwCiiigaGUb/eiigYUUUUAPooooAKKKKACmU+igBlFGz2p9ABSN0paKAGUU7bS0AFMp9MoAcvSlpF6UN0oAbT6ZT6ACiiigAooooAKKKKACkbpS0UAMTtTt1NooFYfRRTKAsPooooEFFFFADqKTbS1yAI1Ubxfkq81U7j/V0mBw/ihfkkrwfx1H/rK988TL+7krwnx0v+srKex2Udzw3xAvzyVys3+srrPEX+skrk5uteJV7Hv0noRU2lakrA3GMtMqamMtK4DKKKKYBT1amUUAPpdtJT6BXDb9aKVaNtWkIFp69KbRWiIH05VpFqZelaAOWpVWo1qaqM2OVamTtTY6mjWtEZkidqkWmr0p9UAUq9aSlVqCCZakjaq+/wB6kVqCkXFapo6qxtViNqzYywtTQ9arq1WIetQyzpNB/wBZXsXg9v8AV143oLfPHXsHg9v9XVw3Oerpdnr2it+7roreub0Nv3ddJD0r1obHjTWpJRRTlWugxbsLRRRQIKKKKACiiiqQDGWs3ULffWrUE0e6pA8v8VaP5scleA+PPDv+s/d19Wa1Y+aleP8AjbQd8cn7ukwPj3xNpflPJXD3kO2SvdPG2g+VJJ+7ryHWrPypJKRsjmmqJqsTLtqu1TY0EooooZSCopPmTbTqTdWY0zjvEGl/Y777ZHHv2JXYeCfEzXsEf7zZVe8t1uoNrVxdjfS+HPEfk+ZsT76VxVqZ6GFquE7s+hLO6Z/3kknyL/BWTeQs8/2i3/ges3QdWivZ4I1/5apWxeboo5/Lk+Ra8c9tSudJ4b1JrW68zzPvV6tpepLLHHuk+fZXhOkzv9r/ANZXpnhvVpW8yPy/n+5v/gpWN0ztGumn8yT+Naz7WRpZ55JKkjbZ5ca/O7p89TMsUSUzemxsapF5m6PelaWnqyyeZ/BUNvHtSPd9x60JLH938v365zuRM0fleZ/B/crc01pfL/efvE2VRtbdokTzvnrYa13Qf3P460g+hE1H/gjmhZvMj/uVlyTX0ST/ALvy3+atSGFpU+b+BKr3kbN/rN+yt0zEwbWSe8SSST/araVlWDy2k3v/ANNKrx2MWySRd9OhtfN8yOT5E2Vszpuhs0ayvJHJJ8lSWvlLHJI33KdDpK7/AN3J92pJrPZH5jR/IlUkK/mNjZHSSTy/kf8A77rUs1WX/lnsT+Oqtq3mpJJ5ez5Pk306x/18kayfPQ0RNnQQwpLUy2sSeZH/AKx6zftCRP5f8dWI7hv+WnyO1Q/M59e5YuFXzKy7iHY8knl/JVy4m82CT+D/ANDqrdXSy2sm77+ysrRBMw9Qt/N/0hZNlYd5JvSSRfnety6uPPT/AIBWPHYzy/u/uJ8z01ElyMmG3Z38zzPvVT1a38qT92/z1oNIi+ZH/GlZuuTRJskjj+f+Opt2FKRzMzSLJJ+7q4sbRJH/AH2/77qvNG1xP5iyfI1NuG2TxyN9ypOa/mdJb3DfZPmkrgfGGqLE88ayfJWxNqDJBJt+Rq5VYW1zX44/vxJ870ki/wC4a3g+x+x2PmfvN8u7fXSRssTybo/n/gp0dqrJ5cfyOn8FWLyJYk/1fz1jJnpQiqZm6hHFPH83ztXM60uzzP8AYSummX+7871z/ihlig/uPVxKqI+O/wBoa+Zdck/gfZ/wOqfwvsZbLw5JJJ/y1+erHx2t2uvEfmR7HR3VK0tLs203RoLdfk+Ra+ywD/do/Osxf786Dwjq09h4ggkh8zymdUevpi+a2S0g3QfJsV/9uvlO3m+xPBJH99H319QeG7O71vQLC8k/efJ/wCu6ovdPKi/fC41BW/5Z1DayeVPtb+Kukj03yoJJPskbvs/4HXP3Fwzv5fkSfJurm5bmzZ1Gg+JFgfb/AB16VofiJbiONvMrwuGSJJ9y/IldRp+qNb/6t99ctSipbHZRrNbnvVjqm6uo0m+3PXiui+Im8v8AfffrvvD+rb5I/wB5XJGk4yO+VbmiezaTJXSW7Vxuh3m9I66yzm316EVZHkzd2aC0tMVqduqjMWiiigAooooAKRmo3UlWAUUUUAFFFFBQyiiigAooooAcvSlpF6UtABSbaG6UbqBMWik3UN0oELRSL0paCgooooAKKKKACmU+mbPagBy9KG6UtI3SgBtPplOXpQAtI3SlpG6UANpwOabRQA+iiigAooooAKKKKACiikbpQAtFIq0tBIUu2haWgAooorkARqq3X+rq01Vbj7lJgcb4kX5JK8L8dL/rK948RL+7krw/x1H/AKysp7HZS3PA/ES/PJXI3H+srtPEy/PJXHXH+srxKvY96jsVaKVqSuU6rBSNUbNTWagNiSmUU+gkZRTttNqwH05abRQSSLS02l3VqAtFFFWZskWpl6VX3U9WrREliPpUw7VXVqkVqtCZaXrUytVVZKkWamZlxWpytVVZqcs1WBZoqDzqcs1Bnclp6VGrbqkSgpFqOrCtVWNqsJ2qCiwlTQ9KhSpo6gaOi0Nv3leveD5P9XXjuit+8jr1zwe3+rpw3Mqh7JoLfJXUW9croLfu466i3+5XrUzxZ7kydqfTKdurcxYtFFFUIKKKKACiiigApG6UtFWBnXlvujrg/FGl+bG9ekTLvSud1yz3RvUAfLvj7Q/9Z+7r598Vaf5UklfXXjzS/wB3JXzX460/ypJKkqO549fR7HrOatjVI9slYsnSoOgWkZqTdTGalcBd1M3UbqTd9aktIN31rgviZbrFax3y/firu2rl/G1n/aOnSQ1MtjZIl+GfjSK4tY42+d//AB+vWNNmW/tZ5Fk+T5q+Q9D1qfwprMccn3Ef56+jPDPiCC/gjkhf5HSvKq0+x6tCr/Md5pP2ZY/3kfz766rQ5mgkj/efefZ/t/WuJ02RrqCeOSP51StbQdQ8p/m+/XCegmz1i3m8pPMX53+5Wo0y7/8AgFcPa6gy/u1+4/3K0LG8lR/30e96FHubxfY7iOZWg8tvuVpWMm77v8Nc7pcj3Uklw0exEra0nd5/ltJ8lZNHbTfY6a33In7yP+CtCzZ7jzJG+T+Cs+1k3eZ/Gn8dTNqUFrJ9o8z5P4EqI9mOTiXpriK3kkj/AI9lUdW1BriOPy/kRKwdU8QRRX0kkknyNVGTWldJN38SfJ/crTnJUDajvNkHmN+7Sq82uRXEclvHHJO//fFY8d0rP5cnzo9Wrddz/LH8lbc0uhrGPc3LXVFik8tY/n2VI2rRbJI2gd6kht2tbSSSONN7/wDLT+OoZIZW/d+YiPVXE+UsR3UDWsf7vY/+3QupL8kkex9//fdUVtVWfzJJP/iKbJo/2p5JPMTZ/sU1KXQGjWh1aKe7k8uP5/8ApnVix1yV55I5vuL/AH64+4judOkjkh+R3/uVet7qXz/30nzslZyk+pPsr7nSXl4sXmeXJv8Ak/4BWbHdS39pPJJHs2f886dYwtB5kbfvN/8A3xTm/wBCSfdH8/36ogorMrSTxr8+2o7qRdn7uT59lOWOB7r7cv7jd/BVfXlV/wB5D8lWmjmRztxCrXfy+Zv/AI6zdaVXgkjWTY61qX10sH3v7n+srm7y6WXzN0fyN9yoTCb6orw7ok/1lU7648p5NvzvsqP7dF58f9ysXWtQ8qSTy5NjtRJdzn90NU1Rk/dr99vkroND0VbKCPzP+PiX79YPhHTV1G++3XH3Yvuf3K7632q/zffb7lTN8h14enf3ywun/Z3k3SfO6VG0n+sjk8zfU22WeOT+/UNxuTzPM+/WJ6aTM+RWaT5fk21w/i7UG/f/AOxurtLyGWKD/WfO1ee+MJFWCTd9/Y1NEz3PnHxZ5WqeKo4/L2PvZ3/uVNdSReZ5cdP8lZdcvrqT5P4EqBW/eSbvnSvtsFD2cIn5rjql68iaONm8uP8Aj3rX1l4ThvLfwrYfY9mzyV318n2MjLdx/wAfz/8AA6+rvD9xt8P2m2T50T/VpXbUXuanlR/iBfST2t9/pEc+9/4P4KGuFeOfbBIj/wC3RNJFqXn/AGqDf5Xzp8+x6x2uIN/7uDY3/fdcljo90b/Y8s/7xfuf3K0I47m3nSOSTZsT/V1nyas1u/zb3T+NErYsdatrry5I7T5/9ursUaVndSRT/wCskdHrttB8SfZXj3V53/aUqeZtj2f9dKktdeZk3eXI7/x1z2K5j6o8K+JoLyCPbJ89egafqi18f+H/ABc0EkbRybK9e8K/EiOVI47iT560Jase/Q3yvVpbha87sfEitHuV61ofEC/89KgDslmp3mVy8euK/wDy0q5Hqy0Ab26m7qy49SWrC3ivQBa3+9FQrcK9SeZ9asB1FN3U6gofRTKfQAx+9FObpTaACiiigAp9MooAfTKfSN0oAbRRRQA5elLTE7U+gBlFPpNtAAvSlopN1AC0Um6jdQAtI3SlpG6UANoTtRRQA+kbpTd/vTt1ADaKfRQAUUUjdKAG05elNpy9KAFooooAKKVVoagkSiiioAVaWmbqdupsBaKKK5gEaqtx1q01V5v9XSY0crry/u5K8T8dR/6yvcNcX93JXjPjiP8A1lZT2Oil8R89+KI/3klcPdL+8r0DxUvzvXB3i/PXjVtz36OxTaom6VK1RN0rlZ2XG0UUm6pJFopu760nmUAS7qN1ReZQ0lWS2S7qN1QeZTfOqyOZFndS+ZVXzqb9oqiOdFzzKd5lZ7XFJ9pFWZuaNHzKPMrL+1fWn/aRVmfPbY01uKkW4rHW4qT7RWliHVNb7VT/ALV7VkedTlkrZQvuYuqav2r2p63VZayVMrVuqZg6xpLcVNHNWarVYjardMI1LmpDJVqNqz4Wq9HXLJWO2GxajqxG1VY6mjrOxsWo2qxHVVWqxG1ZjR0Gkf6yvWPB7f6uvI9Jk+eOvVvB8n+rpw3MpntXh9v3cddZa/6uuP8ADrfJHXXWvevVhseNU3LFFFFdBiOXpS0i9KWqJCiiigAooooAKKKKAEbpWXqUO6OStWqV8v7ugDyPxtY70kr5l+Iljskkr6w8YW+9JK+a/iVa/wCsoA+cdcj2PJXMzNXYeJI9ryVx9x9+sjqjsR7qazU1mqNmqCxzSU3dSbvrRu+tAC7qydet/Ng3LWrVa+j82CRaTNU9Tz/4geBVv9G/tK1/4+ET56x/hj42ayuv7NvvnR/kR/uV6lpKq9rJDJ88T1wfxC+GLWezWtH+R1+fy465Obn0Z6zp/bie2Wuqb0j+zyfwVuaTdK8kn8D14H8OfiM1/J9h1T9xcJ/y0r1zS9UW38z+Pd9yuGpTZpCp3PStNuJdSeONvk2V2Fmv7+ONvkTZXltnqzReRu+d/wDYrttJ1SXz03bHdP8AlnXIdcZeZ6NDb+Uke2SpJrxoPu/PWHb643mRxyfIzVoap5VxBJtk+Rfn/d1LZ2U3qdFperLdWsnmfuF/jrP1K6WeST95JtT7lZ9n57Wv2iSPZaVM11Ekf7z7lDh2N0zPuo2up45PM/dLWl9jWXy9vzotQx26ReZJH9x63NPsWuI5JFj31lFHYg0/Td6f6veldBp+nxWv+s+d/wDnnUmk6L+48xZPnX/ln/BXRabbxee/2j79dMI9zmq1ovYhjs1uLHy5I/IR/wDvunf2TBs/dx7/APppW1Jb/apI9scdWm02KeD+46f88661Dsec6xz99psFvB+8j3/J/BXOyK2+SOP5E/uV6A3h9ooJN3zpVW+0OD7J/q/naj2ZVPEL7Tuee6hprRf6uT5/+mlOt7eXy/Mkj+eusmt4l/10e+uf1aZbWfy/L3/P/BXNOHc6VU7FprOdJI41/dp/00rJ1a4lWOT+/satSS+V/Mt5v4k3p/frn9QjneCSOP7+/wDjqttzD3yxpscrWMdxJHv3Vm6xdNF5nmff/gqxcatLa2Mdv/dSufvtQWX94336diVIz9QWKVHkWT7qfcrDvtU/ceX/AB1NqF80XmeX9965nVL5fL8tvv0OHY551NRzSLEklxJJ86Vi6fay+Lb7y445I7ff88lNurWfVp47G18z5/v13mh6fFo0f2O3j/g+ek2VQh7Q1LfTYrW1gt449iLWtb26/wCsaOq8as0fy/PWtC3/AFzTbXM2ezFeZC26LzP3e+Ks+8k2+Z+7q5dTKtUbzY/7xpPkqZGy8zLupol8yRq8t+Id0tvY3Ekf39jbK9G1KTzUkrxH4nass99Hbr9xPv114an7SpynFipunTlJnnV0zW8Dxt87vVC1Vl/ebN6VNdN9ouvl+ejb5X7tpNiV9zSVkfmtaV56l7SbVbzUoI/uO7rX1xpNmtno1pGr7H2L/v18p+FY1n8R2Ecfz/vlr6uaTyII445ET5F/26KpzwfvyuZPiCOzf92snzujfwVk6Ttggkt2nk8n/croLqOd08xZJNn+5vrN+aV4/O+SJf7/AMm+sDV/3R39mrK/meZvT79H2VrWTzIYERH/AOelWm02Dy/tEMkFSX1q11BBIvkbE/5Zx/fqfQVyjHp8t+n+r3v/AB1JDYy2TyRrHs/9ArUt1g06CST+Nv7lVbjVImk+WeRGX/visrGiv1I5LeX93t2fP/BVrzLmw+Zv/HKdDqUEv7ttm9v+WlF1dRfvI/M+dXqgbNrTfiVeWX7lZJNi11Wn/FKVvl8ze9eW31rE0/lrInzf886xbxp9J+7v31DY0rn0lY/FBf4q6Kx+IUEv/LSvkWHxtOk/l+XsetzT/H0v/LSTZQVy3Prqz8ZQS/8ALStq18SK/wDy0r5T03xw0v8AH8lddpvjRk/5b0EH0lb60rf8tK0IdUV68J03x033Wk3102n+No2+9VgeuR3yvVqO4WvO7PxNFL92Stq11xW/5aVNwOwWSnK1YNvqivV6O+V6oDTplQrcK9SLJQO46iiigYUUUUAFFFFABRRRQAUUUUAFOXpTacvSgTBulNpzdKbQCCiiigY5elDdKbRQAUUUUAFFGz2p22gVxtO3UbaNtAXFooooEJtoXpS0m6gBaVabupu+gCWmM1RtMtV5LtUqALTNUbTVmzakqVn3GuKn/LSi9gN5rpUqNtQVa4288TKn/LSsmbxgqf8ALSp5kOx6zRRRWIhGqvcVYaoZKBo5vXF+SSvG/HC/6yvaNaX93JXjvjZf3clZS2N6b1Pn3xYvzyV57effr0bxcvzyV53fffryK2579B6FKoW6VK1MauM6yJmqNmok61BJJVJXOWdVRHtJULXFV5pqpyXFHKzH26NJrqo2uqyWuqja6qlFh7Q1mvKja8rL86jzGq7GTqGn9s+tJ9q+tZ6tUi0WMnMv/aRTPOqFVqZY6OVmLqDlanK1OWGpo7et1EzdQRaeq1NHb1YW1rrgkZubK6rUirVj7L9akW1rpUUTe5XVamVamW1qaOzatUQQxrVqFamhsWrQt9LZ6HsaR0ZXhWtCGOr1rorP/wAs62rXw+z/APLOuOcbs74z0MOO3apvs711lv4bb/nnRNoO2seVmvtDk9u2pI2rQvLHyqzWXY9ZNG6dzc0lv3kdeseD2/1deQ6S3z16t4Pk/wBXSjuRPY9w8Nt8kddhbHiuH8Nzfu467C3m+SvThseRU3NKiq32paPtS1vc5yzRv96rfalpFuFouBc3UtQLJUm/3qgH0UynbqokWiik3UALVS6b5KmZqo302xKAOJ8Xf6iSvm34k/x19CeML5Ujkr5r+JF8reZUtjR4H4ob95JXFXHWup8SXG+SSuPuJKxOqGxGzU1qTdRuqOY1tcSl3U3dTN1SOxJQ33Kj3VXvrryIKpCHaTcRLdyfx11Wl+VfwSR+XvirzHwvfMnia7s/vo6b69W0HbavJuk2M33P7lcVePIfQ4GaqUzyP4mfB9op/wC1tF8xLjfveNKp+A/iFsn+w6p+5u1+T95X0JHGvnyeZs2f3P4K8j+KHwfi1meTUtN/cXe/f+7qYVPablVqP8p3Wl6ssvl7pI9711mnzS3jxyW8+x1/77r5s8L+Ornw9qUem61HJBLF8m+T+OvVdJ1qKW7jkhn2RN89Zyps5ObueyfbmfyP+eq/x11ml3Ev2T/YevLtL1aCW6+V/k+Wu9XUopZII45NiN8lcjiejTqHbaLdLcQT2s3lvb7/AJKtXGnrpHmRxx+ejVh6fZy2t39nkj8hF+dPM/jp2papeXl15cfyJFUs3UuxqW8cTb5G+/v+5XXaXIyzwW/lp5TJXG27N9l+aP8Aet9+umjkVI4JP+eX9ypUe50+0O0hsZUupPJk/dVaaxaB5JPvvVfSb5Xg+0N99f8AlnWst9FL5kknyJ/c/jrpgcM5SLFnbyxSeY0ciI1XrVW3z/3KyZNQll+7vRP4KI9WitZP9Zvdq3U49TmlGXY2Li8VPPj+4uysePUov3cc0knyVHqWpLOn7uOTf/45WfJNv/eL8kqff/jpe0XQcI9zQmuIEjkj+++/5K53WNrySSfJvSpLjUoIIPMZ/Ld/79cy2oRXkj28nz791Yyn2OiPkaX9pQXU8f7vz9iVRuLpfPjjb/7Os9t0UckkMmyL+PZWXrGoKzx+XJ8i/wAdZg59ibXtQi+1/Z45PvJ8/wDcrj9S1pWvpI2k+6lR61eRSvPJbybHrndQkiiTzP4/499aqJz85avLzdP/ALNcutvea3fTx2ccmz+OT+Cr2m6fqHiuf7PDHJDFv/1/8FekWulxeHNOgtYY/wDff+N/eqk1A0pQ9puY+h6XFo1p5axujv8AfetiG4XZJ+72fJ/rP46r+dE/+5WtDDEiR/7VefNnsQhHoOtbf5P9tqmvPng8uPzElqa1tVSP5vnqaSNn+9/BQjdFO6tV+yxyfx/x1VvNuzzK0LpWXy933ax7xmn8z+4tQylzPc5nxlqEGnaPPcN8mzd89fNOuawt7PJJJ953r074teJEurv7DH/ql+/Xit9J5ryR/cSvpcrw3/Lxnx+b4n7CG7USfzF+69XPJ+fzG+emRxtBsjaP5Ktx/f8AMX56+mR8dfudJ8MdN+3+KoPL+4v36+lmmitY/Mhj2JsX/bevF/gTovn65d3Hl/Iif6yvclsYk8yRpHdk/wC+KxrMVNfEY8lxeTvJ+8jRP++KqyabLe/8tERE/v1NeXUU7z+Xv2VDY2/lJPJ5nmJ/00rBG7RXmt57PzPLu03/APPORKuW+n/bPuyIj7P+AVah0+K4g+0SfO/+/U1xp8Fra+Z5jo/9ylfuCZJb6DZxJ80kbv8A7D1XXS7bz5I2kdE/v05mieCPbHs+9/BVFrf7ZJJt+Tf/AM8/kpSLLC6XbLJJunjdP4PkprW+mSzyR3Hl1DHbwaXJ5ck/yN/t1cj0v7ZPJJ9+KleXcm5l3mj2f7v7LG/3/wC/VXWLWe3+7HsR/wC/89alxb+V5nk/62oZtJu9R+9aOn/TT79K3zKOZuNLgn8+Ty/9IrJbT2ik87y9nz102pWs9ldQSSR/J9x6r6ppPmv/AKvYj1ml2OjmK9vfLapH9ok/791vaXrkUvl+T+/da4+40m5WCSSST5P4KNJhvLef/nhTM7HsWl6kz/LH9+tSPxN5T+Xv315zp+qLB92T96//AACugjuItm2Py33ff/2KA16ndW/i6WD5vM2V0Wm+PpU8vdJXkcN59q8zy5PkWrH2xlfy1k+ehsk+hNN8cRS+XukrprPxMsv3ZK+XbPxFPb+Yv9yug0/xtLb/APLTZQFj6ctdcVq1LfVFavnnS/iR/ekrstJ8dQT/APLSnck9ijvFerCzb64Gx8RK3/LSty11hWouB0ytTqy7fUFer0dxvouBNRTVanVQ7hRRRQFwooo2e1AXCiiigYUUUUAFFFFABRTd1DSVNxXHUb/eq7XFV5L5Uo5rBuXvM+tNa4WsebVlSs+415U/5aVHMgsdI10tN+2JXFzeJlT/AJaVX/4StP8AnpRzILHfLdLUn2hfSuFh8TK//LSri+Il/wCelPmEdY1wtRteLXJyeJF/56VTm8UL/wA9KnnQ7HaNfLVO41ZVrh7rxcq/8tK5/UvGir/y0rJ1LFqDPRLrxEqf8tKxbzxYq/8ALSvJdW8fbf8AlpXJ6h8QP+mlaQvUJl7p7NfeNFX/AJaVzeoeOP8AppXjN946Zv8AlpWHdeMGb/lpXbHDTkcTxEV1PWtQ8cf9NKwbjxo3/PSvLbjxM7/8tKoyeIP+mlV9TmNYqJ+m9FFFeYdQVBJU9RPTYHP6wvyPXkfjZf3clewasv7uvJfGy/u5KylsbQ3Pnfxgv7ySvOr371em+Mo/3kleY6gv7yvJrrU9+hsUKYy0+kauFI6ZaIpzLVGZq05utZlx1rthFWPFxDszPmaqklW5FqWGxaWqcUYUryZlNGz0vkPXS2/h9pf+WdXl8Mt/zzqdOp3crRx627VItvXVyeH2T/lnVZtL2VdrnHVqchhra1NHZ1uR6bV6HR91NQOB4mNzn47GrUdjXRR6LUy6XsrdUrkOvcwY7GrEdjW5Hp9XLfSd1WqdiOdswYdPq5HptdVa+H2f+Cti38Ls/wDyzrSxqjhY9Lapo9FZ69Gt/CLN/wAs61Lfwf8A9M6Z0J2PMYfD7N/BWhb+GWf/AJZ16lb+D/8ApnWta+FVT/lnWlyzy+z8Js//ACzresfBu7/lnXpVr4diX/lnWxb6TElFxXPPbHwb/wBM66Cz8Iqv/LOuwjtYoqm86KKsx8xza+G1WP8A1dY+saSsUddpdahEiVx+vakrpJSsNSZ5vr0KReZXI3DbHrqteuPNeSuRuFZ3rlktTvpy7mhpc37yvTvCd5t8uvK7GNvMruPD8zReXWaWprKV0e9eH9UVI466iPWlWOvIdJ1bZHW1Hrn/AE0rvg7I82auz0STXFqu2vVwbaxUcmsVfOZKJ6AviCrVvritXlcmubP+WlTW/ibZ/wAtKfPcOU9kt9UV60I7xa8nsfFS/wDPSty38VL/AM9Ku5DR6Et1R9pT1rh18VL/AM9KjbxYv/PSquQd014tRtqC15/J4wi/56VRuPGyr/y0ouB6JNqirWDq2uKqf6yuBvPHir/y0rkdc8fLsk/eUcyKsa3jbxIvlyfvK+b/AIga55skn7yuk8XeNvN8z95XivijXvtDyfvKzclYpRZzOuXm+SSudkkq5fTea9Z7LvrnudUVYPMp26mrHTtyrVqI7i0xvlqRobm4/wBTB9+pNQ8J3MFj9suJ38pfv7P4K09nIj2iW5mzalBB8zSVz82pf2pfbY/uLXlPiDx1I+pXdvDJviV2SH/brvvCscsWlQSSfJK6VtSg3OzMZz9y5caRbDxVabvkdvk+SvWNPjWdI/3nz14rq1xsnjuJJP8AVTV694PuoJ7WONpN7sm+uXHw7Hr5VU+I7Jo1e0/20qSb97B80ezZUOnrvg8v+CtD7Ov8UnyMnyV4Nz6SxwPjb4b2fjqSOSRI0lT5PMj/AJ15TrGn698Jb77LdRve6Vv+Sf8Aj219IQ7leSNY/kX7/wDfqj4k0+2161+zzR70+5+8+/XfTqnDXpROJ8F+LrPXLGC4t5N7/wAccf369S0XWFv/AC41+d1f+CvA7z4Wz2E891pN3Jay72/dx/cerWm+NNa8K33l6hBJBs/jT50+tVUp9jhhKex9UNdX32uP7dcfOqb/AL+961I7hZ545F+R68H0n4iQalJHeNPvdU+f+OvQNH8WWd7H+5n/AHtcsqep0qp2PSGuvNuvMX5HRK6rSZIlgk877/36830/VGljkjkkT/YrptPvpV8vzP8AVPWconRGqd1purKkkm350rSXVFaeOT+CuNXWoPL/AHP3Kh/txln8vzN71SLUonfTa5BdPHGsnzp9+iSZkfzPMj2L/wB91wcepf6X5jf+Q6tXmtLF5e2f71RJGj5eh1H9oTy+ZIv+qqO41aK3tfM+5LXLyeKFigjjh+5WbqGtWzJJcTSfPVGV0bmpao11BJH+73r8+ySufvNY8qCSRo/IRP7lZM3iy0urqS3W7gsn2Nvkn+SuF1D4hT3/AJ9vYwPevvZP3ab0rVR7GXP2O8uPGG21kt4f40/5aVyq6pLcTz2/mb0VKxbHw34l1JPlsHRG/wCenyV2Gl/CuVI45NSu9if3ErTkiYcs/Q5eS8a6k+z2cbvK+7/V11Gi/D1V/wBK1j5/7kFdpofh/T9Lk8u3g2Ps/wCB1NNbrdT+ZJJ+6i3VnKp2N40/Mr2trHZwfu/LRP7lUbyGJ55N0nz1euo9n7xqxZporieSNvkRK4pPuenCPYjm8r+GPYlanyTxx+X99ayfJlnkkjb7lbVnaxS/6v8AhT56lHXY0LP/AFEnmfIiU7zmTzJGj+f+Cob7T2S1jjqxJG3kf8tN9Joozb643f8ALP565PxZry+GdHnuJJP4G2V01xHseeRvuIlfPPxO8YR65qU9usm+3gfZXTRpyqzjBHLia0cPTkcPrV5LeXU9xNJ5byvXO7fn+X560NQZ5ZI/3m96j8tU/wB+vt6NP2a9mj80rVXUqc8g8zf+7X53SpFZZf3n3NlSRyeUn9x3qGTcsnlrH96umKON8x7d8B5Gt9Nu/Mjd3f7leqSM3kSR+Xs/9Dri/g/pLWHhGCS4+4//AH3Xef2hF+83RyO7/crnq/EaU37hztxGqSfu7T56prar5k8k3mQP/ufJWxfSfP5nl7H/ANyi6kiun+aNKwS7m1+5h28kqP5iyPs/3K2I9t1PJ9xImT/lpVqNoIn+z+RG7/8AjlOuLi2ijk2xxo/+/VXJsNVmtY49sm9P9ipriOK4ST94+/8A3KbZ6w3/AB7/ACJ/4/VhtYg8+TbGjv8Ax/JUtFIyZPDq3Hl3DSb0T+/UjQtF5f8Acb/lmlan26BvM2/Jv/550XUls8f7uPe6/wB/5KSF6mXD5UU/mLvT/Y+/W1b3C3Fp8sn/AH7+/WbbzL5/9xPm/wBZ9yiGOVJ5N33P9ikNFHVFnltJ9se9F/56VirqFtdJH5kn+kf+OV2Fxoq3UDyNJ8v/AEz+/XmevaP/AGdd+X5e/c+9Kyf7vYux132OLUoPMb/VbGrkb63uYvMkt5Nnz/J5lV7rWGSx8tZHTZWLJ4gvFRLdfnifdUG6j2L0N4yzybp97q/z1uWurT3T/u/uf+P1z8NnbbPMkjk3/fp0LLbvJJHPs/2KuMu5NjurHan3fMT/AK6fIlaWn3Eu+ST93s/77riW1GCKOCOaeRHXdV6HxZZwSR/vHfb/AMASkmQdBJNdWskjR7N7VXjmuW8y4mk/4BXH6l4wlin8z7J87/cq1/wlVzLB5nlx7/4Kz5ikjrG1qe1favzy/wBytDT/ABVLFJ+8k/er/BXnra9fQTvdeXs306z8QXMt3Juj2I3/AC0qlqVbue6aL8Spbf70ld9o/wASFuPL3SV8xtr3lSbptn/XP7lbln42i2R7Y3SqbJ5T620nxgsv/LSussdcWX/lpXyLoPxAaKSNfM2V6NovxQVflkk37asjlZ9DR6stWF1Ra8ZtfiRZvH/x8VpQ+PLaX7txQKx6t/aiVIupK1eSyePIIvvTx1Ys/HUFw+2OelcZ6xHebqmWZa8/s/Eyv/y0ratdeV/+WlMk6rf70Vix6sr1MupLQBqUVnrqC01tQWncDQaSoZLhUrPm1JVrD1DXli/5aVDkkUkdBNqCrVObVlSuFvvFSpJ/rKzW8Tb/APlpWDql8p3lxriLWPeeINv/AC0rl21Rpap3Ekr1hKsXymtfeJNv/LSufvvEzf8APSqt1DK1Yt5Zy1HtB2JrzxQ3/PSs9vFjf89KydQtZUrm7yR4pKr2gcp6Fb+MG/56VoL40/6aV5D/AGg607+12o9oLlPVLjxp/wBNKzbjxk3/AD0rzmTVmqrJqTvWfOx2O+uvGDf89K53U/FTN/y0rm5L5qzby4ZqtJyHexJq3iSVv+Wlczea9L/z0o1DdWHcLX0WBoXaZ4+MrWT1LkmsM1V5NSaqqx02SNq+up0oRsfMTqSbCbUmqnJqlQXjbayJpq9GGGhIxdaUT9lN1G6kor8oPux1RPUi01ulJgYeqL8leV+NI/3clesakvyV5f4yj/dyVL2Nobnzv4yj/eSV5fqUfz16540h/eSV5bqUf7yvKrrU92hsY2361Ey1aZahkWuGO52y2KU3WqE0e6tSRd1Ot7HzXr0KZ4teN2ZNvp7SvXUaL4daX/lnWtovhvzX/wBXXpHh/wAJ7PL/AHdOb0KoQ1Od0vwjuT/V1sf8Iiqp/q69CsdDWJKsXFiqR15E6riz1HFNHjepeG1i/wCWdcrfab5Ulexa9Zr5dec61DtkraFW58vmHu3sc7a2e+Sui0/Sd1Ztmv7yu40O3Vq9Ok7nzCm+YoroP7uoZtD216Ja6TvSm3Gh/wDTOvTUVY7YJs83j0f563NL0HdJ/q66D+xdslbmi6WvmUnsehTj3IdJ8J7/APlnXUWfhFf+eddJoelrsjrqI9PVUrncrHaoX2OFj8Mqn/LOpv7FiirrLiFUrJum21POjVQZktZxRVC0ixU68kasO8uGWjnQWNRtUWKq7a4qVy9xeNVXzpWp8yMzqpPEVU5teZqxVt5ZatQ6XK9O6KSHXGrSvWLfTSy100fh9m/5Z1J/wi7N/wAs6Llnmt1p7S1TXQWf/lnXq3/CJ/8ATM0f8Izt/wCWdYs1i7Hmtvoe2tqzs/KrqptF8r/lnWbdQ/Z6zL5mENx5VWP7U2/8tK5m81DyqyZtcrRGTZ3n9sf9NKrza5XDrrDPUn2ppa0sQdBda9/00qj/AMJEy/8ALSsO4ZqybiRlrSxB3Vv4sZf+WlXo/Gjp/wAtK8pk1BkqvJrTJVoD2JvHWz/lpVWb4gbf+WleN3HiBl/5aVk3XiRv+elFxctz2a6+In/TSsW8+Ijf89K8duvEzf8APSse68Sf9NKzc2aKCPXL74iM3/LSuZ1Tx40v/LSvMbrxMv8Az0rHvPFUC/ekqOZlciO21bxM0/8Ay0rlby881/mrnbjxJLdf8esEj76vabo95fvtvJPI/wBiOtVByC6HSSK8m1fnerFrpdze+Y0cf3K3tP0Nbe68mGP/AFqbPPet7R9HvIIPtEnyJv2fu/uVvGi9zmlV7HIw+F5Xnj87zNn8ddFb+CUW68mGD72379ddrGkrbyWlw0m/zYtiRpW1p8MkEkG6Pe2yumFOxk6rW/Q5mx8CrZPH9qj+5/3xWF8edRtPCfwa1m5tvkfZsT+/Xps0m1LiS4k2Jvr5d/ba8TNF4V03SY5PkvZld4/93mtoRWxhKTPlrw5G+o6raW7fP86u/wDfr6Bsdr2PzSfPEleI/DW3+1eI/ufLEnyV71ar5VjJH+730QVnodFRI5PxBatdaNPt+/8AM9eleAb5brQ7S4jj+dIV3/364eaFvI+b7j7q3PhbqH2Xz7f+OCZv3clceOh7nPc7stn+9Vz2rSbhbiOOTy9n9+taGNZfM/ebErBtWiWeO4++kqfJsrsNJjW6/dyfu0r5ae59tAzZl2zySfx7Kz2VfI+WTzH31vatY+Q8nl/crnPmSS4j/jZN6URVwcV0My4m8q+k86P5GrpF0PT9Ztf9KgSeJ0rl5Lr7bJ+8j/e79ldVoe6z8uPzN6V083Y8vlOduPgjpjSSSaXO+nSt86R/wVC3w98VaDB+5j+2v/z0T79esQssskfl/O9dZptw3+rmjp+2f2gdJdjwGG+8S2EflzWE7ov3Pk310Wl/EjULdPLurS6RP9yverW3s7j7sab/APppWhDodn58ckkCbP8Acq+aDM3HyPBbXx15U/mMk+z/AHK1P+Ey1CWf5bG6dG+58le/f2TpV1dxx/ZIE/4BXRafosEv3Y4P3X+xRywJcj5tivPEN1P5dvpN88v+5W0vh3xdqTx/8S2SB2/v19EQ2O+f5f3af7CVNqlqyeX9nk+emow6Dc+x8/2/wp8YtJ+8u4LVP++3resfgSuovHJqWpTzqvz/ACfIletQ28rSSRyff2f8s6muIfKj+WTYlDfZC5pdTjY/hn4cgefzLCO6eVPnef53p39j2NhH/odpBAq/880rWksV8/zPMd9tOmjgTzJJn/7Z1i6jN4+pkx2MUr+ZJ9z/AGKo6l5TQT7fuVevNWgieSOPy0SoZlWWxkk8j5P/AB+uc3UZdSjbru/eeXsTZVeaZbWCSPy96VeW3lltf9ZsSqN0sEUEkdQ2jZQMvUrz7VYxx/wVz81n5Ecm2PfvrQvG2PJ/An8FUd0tx+8asjupIsafIrySRtH87psroI7OLTvL2x70rP0nT9nmSL99/wCOt6G383/j4+RF+5U2NpPsFx5qxybo9++oZpJdn+r+TZVySTzfPjWub8ZeKIPDWjT3UnyJEjVo0Y3OD+NXjxdB037Da/Jezpsr55uF3xybfvpud3q54m8SXmrajPqV188srts3/wAC1j3V0zx+Yv32/wCWdfT5fhpU4e0ktWfF5pjPaz9nB6Ga255KvQrsj8v+P+Cm28a7P3nyPVyS3bZJtr6FLufNsqzLt/1kdOjZlePb8/zrUl1Izfejq9oNr/amq2lv5f3nWqS7GcpH0d4RhWLw5aRtJ8+z/V1sfbG05441jjf/AH/nptn4faK1gjjk2JsqSbR4IpP3ce9/464WzoSKepa1fXr/ALny9n/POoVkl+y/6RHG+/8A55vVia4is5P9X87f991DG3m+ZGsFQv7pUmN0/SVvX8zy5EZP9utC40uC4kj8yPe7U63jvpX8xYPkRKhkknS68zy/kaq94Vuw6Tw6suyNdiJ/3xViOxtrD923lu//AEzkqutwqu/mT7E/zxRNNFL5nkwfJSuUXv7Ptoo5JF++3/PT56hht1TzP3n/AMRTtNkXyJPtEexP+mdZuoLcvffu5NkS/wDPSoZfqXpoYLKfzJpI/wDYRKsWvkN5kjR7P7m/+Oq9rbtFBJJcSed/4/V5WiaOONY/n/2/uUMmxHeaosEEkiybP78f8dcX4uVdUngkt/kdv43+Su0XyrfzPub/APvusPXLVryxn/cfI/8AcrKSNEzynUtLnW78tv3779j/ANyprrT4rNI/3ezdW1eaa2yS4j8zZ/00+/VFpmuLv7P8+xf4/wCCosdCZUm1Bov3flyfcqKNYr/95N+4T/pn9+tjVrVvMjkjj+TZWTtWwk/uN/zzf56jliTINUkiTyPs8bz/AO/UcNxP9u+WD5/+mn3Kkmjnf/SG+/8A9M6tSbovLuGk+R6lFDVtYLpJI2/1tV7dWitJ4/43+5Vpty3fmL92nTNBa2vmLH+9R2/3KaRJHY3DS2nl3kkbon3KmW1ZXjkb7lNZYJbWPy9ju336muo7m3sfMXZsRP8AfrReRBV1Bmd/tH93/lnUljcNFB50n8H8FVbr97awSLJvd6jsWaeeOOaT/wCIqENm9b6tE7/L8n9yrS+IJ7WT/WbKwYbOKK+uPLkTzYv++KvXEP2+DzFTe67t+yqbK06nTQ+MP3e3zN9WLXxpK9cD5PlQeZ5ex0/56ULfN58cbSVV5AelQ+NvN/1lXLXxY8T7reevNfO2ySeX/FUMc09vP8slQmO3c9y0f4kXlrPH50leiaX8SInSNvMr5hXWGgf95J861qWfipv+WdU5+6S463Pqi1+IET/8tK0IfHETf8tK+Y7XxZKv3pK1Lfxo3/PSo52Tyn0kvjRf+elSf8Jkn/PSvn2Hxc3/AD0qT/hMX/56UczGonuV14xXy/8AWVy+seLv+mleYyeLGb/lpWbda41x/wAtKwlJs2SOwuvEzSv/AKytDSdQeeSvObW4aV677wrDukjrknoDPQtJtfNjreh0XdTfDtr+7jrsLW1Xy64pTdwRycnh3/pnWbfeHVr0ZrVax9UhVY6Sm2M8f1zR1i8yvO9atfKkr1zxRIq+ZXkviC4XzJK66VOU2ZTqqJyd18lU2kqS8m+eqLTV6ccJN9DkeJiTNNUfmVXaSm+dW6wrM/rMSwzVXm601pqhkmruo4RtrQ5q2LSTKN4tY9xHW1M2+s24WvtcJguWN7HyOKxt52uU1jomj+SplWmz/cp1FySKoy50c7qC1z9x1rpdTrm7rpXq0HdGdTc/ZqiiivyA/QApklPpklJgZepL+7rzXxdH8klemagvyV534sX5JKnoax3Pn3xpH+8krynVI/nr2DxpH88leS6svz15tVHt4fYwZFqFlqxJUElcJ3y2K/8Ay0rX0e33yR1i/wDLSug0FvnjrsjsefNanqHhPSUl8uvVNJ0dUT/V15/4Nb/V16xpbfJRLYhbleaz8pKybxa6S8X5K5++WvHrLU9GGxxuuL8leZ68vz16hri/u68z8QL89FLQ+azJGNa/8fFd34bb/V15/b/6+u+8Lt/q69uifHxXvnp2j2/mx1sNpaslUfD6/JHXULH+7r0Lnu0ErHI3WnqtSabHtetDVI9lZ9q2ySn0OyO53mifdrplX5K5PQZK6yH/AFdcNR2O6mrlG6jrHuLXdXQTR1Tkjrz5VHc71FHM3VjXP6lY13k1vWDqVrVQm7nBiHyJnn9xZ/PU1jpe6taaz+etLS7P95XVzM8WNd8xHp/h/dXQWfh1f+edammWq1vWtutVzHqwldGLb+H1/wCedXP+EeX/AJ510EMK1Y8mtizk20Ff+edU5tF/6Z12UkK1VmhWspzS0Gjz/UNH+SuJ8Qaf5SSV7BqFuuyvPfFVuqRyVwusrjlseI+IJvK31x82pfvK6rxk2ySSvNby82z1tGrocydzsNNuPNrrtPtfNjrzPRdWVJI69C0vWIkjrrjPmNDSutNXy65nVLfZWxqHiSCKD/WVwPiDxhAvmfvK2ciyG+k2Vz99feVWHq3jpf3irJXDat42aWSTbJUqbLaOv1LxB5VcXq3j6K3kkVpK5fVPEjS/8tN+6sGHwjrniW+8yODyLf8A56PWqVwvY3NQ+JECpu8ysWbx4975n2fzJ9v9yt63+E+np++vJPP8pP8Ax6um0PQbawgkWOwjTd/sb6t0kZc7OD0/SfEfiZ/3MbwJs3+Y9dlpvwriWxjmuruSe4V/njrsNHs9kk+35Pkq3Y2rS3ckf935/wDfrSFIzcyhp+jpLd+XDH5CKmytjw74fvPtV/JJ5ez5vv1oWdn9l1iPy4Pkfa71vW9qsupXf7zyItjbI63jHyOZ1P5h2m2bS2PmeWm/7lXI7eBdK+zyeZvWZt9SeHYViljjk+5vqTUml8uf95Gied/wOt/Ui8u5XurVmtIJF/h3VrbYkjgk8z52/wCedU76GCCCCNfnfyd/+xVrR5G+1XEbR/udlFhNdyvIqy2kkcke9G/77r4p/bJvmv8A4j6bpsKfLbxNX2xqF5FYWs8knlpEif8ALSvhn4tNF4m+IepeIPvxb/s8P9z607yMmvhbOf8Ah3o66THPJ9+V69Otdv2ST93/AANXD+HY/s8EkjffZ67jR1Xy33SfPsopvudM3oUZI/8AV/3P7lR6PdNZ+KpPLj2ean/AKvXkcX7jbVO4jig1GCTy5Ef7lGIj7SnI1w8v30dT23w3Is8clvN99k+Ty66nR7iWzuvLuPvp9yuA8P3UrwR+XJ5j16Lp8y6jaxx/8tf+elfITP0Ol8JuaharfwR3Cx7HeuP8TW8sT/aF/wBatdR513awfvPniR9lU9at4rr/AJZ765i2ec31wyPHcQ/xVtabqS3Hl3C/f2f8Drn9YtV0vVfLj+eJq2NH8qK68tf4662kedoeleH2+1fef+D5K7TTdQXZ5c0fzr/y0rhdJZVSONvuV2Gj/P8AvF/3H31zmp12n6P5qfaF+Sug0+1aWP8AefJ/6BWPp9w0EHy/PE38H8dbFjMt0n2eP79VczcexYt7Vlkkjk+//A6Vsaa08Ukfl/fT7/mVl28MtnP5cnzo1akKywSf6tPK/wCen8dbo5ZI2LX7ZLPJt+5Wl5fmxyRt9/Z/BVPR1Z4P9ZsR3q5JDFpckm2N33/8tKZFuxDtb/lt9yJKydUvGuvux/L/AOP1oSbn/eL8iP8A3/nrN1aGWBP3fzv/ANM/v1MjWK7kMMzP5kax7ErL1SOWV/Lj+dP79WJIZ7r7v7v/AH6uWcflRxxr/DWJ1WOdh8NreTx+ZHVy8hlgj+zr86VavriWCSSST7lZtwzSyeZ9x3/5Z1Llc11IZJtn7tvkSuZ1Zm+1/wCs+StzVJlR5P8AcrFkja68zzKxt2OhGbNbyzwfLJTrG1VvvfeqOSRpbqSOP9wiffq9pdu0U/mfwLWb8jpRqW8bJ5fmfIiVqK0XlySNWfDHL9qk/jqbUplgTzP/ACH/AFraK7mTHXE0draSSSfJXzD8XviB/wAJXrElnH8mmWr/ADyfwO1dl8YviBPZwSaTp8n+l3XyPs/gWvCZpliT7P8AwfNv316uDwvtKl38KPEzHF+xp2j8TK95dRSySfvN6JVOZWWTzG+RP4KtXEav/q4/kp0MbXX7tvkSvrkj4ncjVm2RyfJsqzGy/wCrb7lKsKxfu5Pv0Tbkn/1fy1qonM2JcRtFH5n96uj+GLfbfFUEfl+Z5Xz/ACVzbSLLJJu+5XpHwX0//Tp7hY97/wDPSpbH6HskLXMXmSeZGif7dOm1Ke4jk+4ip/zzqTar+ZG0fyN9+nTRrav9naD91XFudRR86KVPMWP51rPuPtkUnmTRv5X9+Oty8aKBJI4Y031DNvntI7dp03/wUrBq+v3DY7pkT5ZJJEZKdefY7e1jk8x0mb+Cq8ljPa+ZIsnz/wDjlH9n73/0qTe9HoZ+oLDbP/rpP3v/AH3VqZot8Ejfu0qwukwNJHG0kbv/AOP1Mul20D/NJ57/APTOmWjLkvIv9XDv/wC2nz1Gt1KknzffrQuI4N/lyJJvao5GgSTy5I9//j9QaDpLpZfLj+4//j9NW3liu3jkg/3P79SQ2cu/zI4037/kf+CrF9C1w8nmT/vf/HKABtPlig8xpER//H6b9hiaCSOOT7336bGsD+Xt8x3rS+yt/wAtPLRKlod+x5jr2lz2t3PH/wAsqy7WxVZEk+dK7jxxtS18yP5H31zu5rq1j2/fZKxSLuU7q3VbH9999fuVzN9p/wA/2hfvpXXTWrS2kfneW6M7VnyWKzxx7ZNkrfJTlHuMyYbWWeDzGk/2HjqZdPZpI90e9ErcuNLWJJ45J4/tGxdlZq2cqySR+Z8//jlTbsUGoWa2scm353qjcXlte6dJH5ezdWh9oWexk2x73Xcj/wBys+O3jWCfdHsf+D+5RYacehHaxr+78uP7v/fFXJPNn06fbs+T+CofJlif5o9jpTGmX/Vr/H9+k0BEun+VaSeTHvdf46rx26rJ5n8f/jlbliytHJbyfcdPnqndWLK/lr/x7/x1VpCjEyr6FWn+0LJsrqbGOKwtfMj+fd/3xWCsPlb42j+SpLOaK6eO38uREalYH/eLjM0sE+6ON6zbi4W4SPbBsf8AjkrQWzazupI/46hvrWeKf5o0RHqGVcps0tnPB53yRVHfagqTpu+5/wBM61riOKXy/Mg3sifwVnzQ7/MjWD56zBEm7zY/Mb7lSsvlR+YsfyVSjtfNtJI2k2On/POrmlzSrayRt87/AO3VWKRXaaXZu8z7lXrXVmgkj/efI1Ztwv2WeeNvuPVdYZW/2NtSU0dpNrD2/wB6TelTR61u+7XKrdLdWskP8aJUcUk++Nf4KqxDZ3UN9vq9at5r1yMMksUe1quWetS2r/NHSaGtD0TS7NvMr0jwzb+U8deU+H/GkEGxpvnSvStH8YaZcJujk2PXPVjpcV9bHsGhzKiR11VrdLsryfS/E0Wz5ZK3rfxZEkiK0n3q8mUXcs9Ca4XZWDrU37uqsOvLLH8slUdU1BXjrSnHXUzk9Dz/AMXXX+sryHXrrdJJXpXi66/1leT61J+8r7LL8OnY+YxtaUTDuJt0lVd/vTpm+emp2r6mOGjY8KWJlca3Wq8km2rTLWfdNVfVomf1mQ1rio/PNVpJKYrV1UsNG+xz1cTKzLTNvqpN1qdahmWvo4QUYHzspuVQrUk/3Kftpk/3K+fxHxn1GE+BGFqdc3ddK6TU65u66V3UNh1Nz9mqKh+1LTGulr8iufoBY3VGzVC10tQyXi1IEd837uuB8Wf6t67K8vF2Vwvii6Xy5KDWO54f42X/AFleQ6x9+vXPGk3+sryHWpPnkrz6p7OH2MOWq8jVJNJVaSSvPPQexE1bWitseOsFpK1tHm/eV1ROOb1PaPBsn+rr1zR5PkrxPwjebfLr1rR9QVY60exgdFcLvjrFvo6uTaovl1i6hqi141fc74OyOb15f3cleX+IP9Y9ega9qitHJXmeuXiM9Z0jwMx2Mu3/ANfXeeF2+eOvO7eb9/XbeHbxU8uvbonyCi+Y9o8Ot+7jrrI2+SvO9B1ZUjjrqI9aXy/v16Fz26C0H6tWJDJ+/qTVNWV6wf7UVZKu+h0npWg3Fdhb3C7K8n0fXlX/AJaV01v4mXZ/rK4Kp6FI7KSZaqtMtczJ4mX/AJ6VTk8UL/z0ryZbnpReh1U1wtYeoXC1i3HihP8AnpWHqHihf+elaQ3PLxXwmxNMvmVc0+4XfXns3iZd/wDrKtaf4oXzP9ZXUfNxi+c9i0+8XNbVveLXldj4oX/npWtD4sVf+WlaI96kvdPUIbxam+2LXmcfjBf+elTf8JkP+elaN6HQd9NfLVGbUlrhbrxkv/PSsW88bKn/AC0ryq0pX0N4rQ9AvtUXZXnvirUleOSsW+8cL/z0ri/EHjJXST95XH7xE1ocv42vl3uteV6pcbXq9448XL9q/wBZXneteKF3/wCsruhGSsc8Y3NhfEn2Wf8A1n3K3JvH32dI9sleD6t4o/0uTbJV5dQvL2OPyY3evahTaSfcOjPUNc+IUssG1ZK891rxZPLHu8+o/wCx9Q1FPlrSh+FN5eSRyXUn7pq6PZiUo9Tjf7YnvZPJj+d6mh8G6nq88c0kn2WLf9yvYtF+FdjZQR+Xs81/v1rW/gOCzn8y6k3u1XGguonV7Hnel+B7PSI9qx+fK6f8tPnrQs7GWDzPvpEqbPLr0iPSdKlu45G37IttTXFvp+iX0G354mffsrZUznlNnn+n6DLLo8+60d3aZtn9+ui8O+GWigj3QSJL/wA83rpo4fNupJF/2nRI6sWdrtSTzJP9K31rZkqXcw18Pz2sE9wsEeze1UV0llvo5I49jt/HH9yuumVon8u6k+RPuJH/AB0X2nxxWse6ORHd/wCCrtHqBhN58Uf2ho/uv8/8FbK+VdSSSR/I/k7/APYrFuLOeJJLdZPtSN/z0/grcjax+wxx28myVYtj+ZT9TJryL2nyKl1Bu/iSjWlgiSfzJN8u+uZmury1ngk8v919z93VjUbxXeeRpPJ3f89KaFpsXry+l+wweXJvT5U+SpLPUpfPkt/uPsrn7HVoFkeON96VV1TXooHkkt/nRk/1n8FT6FmD8avEzRaHHptv/wAfd7Ns+T+Be9fPfxGtYLDR7C1t/wB5tf53/wBqvSZFl17WZ9SuJPkXckKPXnnxMZvLg2/Jtdv+B0NhtuY+hwqlp5i/errNNj32nmfwMlcfo/y6VBIv399dZptx5SQf3Gq6bFPYuSRq0f8AsLUWoLsjg2x/P/f/ALlSybPPk/3KhvGWXy/3mz5/uVtL4Cqf8SJ2nhW+2QeW0e//AG69A0eZYv3i15f4bm8r7v3K9E0mRrpP+AV8lWj5H6BQl+70PQtPmW/8yP7/AJqVT1C1ltXkjWP5Nn+sqPRbpYv99fv/AO7W1fLFdWr7fvp86V5x2HlPiiFWnj2/xVTtf9f5bfJKtdB4i09Hjk2/I/365tZP9L/vv8tdMDz2j0Lw/qW7yLeSP97Xpmkwsv7z+OvJ9NZb/wAvb8lxFXoXh3WpfL+yzR75UrGRtE7zSW2z10kN5F5flrGkctczockXkeZI/wA9aV1bsn+lQx79nz/JTZk0dB9qiWD9587/ANypo7iJoE3eZA9Y8N40v3oNibKtQyMscm2PejVcSDqrNdlp5fn/ADpWpDfLLB5bSfP/AOOVydreSo//AAD7laUMi+Z5nmbItn+rrQxl5nQLdfJ/fesu4maKfzJo/nqNb5XSTy/nqHVryJIPl++/9ygEiG6vmvH+X5EX79N85Yo/lk+SodPuJXjk3bP9+rDbdnzfPWMjYo6ptZI5Pv1j3WoRRP5cfzvsrevP9K/dxx1Tk8Prav5jf616nlOmLj1MW4s3VPtE0fyVn3Efm+Z/BurS1i8/5ZtHvesdtzf79QbozV03yrqSSb/VNW1ar5X+r+4//PSo5P8AVxyN89XIYW/i+5UpGrZYs7Fop/tEn/HvXG/FDxpB4L0Oe4k+e7l+SGOuu1TXLPRNKnvtQn8i3gRnSvkvxR4un8deI59auv8Aj0idkhg/grvo0faTjFHDiMT7OnzSOduriee+nvrqSR7ud99UZlWX/XfI61oaldRTyeZ9xP4EqHyYpU/eR72evrqVNUociR8BXrupU52Zu3+7JvR6uRtFF5m6ShYYnj8v+49WJLWJY/3f8ddXKcjn3G+Xu/eSfv0qRflT/YamtJs/d/w1LCrO8n8aNWlyGiC4aJv3ax+W9e3fBmHyNDkk8vY7V4a1rL9r/wBivpDwPo8tl4Sgk+58lYVIlR0nob0jRSyeXJ8n+2lQ3Gmyzz+XHO+ytBWgiT/ln9z/AJaU5rqLyJJJp0R/4NlclzomZ8ljtf8Aef8Afz79C6TZxR+ZDI7y1Ya4tvIkk8/5/wCOsf8Atq2Sf/lps/8AQ6foJy+ZcWzleCT+5/4/VWazgbzJPMknf+BK1Le8gVPm8zZVP7Zukkjjj3/+h0BH7iFZGgn+WOpIbhXuvMj3/wDodSSbXk/1nz1cs2aX71psega80SXUi/8ALT50/wC+HqFmii/5Z7H/APH6uSQt/q/vo9Ok0/yvLkj+d6yNCq2sSwR/u45Pmpy2rXX7xpPvfwfx1as7qdHkkk2On/TNKkmsWvN/7z5/9incCu1mth/qfvt/3xViS1a8tPL/AI6arNZwSRzfwfcqFb6V5JP4EqXIEhtxoazwXEd1J8lec3FnFZ6xPb+fvVP++K9Ka4VP3jPvSuR1zR4pdV+0L+4iZKi5SRh3V0t1a/Z1k+RKjj0mKeCeTz/np1qy6XdT2rRxu6v8j06FWv53j/1Hlfcph6skt9Nnlj8xY96Lu+eodNaW6fy2g+4//A6uWs27935j7/8AnnVW3VrWeeNUdHZ/kp2JLl1GthdT2ckeyJ031y4vPtk/lwwb0i/uV0GqXFz5/mXEf3PkrPhjki8/yY9iPWdu5r6GZq0bRQfaG+//AAUxbeK40rzFk/0hP++6tXEc8sEckke9E3b6hsWkW+8vyPkot2BsvW8KvYx3H3H/APH6haNoJ/Mb9+j1seXBK/meXsii+/UlxZ2z2v2i3jj3vQCbMOSzilnkk++7/cqjcaX/AGNfSSNHv3fc8v8Agq9qDeR5cjSfOv8AzzoaZL9I/Mj/AOB0/Qb8yGaRZZ/MWT59lNaNriP5pN7rWxbrZ2b+ZN86VRvI2lnkkh/cJ/zzpoRVj8155PLj31RuvN+1R/avuV0Fvbzun8COtZt5ZrLJ/pEexqmRaZCtr5XmSRxvs/v0TM1rH+7j+f8Ajq0yy3Fr5fmfd/uVJHYs3lySSbKTJiyncWLXUHyx7HX7lU5JPKgk3fJL/B/t1pSeZvj/AHibF/uVXvoViu4/3b73/wCWn8FRa25SszHj3Wt3JI3yI1WPM+z/AL5Y9+yptatZZU8vy98q/wDPOstvtlvB5cnyJSTNHE3o75rzZItSXF9Or+Z/45VPR9N3QeWr/PRcQ3VxH+7+R0qRRk+ppQ6hs/eN8iP/AAVa0/xNLbz7Yax5LWK4tfLaTfKtU7iNYvuybJUo16lWR6VpfjyeL5t711Vn8Qt3l7p68Jj1RoPM/j3VpLqnkSbl+dGrN0kB9JaL8UIIvlkrpF8bWd/B8s9fKsfiRNny/wANXrXxVOj/ACyVn7HW6IcbI9m8Wawvmf6z71ee6ldebVH+3mnj/eSb6qzXkUtfT5fVjCPK9z5zG4ac9YoJJPnpqyVC3Wo/Mr6qnVTR81Uoyg9S1JJWfdNUjTVXmat7nC4tFOSnQrTWWprda6qbOWexchh3024t6vW60XCr5dem5PlOGME5mDJHtqGb/V1cuOtUZmrwa2sj6TD+7EwtTrnLr79dJqNc3dffr0MPsFTc/Vb/AIS6L/npTW8XRf8APSvnD/hYn/TSkb4jf9NK/GfaH6NY+jJPGEX/AD0qvJ4wi/56V86t8RG/56VXk+ITf89Kn2gKJ9AXnjKL/npXG+IPFSukn7yvI7j4gM//AC0rD1Dxs0v/AC0pe0LSsbXirWll8z95XmerX256dqniBrj/AJaVzV1fb646juzupT5Sea6qvJcVRa4qNpq5rHU6paa4rQ0+82PWD5lTQzba2RzSqXZ6t4d1ryvL/eV3mn+LvKj/ANZXg9nqjRVrR+ImX/lpWj1Rnzo9qm8af9NKx7zxhv8A+WleVyeIWf8A5aVTk1xm/wCWlcdSnc6FVsd5qXiTzf8AlpXJ6hqnmvWHNqjNVOS83VMadjzcR+8RtR33z10Wk6x5VcCtxVy3vmSu2mrHj+wTdz2DTfFHlfx1sL4y/d/6yvF49YZam/t1/wDnpXWd9OFj1a68Xb/+WlZreKPn/wBZXmsmuM//AC0qP+13qedm/Kj1y18YeV/y0q8vjrb/AMtK8VXWmp39uN/z0rGWuptD3WeySeOv+mlVZPHTf89K8hbWm/56VC2sNXI4XOlVD1ibxs3/AD0rNuvGDN/y0rzVtWaoW1JqqMDnqvmR3knipv8AnpVi18WMv/LSvNW1BqF1Jlro5WeeqKvc9itfG2z/AJaVa/4TzZ/y0rxf+2mX+OoZNeb/AJ6VfKzuirHt3/Cwtv8Ay0prfEhv+eleFyeIG/56VVm8SN/z0o5WVzI9yuPiU/8AfrDvviY//PSvGbjxI39+sW+8TbfvSVCocwvaHrmpfEyX/npXH6x8SJ2+9JXncmpX2qPts45H/wButTTfAN5fvG19JIiP/wAs0rX6ol0IdRlfVvFn29/9XJO//TOs+HS9T1aSNvI2RNXpWk+E7G1kkjWNNi/f+Sumt4bS1/eQx/utmyuyOHSM5VFA85s/hjFawR3FxHveVP466zS/CMHmbfI3pElblutzdP5k3yW9TSM1rPPJHH8iRf8ALP5K61EydQr29jFFP/osCJ8nz1sW8MEX/LdHdKr6XDFBax3E3+qb7n9+tKSOJrqORYP3T/c/xq+UkoyXGz95HHvi3/P/AH6k8uK6uv3kbpFs+SptUh83zNsfkW6f886mtwqyJH5e99nyVokQkzPm8+COSRvnRHqi0cV1PHcSSb4krYvpI/3kckiO7ffSP7lFnY/YPPuJI43R0bZSsA5rVokjkhj/AHUvyVJp9nPBJ++j/wBI2fJRpvm38EkfybPvpV5rqeK0njb/AFv3E8ukOLC4s2igj3Sb7vfv+f56qzXzXUEnmSInz1D/AGxOzx2bSb7hvkejUvI0OeCNvnlb5/Lqku4XKdwrP5m1E8r5qz7PQ5dZkkk8zZEn/AErWjt90E9xdfI7P8iU3VLHdAn7zyLfZ/yzpvyJt3M++up1f7LZz+fEv9+subxRFL58d5H5aImx32b6sLHO8nmW8f7r+/8AcqvfeRZ+fH5fzy/8tPv0rdir9ia1hivNOkkhjSdH3P8A3H21zPjK6gt7GDTbPy/tDp8/+wtbWsRrpGjSXk0mzdD8iJ9968ptYVWeS8uJ33tSv2Iuh19IqPBH/wA8q87+Kn721juI/kRfkr0K8t1up45IZN715r8YI5bPR4PMk+/Mv7ukNmfo8bNpsH9zZXR2LK+zdWPpqr9htI2+Tci1q2vzSf8APRlrRDkbXzNP5jSbPkqreK38P36sMrNJHG33Nldt8N/AcHjS+1aPzHR7Kxa4rVlU1roc7o8nleXukr0bQYVlgSTfXmWnq0sHmN/A9d74d1D9xH/sV83WR9tg5HoGk7Wn8v7j1vTNEn+s+59ysC12yxxyR/I9bcatdQfN86V4zPZRk65pcV1ayeT/AMfC/wAdcDHD5s8kax7JU3b69IvF8iCfb88TVyGpWrfa/tEfyP8Awf7ftXRTZx1kT6CzWs8G750r1DT1i8+CTzPnrzfT7GW3n+z3EfkS/f8An/nXXeHZJbWSSOT56mRnFHo0e7+KP5P78dbGm3CwR+X99GrF0m82wV0ixwSwRyeXslovELF63t/3nmffRquMy7JPJ+/VXSbP7PHJt+eJ3rSWzlfzNsex2rRGF4lG3vJYv9d9+tSHVmZP3kfyULZtF97/AIHUl5M1vHHHHHveqaC8eiLUdxA0H7v5HqG6t/3H7v5HobT5Uk8xY/k2VoR6WzfvFk2J/HRysnm7GWsK+R8sm9/46mht5b1PLk/cRJ/33WktvbReZIsfzp/y0qvJfS3if6vZspSXcsr3U32KTy7ePfVG8uJ28yP+B0qa8vGT92se96jaNooJPMj+esOU64rTUxbrakflrH87Vn3S/PJu+RNla0ysvmXC/f2ViyRxN+88ze9Q49jcrzL+8jt4/vtXTW9qum2v2i8k/dRJ/HUfh/SYnjkurjYmyvB/jt8YJdZ1Gfw3os8iRJ8lxOn3K2jG/wAK30MZ1OXV9NznfjR8RpfHOs/YbH/kFQPs+T7kzVwvy2tp5f3Hp9nZrPB/rNkVv9ysy8kaW+8uT50r6zBYb2dPV3kfEY3Ge2qe78JLb2cWo+Z+82On345KWGFm/wDi6km09orT9387vUlureRJ5fyV6Z47XYbJbrbwSbfuNUPksv3Y6vNIzvHH/GqVTuJNkkkfmb3oS7i1KbR/vJJJKkWRVTy2+49V7iPd+8aOp7OFXeT+4lWmRY2dLtZbzUoLe3+47rX0Vpsc9hawW8ce/wCT5/8AYrwf4Zx/b/FUcflvsTc9fQVjt/1jT7P79c9Y1pFeSxa6eSST50X/AIBTf7PibzP7lbUMdnL5m2STe3/LOo7PRf7Sef7PB/qq5zdsx2t2eePb86VNqDMv+jw2Fak1vPZRyR+Wju1U5GuZ45I49iPSuJp9SOP97B5ckaRvRp6yy/6uOOBP79Q28yr+7upN6fNRJIqz/NI6Js+SmKxJJaytd+Z5n/bStC3sZUg+af5/79ZLag0UccflvNs+/UzRyxeX/rNjf+OUmXF9i1G0U88kfmSbk/j/AIKc00VrP+5+eWqdxHLBd+XHB8jf8tKI7O88/wAxvuVCKNKG4l/f7ZETelV42uZ4/MWT/gCVY8nZ5kkib3/6Z05rpvL8u1g2P/t1PqBVkhlWDzGk+eoVk3/vJPnd6mazvJf9Y/z/ANyr0axIkm7Z8v3P79KwGbDprzzySNH8iVa1T7GkHzQUeS7T/uX+dqdNbq/mSTT7HWmxpeR5jeR/atYkuLX76/fT+5Vi6umsp45Fg+d62NeaKB/Mt4/mb5Hes+3maXz45o49i/ceoRW+5I1vbXqSXkKb3b/nnVe+tZZ3jkb5HT/lpWhps0CR3ccfyOvzpU0Kx6pazyeZsd0ppiM240uedPMWTelQ3Cqvl/wNTlupYoPsrSful/5aJ9+o5LOCXzNvmbP9ugEht83lRyR/fT/xys2aNfPS48vfWlqFrK3lxr9yq9xHBFY/L/rUoTKsN1SzvrqP93sRG/gjptraz2sEcbfcp00jOnmR7/uVY0u1lurSTdHslX+OheRJHHNs8z9xvR/v7/nqncTfaE8vyNlXmt538zbHs31Db+bbyPcXEEez7iVA7FqHTYp7GOSSRN6/cqnNfeV+7kjTdVyOziS1kkk+d2qndWay2qeX99f+WlVYokjvv38f7j52qO6hWWfy5n+9Wh5Mr2kkbR73X+P+Oo9tnP8Adk3zbP46hh7xm3Fr9gk8xY9j1Hdbljjkj+9VyZp7h4I/vu+6qeofafL8uSPYlMcUQreSf6xY0RKNQWK/tP8AVyfaE/gqneNLBBJGvyJ/t1asWV4/3kj0mTcqwzSr5f7zYlQa5DvSP+N6t7Z989v5abP4N/36dcWf221/1+zyqmS7FKRmaP5sscm2TZKtaOnwzp5+756aujwK/mL5iebVz7PLE8ckMmxf9urQm+xVt1iS+kj8zZE1Z+rQyxX3+r329bmsWq2cHmR+W71C22906OST5HSsWap9zBba6SeZH8jJ/wADqOaxZrTzG++lXLq6XUo5P+WDLWXfQzqke3+CpfkXEbHI1lHtWDejfx1qRyKsccjffrNabyv3c0n8FELRXU/mN8iU0+wSOojmX7rfx1JHeRp5cclc7cag1rJHHJ9xKtTKupfvF+RP++K1UrEuNzaupmtfmWT5KI76KdPl+/WXZxsiSRySb6z5ppbe73R/crrpYupS6nFVwtOrC7R01RyK1UbXUldPm31ca8Vfvfcr2KWZp7niVcrT+EiqeH5aNytTlh3fdr3KGNhLqeHiMvqQWiLkM22m3Fx8lVWZovvVDcSV9FCpGUND5+VJwnZkc0m6q0v+ro3fWiX/AFdeTWfvHuYZe6YWoda5+4Wug1DrWDcLXbR2M6ujPSP7dk/56Un9vS/89KwKK/E+Vn6PzI3v7ck/56VG2tN/z0rFp9NRYXNGTVmqvJqDNVTbTdtLlYuYWS4ZqryNUnl01lpcl9zZSIqbt+tT+XR5dS4eRfOyv5dSKtTeXT/LpKJPMhittp3nUvl0eXWygieYRpGqNmapfLpfLocELnZD83vTasNHTfJqfZivciWpVal8unbatQsQ0O3PTGkpdtG2tOW4JkXmNR5jVJ5dJ5dRyl8wzzGo3U/y6PLq+QfNYbTak21E1ZumacyGs1RtJTZpqozXmyhUyGy001V5LrbWbcaki1k3mtRRR7mkrdUyea5uTX1UZtS/6aViw3F5q8/l2cEj7v8AlpW5Z/D+7leNtSn2I/8AAlWoBzGbNrC+Zt8yo45Ly9+WGCR99d5Z+C7Gwgk/cb/9uStCx09dnmRwJ5VaKBPMjzz/AIRnU719qx7HetHRfh/bIjzalJI7xV6BDpPlf6UvyJVhrVYnj2x73b78cdaqmQ5NmbY2MFhYxtbwbEZP+WaVoTL5VpHHH9/Zv8ytS18iB/J/5d/46ctrZ3T/AGiP5Fidq0cUQ5MoxxywWsn7tHSVNj/36kmhWK1gj8jYibdlakflX8EkipsRf7nyVTXykjkuI9/2f7n7z79X7MGxs1mqwR/wJ/B/cqazsWisZ5JpN6ff/wB+nN5UD+ZJ8ibPkjf+dV7jzbrz5Jo/kdPkpJE3NCORr+CP9wkCL9yOmyXTNHJtk+dP++KPOW3sYLf7kv8Az0/jqra299sk87Y8TTfO/wBz5aaCTLG1fPj8uT/R6JLiWK+n8v502bE/uVpSK1unzRp9kT7n9+sm4mXfPuj3ov8Acphckt7eKJ4496PK/wA7yUTQtqj/AGeOTZFE/wDrP6VX09ZJ5/MhjjS3RPnq0urWyQT2dvH8jv8AfpWKJmaJZI7O3k+6mx5I6tW9nLYSfvpPOd/nTZWXDb/YPPkk+46VNHeNK8dx/wBMdlDAdqV19lnn3Qb5Xf8A1iffqnDp8WyS6vP9b9xI3+/XQW80GlpJtjed3/5aPWbNGrzySR2/zy/8tJPuJVehgzNuJNvmXE0/nov/ACw/jokjgSP7VdTv9ndPkgqHUI206SSRpPPdvvvWf9jntbuOPzPPSX5/3n8FNKQ0zWht5dZfy45Nip8+z7iUal9ht/vfO8X33/uU1plSCSOOTZF/HJ9yuP8AEWrW2pXUljb/ACWKfff+/TEzP16+/tyeT7RHJ9ki+4/9+sW8hsfIk8v7n8FTahMlrPHH9+Jdv+5t9Kz9YuopUnkby0t4vubKyXKMprNEkcG2PY6f368z+PV8v2G0j8vf++X95/BXc3Wn3lx5fmfIjJvSSvOvjhui0rSY/wCBplrSw5fCOhj3adBIse/9ytXtNmii+98lUbdf9Bj3ff2LUyyLF5e3ZsSrRLZ0trHLK/8AsbK9X/Z58Saf4c8T6lb6lJsS9sZLdP7leP2t1vkj8z/gCVpWNxLFdQSR/J89E49jSkakdjLb3V3bt8kUU0n/AHzu4re0mba8ca/wVn3W6W6kkb5N6VV01pYrqSTzPuV83VjLqfY4Zez5bHsmizWf9lQf6z7Rv+euk2tFH+7k3vXD+H7hZ44/7+yu009t6eWvyb0ryT3IPuV7hvNjk2/xffSufmhWXzP9/wD74rppo1/eRt/rVrLmt2/ebvklanTHUj2MnXLy8ur6D7V/Ciok8ddlos0U/kRySbNyffrkZrX7RHJ+83ovyOj/AH0rY8N7rXy45JN6b/krVrscKXc9W0ONYrX5vnTf/rK3FvFi8zbHvSub0/csHlwyb4v+eddJa2qz/d+R9lSjSZuaerP5f8EL/wDLOt6ORYo/3lYNqq/6tvkSrkjXKeZH9/b9zzK6bHMbytFcQSSNH8iVVh8rz5NsciP9/wAz+CqdrdSv5e79397fVy4Xake75/8ArnVk2LjM0X7yOPe/9yneXPFBJI0m9GqOFv3FSLeS+R80f8dQ0JQ8hrSb0kj/AIKctuywfvvkSpl3Inyx1DNDLcfu2+5WbNeUqx26vPJIv3Kp3FurySSLJvrYvo2lg8uGPYif8tKx9Qmiso/m+fZSaNIsx76HfHJH5mxKbYwwJJ5ix/IifJU0MbXnmXDfu4v4P9uvP/i58UoPh54ckjjj36hdfJDH/HuofmaLmMP47fFZdBtZNF0mf/iZ3SbP3f8ABXz/AG9rLZx/Z2k/ez/O87/fepLOG5vLufUtQk8/UJ/nff8AwVYjs5WnkuP4/mr38DheT35bnyuY4/n/AHVP4er7le882BPLhkqva+VL5kkkex0p0ys0/wD31s/v1Pt2/u/4K9xI+buJCq/8s/nq41uvlySfwU+1t1/ef3HSmXFusXlxrJ8lUTeXQo3W5/3iyfPVdpFl/wCB1a1K1by/Mj+RGrP8tv4fnSrSFFjfLT95G3z0WLLcQSRt99ajk+Sfy/MqS1j+1alBbr86SutNDlLzPWvg/oM6RyXn3El+RHr1prVokgjXZsX771xOh+F5fD3/AB6+Y9uqK/l111rJBdQR7ZHeX+NP7lcNSV9zWnGRYkVrieOSP7iU1dauYJ3/ANZBF/HsqOa+ksp47fy96VDebrjz5JnRE/uR/PWdjaxMs32zzLho5Et0qjHHLLrEkcfyW7J/rKdbrttf30kiJ/cqaG8i/wBZ5Hyf89KPdHcNtjE/2Vp97026kgieSP53So5NQtleSSO0R9//AAOtCNpfL+0eRsiX/YosSn2Kq3EU/wC7t7STdVzzLyC0k8yNEeoV1Jr15Ps/mbKdDuWfy23u7/8APSpK5kO3X0D/AGiadHi2f6uP79TLMl0/yyeY/wDcqZpGb935dQ28flPPtk/etSsUNjt5YpJNvzvUnnSzz/ud++nNt8vzP++6beR3j/vLWT5Nn/LOi5KCbc8kkk0mx/uVXvpvKn/cx76kt7WJ4PLm+f5Gqb7VBbwQRwx76XqUSfZ2lgj2x7H/AOelV20+WX955m/b/wAs6d9qllSSNvuLTluGdPlobC/Yp6lp9nLH5dxJvdk+RI65WRYlSe3jtNldpJH9qj+WSNHrnfEGkyrBJcRyf6R/HUS8ykYfh/bZX0kkn7zdVq3uIoL6T+D52+5VG1ZXu5I2j+TZTodPlin8y4j+egSHXULWV3J/G7fPTWul1T/rrVzWN37uRY/vpVGxkVP9Ijj+ZKSLZNqUbPawfwO1U7WFWeSNY5N6/fkjq5rTT3X+jt5aJ/BTfs89lYxyNJs3/f2UySus0VrPPH5m96vW9i1v/pC/6pvv1Tt44Lp590fmf7lNt7pt/wBnm8xEpsCaaOVZ5/L+4tc/5l3K/lzR/c+5XXXFvE8nmRyfuqw9St/3f+3/AAVmrFLyNSG1WKDzLr7uz+CjTZrOVJ7dfkVasWtiy2Mf8aInz76oyN5E8cccdVIEVdUuGinj+z/Ijbqp2cm15I2T562JrH7ZaybY/nWqOoWLT/u1+T/bqYlMbcSRTp5kfySpUczRQWMm79/LUkMPm2Mm6PZ5X/fdQ2M22d9qfJVSRPOZN9Ct5B5knyOtWtJt4vM8tn+T/ppV791fxz27R1Jp9vB/ZU8bfI6f991IXG6xaxWvkSQyJsbdv/jqjarF+83bP+2dSLuv/Mjb50/gqOO3Vb7y1TZ/foGNt7yCJ/m+4tN1SZrxJPsvyJVqztftUc8c0cexP++60IY4LdEkjj+SgtPsYtvfQXWlSec+yWse1mbf5bR70Wuk/s/fPPH5exGqjfWP2Wfy4/v/AN+lJE3I4bW0i8zdHv8A/Q6w1t2vJJI45H3/ANyukm0+JUjkb55f46huo1s4PMjqbFJs5m40drr/AK+FqGzsfKkkkk8xK2ZrhpZ/MV9iNSXU32eT/V70eshvzI5reC6g+0fxrUi7JYJNv36dDGssEnlx70qrb3jQP5bR7Hqwt9sz7q82/d370pmn3ErP838dbs0NpBfSedHvhZKozWcXnySWsfyVBT1FZpfMkjWrEd0yxxwyR7KWRYPLgkb9267t9NuI4p4JJIZK0sFzQ+9abt/3KtWs3mx/u/uLXM263Mv7tY63rOznig/cybH/ALlbxm0YygpaM1PLll+b79RzWPmx1a0u6llg2t/wOrzKsD7f79evQzGrTjZPQ8mtl9Or7zWpyrWrRPtanXFv8ldZdWMVxH8tYt9b/Z0216EMb7WSOKWD9mrrY43UFrn7hfnrptSWudulr6jDu6PErbs6by6PLq35dHl1+ScnkfbczK/l0vl1P5dG2r9mHMyDy6Ty6tbab5dT7MOYqeXR5NW/Lo8ul7MvnKXl07y6seXR5dHsx8zK2360u2rHl0eXT9mO5X205Y6m8unLHRyeRPOyHy6PLqfbTttV7Mdyt5dLtqby6ZtquTyGpWI/Lo8upNtG2psF7kfl0eXUm2nLHQoXJI/Lpvl1YqNm2UcnkO5Cy1GzbKJplWs26vlSq5Owc3YtTTbKz7i+VKz7rUqwb7XF+7H+/f8A55x0cqHzM1rzVNtYeoeIIrf/AJafPU1r4X1fXE86T/Qrf77/AN+ux0PwHp9h5cjR+fK6f8t6rlQveOE0vTdX8S3Xl28fkQ/33rttF+F9taz+Zcf6U6ff311C2cVlvjjkj81k/gq1b28vkSSLP+92f8tPuVokx83Yjmjs7CDzFt0gRU2eXHUKxz3rxyLJGibPuPU1xD9teOOSTftdf9XRqywQJBtn+ff9z+OqST2M/Ujma5ij8lY/kf771sQ6bbadY+Z/G6f6v/aqGGFYIPM8ze7JvqrNCz30G6Te7UolDvtHmu8bfvLjZ/yz+4lWLGGJo5JJJJPN/vx1ThtV0uSePzP3sr/8DrYt7FoLXzF/1r/8sP461SIK8awXEEkbRyOnzfc+/VqFVSD7PYx7P7/8dSafby3F19nX5H2fP/cq1cSLapJHa/ci+/VWCJM0avH5bJHsRN7ulZN4yukG7/j3/uJ/B71oSeVP5G2TYiJvf/b9qz7iOJtRk879zbxfP/sVIpIbb28t08lxdbPskSfuX/jptxqkEtrHJHJsZX2VaVV1aOfd+4tF+5To9HWJ0jWTei/PQmN8pXs457i6k/d796f8ASrF0rXkkdvDJst1f5/79TSSLvntYfkT+/VeG3WLzI4ZN8u/7lSWWJFlb92seyJE2Vh/ZVefy28xIlf/AIG9bW2eKCeNpPk/zxTY7OVJI5JI/u7a0Rl6lWNp7eB7do/3Tp8kdbmn6TZxWv2i4k2Oqf6uoWkaySSSSPzHb7lOkvpWf95H95P+AVJRTvrpb+OT/Z+5HVq1ZbCxk8yRN7pvrP8A7NVZPMh++7/PTtUk8qPzJI/nlRkRKb5SDUmjWKOOS6k+SVFdI0rN1Kb5PMjk+bf8ifx023ZvLjt5pN92qfIn8CVXmhWLz7iGTz5d/wA/9xKoHzEdrCqJJHeSfPvas/VvNuvvSbLdf4/uU3VNSWWOTzPk/vyfx1kSR22s2n2db99i/wAH8dNCZla1qE9/J5bRvHp8Sfwfx1TvoYm03zLWTyEX+B60ryRrWCS3k+eJN2xP40rmZLWW9kkkjk+dU+5JVN9hIm85Uj+aDz0asHUo4on/AHkciIz/AHP4K0tQvG/d+dH5Dqn/ACz+5WG1415feYvzu33EqATK91eS3U/lrJ937nmfcrgPj1bsunaTuk/0hZl+T+Cu9+wyPqvlyeWib/nrif2hNP8AK0fTZPP3y+cv3KS12CTG2ce+0gkaP/litNjVvM8xo/L+en2Kt/ZsG6T7kK1bhbzfvfwJVxY5R6E6xrA8f99q04ZmeD5fv1Rh+Ty93z/JW1bx7oPlkRK1Qk+xv2MjXVp+8+d0SmNGsUnmfwVT0lmtbv5fnRvvvW41v/rNteDiockz6rBVeeGhueFb5W/d/fr0jQ5v3H+sryTw6zW8/wA39+vS9Fmby/MavDqw7n09GR0Uy+anzfJKlV2tWup/mj2PWtGv2iOPdTbizlWeT+BNnyVzx8jpt2OX1Kxaynn+T52T/gD1Xt7ffBHIv3P4/wDYrotWh3JH/Gmyqeis0DyR/fX+OOuqLOWUOx0nhOaWz2RySf7j16Rpsi+X+8+R2/5aVwek2KNB5a/cf+Cuw0+4VUjj370X7/8AfpENnWafIrpJH99K0I42R/3n3P4Ky7GRvLjjj+5XQQyK8fzR1tc42TQxxfxR/PViSxWWOOSnWbReX/t1M0cX/AKuxN5ELQqv3aayt/q446tRqsvmbf4acqyxUxmftleT/Yqx5Msv7tfuUSXUsU8n9ys+4jvLqfzPM8lKj0LiO1ST7LB80/zt/wA86xZrFrjZJcfJFW59hggjkuG+d/8AppXP+KNci0vTp7iaRIbeJGd3kqRq/Q5Xx144s/B+jXF5dSJBbwI2yP8Av18l32saj481+fxBq3+q3t9ktP7i+tXPHXiq8+KXiqS4/wCYLav8kf8AA7VMu2WOSNo9iL9yvUwWFlU9+fyPIx+N5KfJDfqRtIs8Hlx/JuqGSN7f93/5Eq19jZIPL+589PaNpY/s/l7P79fRW7HyEmVlhii/eN87/wAH9+hbNrhJP77VqtZq/wC88v7tKtmrP5jf3K05SGyuq+RH5ckfz1HJD8knmVavNsUfy/crNuGluP3lWSyveM1wnl/wVThX7Ok+750q/eKsvlx/x7KzLpWik/uUvdBSKM255/MX5E2VtfD+zbVPFsHlx7/K3f6yse6aVP8AgVeifBO1aC7u7qaP51+5JVMlnsUlnP8AZY5PM2bf+ef8dUY47y4nkvIZ0RP446sWMcv7yRpPnfd8n+zUlnZrPPJJHJsi/j8z5ErzjsRe0uGLUZJPtEn+kf3HrSuNDggTzFkj/wCudcvqDS6l+7tZP3u/Zvjq5pfm/bpI775JUoH6Dvstn9uk8ySTYtWpLex/d+XHvRadcSRQRyRtH8j/APLSo1WeJPLt/wDVfwUE27EatZyv+5g8tF/gepI75pZJI2k/dMn3KtXFnEw8yP8A1rJUcOk7vL3ff/gqb9y2iOzvoLP/AFcHmfe3+XV77ZLPBJ+73v8AwVDCrO/lr5cGz/npVj7VBbp83zo39ymwSKazXMqeX5mx/wDnpTVtZZfMjaffUd1NE7+YsfkJ/wBNKctx5sccn3N//AKhSLK9qsVvJ/q5HT/nn/frQaSC1+9G8D0Mu3/lpvdKhuLieeT95ab0WmK3c0LW1gvI/MaTZsqrcRraxyeXH5j/AMFTfYZ5Y/tHmJBb7PuR/PTV1ZFk8u1g890rNjCHTZLp/wB5OiJVO6WKwn8tf36b60LiG5lgj+0fI7f3KqyM3nxxyf8AjlCGiGbzWk+WTYiVHdSLLBJ5nzpsp15DLv8ALjj3ov8AHUMlj9q/13+q/wCecf36LF+6cX5bQaxBuk2Lvbf5lal1NEk/lt996PFFi0Sf6LBv/vu9TWMLXUHmL/x8Kn/LSkHukOoXFtFa+WsnzpVGx3f6xZ/3TVoTWLfZZJJpP9+odPaLyJLOSP7r/wDA6diLkbWN5PH5jR70rQt/9Pj8vy/kRKa1x5r+XHv21NcbUT5ZNjy/3P4KLD5u5n6asthPJIrxv/sUaxZq8nmNvR3qS101bJ5JJJH81qayyu/7yTelIBuj2rXsHlt8irQ3h2L7V/rN6Lu2U61WV55PJk+T/YrUvo7yK1juJJERP/H6d4kmbpduzXc8bfIjVHdWcUU8m6SRHrQsf3EckknzvVy8s1vJPMX+GkBk3jNa+XHHH+6/jqjIWl8vdH8ibquX1uqeXG3yP/HVG4knZJI45Pu/crNGpRa4aC6ks2jf5qjW+VJPs/l/J/4/Ud9cSxeXcQ/O/wDHVyG4VpI7qT/W/wDPP+CrWm4pIks9L+zvPIsm+L+Cmzfup/Mjj37/AOCob63nvZI/Jj2bqLe3ngf958j0WCxX+2NFdfvINkX/AD0ouoZZXj2/crS1SOOWCT9/WfMv2iCTy5Nmz/gdSMctqrv8z/vX/uVc0+6nigns5oN+37lZt4v2eCC8jnR9v/AHq9Jri3Hlx+R9/wD5aUR3BsbeSMyQSR/I/wA2+svVIZXn8yR/MStiTyF8+3k+/wDLsqjJuun8tY/9Hq/QPUbtV08v5P8ArnWbcbpZJI1jk+5/wCr15Yy288ckciOiVofYZXTzJtiRVnYs4OO1aWSSP7ldBaq0Vp5ckf3P4/46Li4+zv8AuY/keri6au+OSSTejVdkZuXczZo/I8zzPuf9M6rtYwX8/mRyfP8A7dbV9Irx/Z/L+esm4s1/1bfI/wDz0SsbGrkTXmkzy2v+r3pWetxKsfl+XJvX/vutrT9QZYJP3nnolOkkiR/tEnyO9XYzTkc7Jp7b/wDWSOjVZ+zq1rJbr99kq/eafPLB9qtf9V/HWbo+ny3F15jT/J/cpKLHJl7SdFaJI/79blqsTeZt++v9+pLWzni/d/fStpdPgX935exm/wCWlaWI9DmY/wDQ9R/uRS1rSW7Sz/NHs/uVDqVu1l+7aPen9+r1vdK9pHcL99fvx0IHfnHWqxS/6v76/fjrP1a3aKT5qveXsn85fk31HfRtcR/NXZRbTiYTV0ed6sv7ySufuI66zXrXyp938LVz9xDX3WGknBM+SxMbSZ0/l0eXVnyko8pK/OuU+quV/Lo8ure360zy6OURX8ujy6s7abtp8qM7lfy6PLqxto21PLYaZX8uk8mrO2jbRYu5W8mjyas7aNtFh3K3k07y6s7abtosFyv5dG2rHl0zbRYLlfbR5dWPLo20y7lfy6b5dWttNZaSjcq5X8ulqZqqTSbaqxQM1U7i621Xuryud1rxBFZJ/flf/lnH9+ixm0aF9ef6yuT1rxNBZSbfM3yv/wAs463LXw7qeqQfbrz/AEW0f7kf8b1f0XwnY2U/2xrTe/8At0JoSjeRymm+GdT8Rv5lx/oto3/LOvQNP8I2NmkEdvB8/wDG9WplWeONYY9ib62FupbWP5Y98uzZSOjm9wpzWvlQSRx/PKtTfZYngjkuPvqn3KjkvPss/wC7j3u6fPV6bUILqf8A1Hy7FRI0+/uq9DK/cz2kii8v7LBsib5Hkot4fsskkjfv4v8Avh60l0mKwf8AfeYm/wCfY/z066hae7jkbZvX+BKAZDHYxLJ9oWN0aX7kf9yobjTYvMk8v7/8bvWpHardXUe6TZs/g/gqG+3ee/7v5F+5Gn8dNC5jJ2y3Xl7ZN9x9z95WtNpsukzx7v37t/y0qSO1kgSPd8jy/wDjlTWelyy3UnmSP9nXd9+hi1G2PlwXUlw0aTvVyHbfzz7fkb+OSse4tZby+j8mTYn3K6ZdHg0GD5f37un76iwXHX0M9nawfY496p9+SseS4+y/ej85J/v/AOxU02qM8n2fy5I0b/vioZNs7/Y4f9/fTJiWo4W1R/Lt49mxKozXkss8lr99NlaFjDLa+f8AvNjvDs/26kW1XTYI9se+X+N5KXqypPsU7WaVbGO3mj2Or/JU10zRQSW6yJ86f8DpqxwWV1JcNJv83/vhKka3gl8uRY5PKV/+B1dhsdHDFZ2MHmfPLv3/AO3VeT/j+8yP5Hlp32pby7kkkT5F+RKtTaft8uSb7i/c8v79SkTfuU5pG+1fZ2+dP/Zq2IZltY5/M/fy1DHHsgkuGg/ep9zf/dqNpon/AHkkfy01GxSY5ds88dxNJ88X8CfcSqvmLvnuJPni3slak1nElp+7j2OyVnzW6y/6PDH8lNE3KdqzS3UlxDH8m/5N9TSL/p3+kfOjbvn/ALlWIdP+y+Zuk+R0+f8A2KzVjlljk/d/ukf5P8ahq3QzvIqzbk8+OGT5m3fO9ZMl00Vj9nt5JN7v87yfcq9qHiS2g3291H86fcSP+OuX1q8vL+OOOT9wjfwR1oaMua1JFBBH8m9/v7/4Kw47WKV57iP5JZf+eda0bM0cfmSefEu3/fqS50f7An261k+R3/1dS5S6EOHYx90trv8A7Q+dP4Kx9Ut54p/tkPyOz/wfcq1rWrXzz+X5exG/5Yf1rOW6nt5JLfzJE+Tfsf56VrApGdql0z/8s/PrNsVb95J9x23VqTfabd/MaRHdv/HKbJZxRPJG0iebs/5Z035DXmQ27RLPH+8jd/49/wB+uD/aHs4k8M6TdLI7v9rX5P8AgVegWNq0s/lxxx/7b/x1wH7RMctr4Z023k+f/S1+f/gVOCB/AUrX59Ogj/jZFq9DCrp83yJVHT2b7JB/1yWtSFVlT5a1Qn5DluEaTy1j+5W/pv2GJJPtX+tdPk8usq3tWiePy4/Pleus0vwu1lJHcXke+7b/AJYVpykPyKskk7J+5tPk2Ve0e8a48yO6+R1+5XI+PviVqfh7xHHpNvaIkWzzquaH44n1KCeO42P8m/zKwrUlVhqjrw9Z05cyZ2Hl/ZZ/M/gr0Lw/IrQR7vuMleY2+oQXXkf8s3ZP+Wn3K7zwbcLcJ/rPkSvmcTSlT+JH2mFxMKnU9KsY2/30dK6L7CssEn9/ZWLpKr5ny/OjJXXWtr5tp5bV5ShbY95T7HIyQyxJPG0fyPWXHYt5/mR1215pqq//AKHWXJp7JPJ/45VGcmamiyLs8ub5HrrLXTYrqP5ZPnauX0eNvM/56JXUWcMsEke2tEYyNS1s5YvL8uTe9bUN9Pa/6yP56x4ZFeT/AFmx63Lfd/y0j3pW/wDhOZLuaFnfRXXmfu9lTMvlb9vz1XhjW3k/d1a+0Mj/AOr+SnFk+g6NZV/3GSnMsrf6z7lNWZX+9J89O85rV/76VfukWZH9lieePdI77amuFiR/l+5Uf2xqjvNQ8iOSST7mypGk+pR1y+itUnkb9zEqV8g/Gj4mXnxL1Wfw7pMmzSoP9dd/3/auq/aC+MkurzyeF/Dt3vuH/wCPieP+Ba8b0exbRLX7Ov8A33/G/rXbhqMq9T+6vzOLG4qNCnb7T/q5aht106xjt7f5EWrVuuxPMaiG1aefy2++9XJo2VPMX5/4K+ngvZHxEqjZXjZmu/L/AI60I7HyvMj/AOWr/fp1nYs/+kNVi43W/wC8k+d2rWxjcgkVvL8tfv0sjSxQf6zzHqxbq0Un775HaqdxIrTyfu/kWrsFhl1Cqx/NJv3VSZlTzI1+5ViSNv3kjfcqvcfvf3dv95/v0rRGQNa+b5lwv31qleKsv7uT5KutcLE/lt96q11GtrHJJ9/dSsSc/qHzJJ5cnyf+P17V8OdPXTfCsG6P55/nryO10/7fqMFvH8m51r6M0HRba1sYI7qTy0gRaifwlwUh03/LP/lmzfJU0kirafY1/ebv+WiVJbtujn3Rps/8fo01vNnkkb7n9yuM6HzBYyRaJa+Z5bv/AOh1YXS1v4JLq4k2XD/cpsjRajdeY0eyKLbWldapFv8Al+/T9CbmPHN5Uk9veR7E/gkrYj2y2scdrP8AJ/4/WftW/eePyPk/j8ys+Szl0mePd86N/c/gqWao6D+z7a4STy53e4WizZoJPLj+f/rpVPR5Iku5JLeDYn/PStJm/wCWkciI7VILyJPscsEkn7vfuqvHcfZ54/Oj+T+COr00M6WvmQz79/36pyWtpdfek3ulCZRHcbnk8zzI9n9yo2WzuP8AXT/N/wA8/wCCnTaTAqeYu/Z/t0W9qq+ZJJH8n/j9JASWs1i/+5/B/fqaG+n8ieNf4v8AnpUKwxxJ5kcG90+5/sUSXjL/AMtI9jffoYEyxx6b5kn8bJ/y0qr9qVU/d/fomtWleTdJvSrC2sUSeY3yOtT6gZcl9eP96Pz3q9tVfLkk++6fc/jq9a2M8snmNHviqveNAs8nl/63/wBAqmBDb3kSeZHDHJ8/36IVlsvMk/vf8DqFVXz/ADJJNiP9/ZUdxeSwPJt/1S/36GBn65M0scm75/79UbG4821jkaN9i1Gt9/bjz28MnyPuq5oMbRSSWrfO9KMSb9iS6/cSRyNHviZP+Wn3Ky5li+1R3DfuHb5PMSptSkZUnj/eO6vUi3UX2GONoN9TcobJ5Frdx+TJ89aTaT+7kuJI/kqrNCryR3C1tWvm3ljJHJ9+L/lnVoDB1JYriSOSHzNn9ySof7PiW6kk8v8Adf8APOrkke7zI/uf7FSXVnBbpHJNJJuXd9yswI2s4rL/AJZ7ET7nl/fq5JcRT/u/L/g+TzKz5L6efy7iOP5E+StBrdr2SOT7m6raBMo2rfarry2j2fep01vcra/6z5Epsm6zu5N0kexa0GVrWxk/eeZ5tJFGCtnK93J533NnySVNdTNBP/qN+9KtLatdeXI0nzrVXUGa4jj2x7Ilf56YRZRvLWC8gk3R+Q6vVXUNJit7T/WbHrY+wrLdyRxyb0eqt1Yq8Hl+ZveoEmU7HT5Yk+0ST07T9txdzx+X92tCGNbODzPvpVfUIZYtRgkt/uS7v9X/AAU2Iy/LWWeSST5H+ao7VpUeSSGT5k/graW3Wy8yRvLndqJmX7V/q/3rfxp8lTY0uc+sjazH5ckH3Xb7lajaXA1j/cdP+WdN8mWw1GfbvRKF1BZZ3t2++v8Ay0o/wjJLrT7OXyJPMk3pWbqFvLYT/L86NWsqtPayfvPu0atqFnBskmgk2bP9fHUsEr7GXcatGiR+YnyU5ZmvLHzPM/dLuqvDcWMr/wCr/df33rQ/sNZYJ/Jkfyv+ef8ABQ0RzSWxz95YrKn+s+Sr1xbtEkEnz7P+mdWodNWX93/Atb1jJA1jJH5n3Eqrdi/U52aGBH/1bvu/jqrcafcskkkMfyKn/A63prWVUkk//YqjNGz+XcQ+Yn/oFSkOT+Zn6fZxWckn2iORHeri6H/aNjJtk2Ov9+ta6umaxgkWNN//AE0qHyZXjkkaP5KJGSOb15W07TpLdZP3tWvCdvFaxx/bI/vVRvJItR1WONZPuf8AfFdJDbt5f2eP+Grg/tMc/wCUvMv2W7/dx/J/4/WpNG11a+ZD9+KqqzRNaxyNH89OhmWffH/qEpskr3EPnx/vI5HT+Os+G18ieTyfnR/+elaljb3LzyRrJvSqtxugn+ZNj/NUoCOT91+78v5/4Kbtllg3NVNY2iknjkk+dvuVesYf3En8e+tIuzBu5y/iCHzYNzfw1yske+u+1i3bZItcRMuzzFr6rA1uan6HzmNpe8mdH5dP21Lto218qewR49qTbUlMPeqAj20m361JupaCCLb9aNv1qXHtTfLoLIaXbUvl07ZUgQqtO8upMe1FAEe2k2/Wpc+9FAEW360bfrUtGPagCLb9aNv1qXZRsoHci2/Wo5KsstUbqTbQUVbqbZWLfX1SalebK898YeKGsE8mH57iX7iUGpY1zxQyT/Y7OPz71vuJXVeDfh/9gT+2vECef/sVV+FfglbW0/tjUPnu5X/jr0LVJP7Xj/0fzPskX3/96s+bn+E0a5N9zPmtfNn+1SRyJbp9yD/ZojtV1ZJJIfkRHq9bxy7I4ZPMf5PvvViO1W3/AHdvJsT+P+5RFEMq29qsVjJbxx7Nu7/fqH5X/d+Zvl/56f3KuXl1LbyfuYPvU21hWB5I/M3/ACb3/v1oSvNhNJFBH5c0e+Xf9/8Agp1rbrePJJcQbEX/AJ5/JTbW+VXeTzPPdP8Alh9+pr6TzfLuJN8Erfcgpsr0I7i5luf9IX7sX3Ek+/Un7qXy9vyXEtEc0Wz99/rauL/qPM/doz/couIrrp8UFrJuk2SxPV63sV8iO+vJNj/8sU/rVFdPW6tJJJv9Ur/P/t1cuJJ5Xgkjj/0SL/npTFcb5d5cX3mTSfJ/7LRqV0t//o9vG6J/H/fqO4vIov8AU/vnl/gStKxhtovM8yP5Nn/j1SMr2ti2lpHHHH5j7KjvFl1GSST596pViFm8u4/f75f+ef8As1HZrFB+82P9qf7nmfcoFdkNnDKsEm6OR3/gqOO1vH/eRx/PvrW1aSW3jgjWf52/11Ns5miu5PuJb7P46oZDfee91HI3l74ofnp1usVwkkn7ze/3Ek/nVfULeJrvy1+T++/8FNhh82+/d+Zs+4mylYjUdcWbbI4/L3on3/Lq9fag37u1/j2VYvlayg/uO3yVXvNNgsJI/Ok8+WX5/wDcq7AVYY4l8yT76/N8n99qvRwpL+8mk2IifcquqrFPHH5fyfNU0k0TSeXH99P++KkVySZpbr92vyJU0kMUF3BukR0qrIrI8n8e7b/+qm3Uat+8/wCeSVSBlq+vm/eRx/fd9lN1LUF0S0gk8vz3Z1T5Pv0W/mxQT3Ekf8FZsarL5+pNPst4k+fzPuUMuxpL5V7+7+eOL+PfXM+KNaZYJ7PS4N8uzZv/ALlY+qeIJ9b/ANFsd6fefzE++9TWOky2tp5kknz/AO39+pTJSOfsbOdI/LaPe/8Az0k+/urYuLVXT7O3zvVhmtl8vzP3Ct/H/BU0dq0X7zzEdPlqkF49Dl2sdt9Htj+SKrS6pAzxxyfuH3t/uVsTSMvmSKnzru/d1yuoXlr9rkuJrf59nyf71FiUyvqWtSzz/vPLdE+T5Kz7pbHz5JG+T5P++6hXzUeeSSP903zvTZriC8gjs/sjun/Pf+Ojll0Boq3FnFF+8j/f76o3irFBHJHH+931pXl4sXl28MfyL/HUPnXl1HJGux0T5P8AbouOxNoOvbfMjuLT7/3J/wCtedftL/P4c024++n2tdkifc+9XqdvdS/uI1jR5vufc+SuI/ais/s/w9sP3Gx0u498ifc+9RBe+D+E5SxVfsMe2T5/JWtG12xJ8snz/wAFZ2i7vsMG7590K12HhXSYpfM1K8/497f7n+21bQ+EJf3TU0PRWtY4Ly42Pdz/AHP9j3rrr6NrC+g+fe7wtvrn9UZbzUtF8mTe7bpnjjroLi1VtVsPk+Rkb5P462MYrueb/H7Q2v8ASrTUrWP/AEu1mXfIn93vXnuk6hLapJcQ/PFKio6f1r6OuNLs9b+32LR70lRkr5Y8a+H9Q0bUrvSY53smim3wv/f9KUo9hxf4ntvh+ziutD+z3HmQXqpvh3ps31J4b168sL6SPyJEuIn+f/br0n9l/wCJvh79onw+Php41SDSPH+nJ/xJtV+59p29F/3h3Fc5488N6h4a8W3+k6paf2d4j035HT+CaLtIv1qZU414bbF+3lQnF7dD0r4d+ONP1aTy7j9w/wBz569i023XZJt+dH+5XxXo90326fdP5Fxv/wBXXvnw3+KTWrwWOqR/6O3yJJJ/BXzeLwLp+/A+xwWZ+19yZ7JJYq/7v+OsXUNNZJPl+R66Zdt1BHJDJvRvnqOaxaX70fz14qPoVLzMfT7PzZPL+49dNZwyy/u2++lZsNi1u/zffrWtV8/7v36uMRNlpY98n7yOtaNfKSPbJJVOzVv+Wn361IV2fe+5WyRztFdZp4PM3fPUy3Essf8Au1Iy7Z/MWP5KseSu+psPmiQ3F5En+sj2O/8AzzqaGRfL/wCelOaNV8z93WXrGrW2g2MlxdTpAioz1pYz5kakk3lQPJJ8iJXzr8ePjhLYeZ4d8P8Az6hP8jv99Iayfid8fL7xR/xLfDMmyL7j338FeRrZz2d3PcN/pVxL993++9dlDDzreUTixGKhQWusuwaLoq2HnyST+fdyvvmn/jet3y1uHkkX7n8G+qViy3s8Ea/JLs+euit7NV8zd8m2vpadNUqeiPjK1aeIqc0in/ZLQSfLJ87pVi1hZ5JI2+4tTyW7S/vF+d//AB+p1jVPMkX5HroRycoLHF5Hy/cSo5lWWTy5PuJVz5Vjk3VXmZfLj/2qdhMpX100XmRtH8v8FVJtr/6z79SXUjReZu+dP4KimZrf/Wfc/wCelVcRnXkzeY+2oV3xeZI3yPRdf6R96T5FqFvm/wBz/ppSUUU5DprWKX955lMk8p9+7+5U7MtrH5bfPVe4ZYv3n8Gz/V07jfKXPBel/wBpeI4P+eSfPXt0yyz+RGsf7qL/AL7rzP4V6b5s890qO9erbWtU+WTYlc9VlU35hcQ+bHH+72f36mkZfPjjaPyH/gqrqSz27x/xo1aFnDBAn2i4++qb/wDfb0rmNTQj09oLT7OvzvL871k3mkt5km2R021oW+rSy+ZIv/Hwyf6t6hhumuJ5I2++tHoCRXtbX7PY/wCskd3/APH6kmhaKDzJo/3tV5GaynkjuPnWpJtWa6k8uOT5FSl/iKijPhuG0ueTbvnR/vx1pWN0t/5/7uS1T/nnJ9+s+G1X7XHJ5m91+etjVFa/8iSNNjrSt3NC9DawRfu/Mk2f+OUfY1b/AJZ7Iv8AnpWH/aF5FP8A6R87fwfwVe/tCWBP9Ik3p/zzqbgaW2Xy/wDYX+Chlilf/bVN/wDsVn295eSv5f8AA9aC2a2vmeZOjpTAo3Enm/vI5JIH/jjqxJZq0nmLHvdv+WdOvP3sn+iwb3/gp1vI0U/7yPZt+/UgOkhV4PLkfYlOjs1S08zy/kT+/UN1fRLP8sm96kur6WeCOOF40Rv4KaAbJcSv5m6T/R2+5sqG1hgtXkkb+P79OkLeXHbzRpvrNuLiCCCSNfnf5qTfYC9qE32Wx+0RxxonzfPXD6hNeao8m7/VN/wCodUuLy9u/s//AC7u9dVpekwNofmfxpThH7TM5f3SrpOk2drHBJ5EiP8A36veX/ZeuRyR/PTYZJdk9vdSfutnyU5bVZYI7hZPmp6hZFXxFatBfSSf3ttZtvH5T+X5nyPW9rC+fp0cn33dK52SGfy4JJPuJUpmjZoLGrzyR28mx9laFrdNBPJ/y081P9ZWbMrLPBIsexJauXCr9kkjaPY6uv3KprsAfaorzzI5I/3v+xVeSzuXkkj8velWoWgin/1fypVyRYriSTy3TytlJgZumr58E9v/AHasWN0sUcm2Sm6PGthqUm350bdvoW4gt76eOOP52+f/AGKRKMPUo5W1KTd9ytqzupYoJI5I96L9ySsvUrdH1W3kbzNn8db39oQWskEc0e9G3UDbMW6uFiuv3f8AFVy6jWLZ+83u6fPVW4hl/tGTy4Pk/ger2oXkSeXuj8x/mqbDXMU1maK7jkj+T+/VXUFVp/MaOpI2XZJ5kfzp/wAtKdq0zJ5Hk/PE1ICrJGyWPlxx02z8+L940Hzxfx/wVsL5E9rJt+d6y7dpftUkbSf6O3/LOSnJAZOqSSxX3mNHvR/+edampWsX2GC4X5HWnaTfMrzxrGif9dPnqxJG08cnneW/9+i3Yb82Rw332p/3fzoyf8tPuVk3FveWV9JJJGlakNrPPB+7j8uKKnKsS+Z5nz0rdw5u5RZvtEk+1Kpx2LXVjJ50e9FetjULNknjuFkptja+bHdx/Om+oK9TlbrT2ln+WPYifwV02mzQRQeXbyfOn/PSmw6e1hBJ9o++33KbbrE8Hlr8ktWZpy6lO4jn+1SSL8//AKBU2m3UUTzx+Xv3f886kuI1sJ4/Oj/dNTrWRbW+jkhj8xH3URKY2aGX95u+5TrWRZdNkjWTY6VsNGsX+kNJ8jVjyQrPfSSRyUkXeJJZ/vbWSP5Hdf8AvumtqCxadP8A30/5Z1Np8f8AxNf3nl7KxfHd1FA/2e3++z1M/wAx0+Uq+G7GK4upLiSP/W11E2k/Z5JNsf8A20qno8MXlxyeRsTZ/rKtLeRfa/L8zz9la2+yYojt7yK1u5LOSD5G+5ReQ+RdSeTHv2VJrVn88clr8kqVJHG9xH5kke96mTGRx6k2+OSOTyHSptSkib943z06SxX/AFnl/J/HTrxrZ4/Ljj+Snyjv3OdktWnnkm/uVet7WKWTzPM+eq/k/YJJJP8AXp/zzpumq3nzyNHs3fcSkINUt2lg/wB2uH1S1aKeSvQLqH7Ra7W/dpXI65FtTd/BXqYOtytnHiqXtIlxaWiivOGI1RN0qVqjx7U0WIvSn7aFWn0yWMVadtpaXbQISk21Js9qNntQAyoW6VOy1HtoAYvSn7aNtO20DsJRT9tG2gLjKXbTttNZqBEMzbaw9SuttXr642x1ymsah5SSN/AtKwGD4q8QLpdrJNJ/wCsb4Y+DZ/FWq/21qH+qV/kjrnfs8/xB8T/ZVk/0SKvpDw3oNjomnQW/3ERPnrOTfwo6afw8zHahDY6XpUjeZs+T5P8AeqOxtWs9Ojj++8qb9n3Pvd6q+ILqK6vrSz/5d/OV3T+OtK6ms0n8uSN3f+CqJ/iDWhigTy2k+f7n9+nWc0t1HJGvyJ/BJQ0K/wDLSN3Wq62+7y9vyfP8/wDu03HsMsRtFcP5fmfPF/HHUnmRxRyeXBvlf7m+i4uIrWSSO1j2O6ffqjfLErweZI73H/TOgPULWRfMkk8vZLvrUktW1F/tFxJs2/c2fx1n2sflT/vPuL89bFvuSP7Y3yf88UekuYEyjHatFaz3Hkb3X59lRzeffyR27QbIk+d3q5eXn2iTy1j2LL9/y/46khhXzPs7Rv8AN/HWnqZ2fQrw2bXF1/ctFT/gFTaxdRNHBa2/mPuqxqE0T+XY2/yIv/LSs+4mnif9zJveoKcu5Y0XR2tUnkaTe6fxv/BU0jQW6PI0bu+z5KrxrOyPJ5mxn/g/v0263f6v77p9/wDwqkx2Jv3/AO78v78qVc+X7V+8j2bYabaxtapJdNHv/uf4U66t5Ukjkb/WtQkNIhuNtx5ki/7lNs2V/M8z52T7lN8xZfP2/fi3U5VV54/3f3E/gqrCZavFiSD7PJ/x8S1Ys4YrDyJF/wCAVm+Z/pUfmR/O3/jlXrq1lvP9I+4i/IiVIwuLpZ5JP3e9E/8AQqdYqt/aT3DSb5Ves3VJPKSC3j+e4/2KsR3C2fl28PyPs3vQQOWRrqfy/M+f/wAcqxeWrWsfyxo6JUbWsr/ej/j3u8dTRx7r7y/vxbKpi9Q3bbT95/rVqSaFrqCPdHsV/nqrqEcVxdxyeZ+6i/74rU8tYrHzPM2O27ZTKsZesatp+ifvLiTZEifck/j9q87k1yfW9YkjX5NPlf8A1H8FZs2n3Ovazd3GqXe/bMyRQfwVpRw2dnJ80ey4rP3uo/8ACak1jLps/wBoj+SLZ8mytBWiurGPzI/nd/v1Dp980vl28ib7f+OrWqeHVt0+1aXPvf8A54U4+Y5GS1usqT27Sb4ldnqTTZINn2dvMdNm/wCeia3iuPu/JcI/zpJWbcagvn/6R8kqfJVXMPdJLrUpW8zdH+6+ZE8v76Vh/YYpfP2x+en362JtSlupI44djpsrDk1CWzeTbHsT5t9Ns0Me6mSDzPJjk3/c/wBip9N1BrKD95HG7v8A8tP46patfeV/q43R96v/ALD1ltqjXUnl3En3n/gqJAmTLpq/apJJJN/z/cq9JZrZSfLH86/O8f8AHQ2ns/7xZH8pP+AVc0ux/tHVftV9P/o6p9xKsW2xYs7r7BaSXElpvd/uJ/GnvXkn7ROpPeeB4Le4+/8Aa1dE/wCBV67dXTf2jJJ5f+j7Pk/3a8q/acjjl8KwXnlp880f/oVJXREnvYzPDtu0tjaR/wAcqLXbeMLWLRvCsFvbyfO71j/B/T4LyeC6kjknSKHfUPjbUpbrVZ41+5E7V0049jOb7Gh4BZtS1j7Q33LWHya766aVNZsJPuJ8yVzvg3T5bDQ4LhY/9a/z11F5Gv8Ablj50e9N9Uy/smha2LJfPI3399cb8dPhmviPTv7asY/9NtU+f++612X2yW3nk/32roLVYtU06eNo/MTY2+tLmMoOW+h8faTpKtfaTrljHPBrel3cdwj2r7JvkbPWvum58Y+Gv26fhfPq3h+D+yPil4NT57Wfb5s0S9V/3H29fX8q+X/HHg+XS9Vn/sn/AEV5dzpXE+APF3iT4KfFTSfHWkRySXEUvk6hYx/J9pgbhgf8/wAK1N3D3o7odoyhyS6no1xpsuvaN9sjg+y6hE7JMn3HRl6g1L4b1q5vH+y3Ukn2tfkT+5V3xh8RNFvfiTqWraTG6aZq7rcTQfwJO3Wud1aRbO+/tK3/AL++qlKFTculGdPfddT6o+CPj6W8SPRdU+R9+yF69uksWeOT++lfDPhfxNtnj1KGTY6bX/4FX214H8RReNfDNpfQyfNs2PXyeMw0adRcvws+0y7Ge0h7N9C1Db7vMjb79TWtuqvJtj+5TY9Qgi1WSzm/4+NlbVvZsvmR/wAdeerdD2ZDYbVZf9+r0dvTbf78m6P56tfN/rP4K2ijFzK7bl+792hpF/iSrDQqyf7Fc74u8Saf4X06e4vLuOBVT/lpSsRcm8ReIrPRNKkuLiREVPn/AHlfJ/xa+LTfFLz9J0nfBp6u3nXX9+sX4pfE7UPilqMljps8lro6vsef7m+ubjt20iSwsY9iW7vsf/br0MNhp1H72kTzsXjIUdtZFqTwrcto0H9jz/JEn+rf+Oq+n6pLBd/Y9Qj+y3Gxv3b/AMdd015baDBBH99awdY0uDxfJ5c3mQS/fSeP76V9EoKPwnyk6rm+eRJprRLP5k0fkSv9x66SaSBbWCNZ980v8FeczalqvhLUksdYtH/sp9qQ33+NdhbrLFJHIv7yL+/Vowt2NqG3iSD+49WpLeKVJNsnz1HazWcsEf8Az1p0kf8A0z+f/Yrci1tyGRfKjj8z7/8AcrNurhovL2/J/fq9qE3mp80fzrVORv8AV7vnSoTBFW6jSX955fzvWTMu/f5nzpWpcSK37xfuVmtCzPJJ/A1O4XIJGXzPL/jWo5leV/7iJUs0e6OSP+P+Cm28O5JI5JPnoshSIWkZX/ffcaqd4u1/l/1TVckhZ5PM8vei1XkhZ/8AbSqKfIevfCezW38OeZ5nz72rqIZJWvv9X5ifNWf4TWLSfCsFu3ySulXPO2yR7fn3f8ArzZP94apR5C9ceVfyfvPk2v8AJViHT4Lh4I2n3p/H/cqvC3n+XJJ9yL7lOuPIeSTbHsSVPn2fwUikF5JBLqPl2vyf3P7lSXmnrawRyQyb3/jkqvb6etl+8++n8D1I14z+ZGsmxH/g/rT9ARn3V4l1/o8nzvUmm2csDyR+RH89Q3TNZSSeTH57/crWtY18hJG++yf6ukMbGyWHmSeX+92fIlSW8LJB5jXezfUN1G0v7y1+dP46rzbbySTbH92g0uTXTNePPbr86fwPWfb6bqFxP5cMm+0Xdv3/AH6tTTLaweX8/wBo31qabutYP9Hj2St9/wAyla2winaw23n+Ysnyfx1vM1tF9350rF1DTYovvR7Lhvn8ymx68qx+XN/rf/HKyb7jjzGxJdf3ZN+3/nnVWaHzf3ix/O26prG4VrT/AFHyfx/36r+S0vmfvJNn/POm0UU28qL73zqn36veYt/B/osfkPWfNNFF+8t7Tfvqw0lzYRx+Z+43o3z/AMFADbjT4LKCS4vJ/nrm9Q1BbjUv9D/1W9f9ym6lrC6v9rjWffso02ztrqD938jqnzpVxRnL+6WrzS/tD/aGg2f7lblrbxQWskccmz5FdPM+5WTY3E/l/L86fNVzTb5ZZ/Lkj2fe/wBZTuNILi383/SFk+X5qdpd037+3jj3p/t026jW38zd86f88/4KmWZYpPlj+8lTEbLUjK2jTx7N9wn3K52x3XEc8dx8j1pNeRfapPM+5sqOOGCXzJI5Nkv/AE0pJfzFGbJJLFafufnff9z+OtD7UyPJ50e/zUqn5M7+fI0ke9f++6sSSbfIkb53pkDpmZI/3Pz7vkepGt54II5PkRKbtWW+kt4/kRq1JLdre1k8yN3T/ppSsNvsYt95q+X/AAbf+WlWr6F/skFwsf8A3xTvEFrF5cFxH86U3Sd0trPH/Avz0X7FFOaSWWD99TprxYkj8yPei0ahDK0fmR+W9Vbe6kl8yNpPkob7AaVxfQRXcH7zy0ZPkqO8Zb3940HlotV5o1uPs8kkf3N2ysvUNSn8yS3mk2JSbAvRst68kfmfJ/cptxcLBB9naPY6Vm2dm9rPBIs+/durUuLeXyJPMk37qSXZgWNJvFtbvy1/jpuqW8cv7ySPY6f886jjt/K8uSGTYipU2qLL/q5JN+6m2CKcLfZ/3bR/IlaEl5B5Enlx/PVfy5VSP9389XLGZbWT/Ub0enYCmt9LL59uv3NlWP7NWW1+X7/8dOjjgvb7zF/cb91NtbdoJ5P3n3aTQ2V7yzX7JHtk8v8A36ptItrPHH5nyPWpcQ3LwSbfnT/nnWXdRxSx+ZJ99al+Yi1cWLXEHyyeelZ81usU/wDq/nq9Z7J4P3f+q/jqHVo7a1g+aR99Sxoybxlivo/Oj3pvrpLi1iitI5I/vrWPdWcU/kXCyf79birtg/efOn9+tvsiM24s7lfvR/I1TfZZUTzLePe/8dalrC0v7tpN6f8APOq8kP2O6kj+dN9SJsP9DigjuJo9j/NvrznVpINU8Ryf8t4v+eiV6J4gZbDTZJJJN/yVyOk2MF1/pH3HZ2rn5fa1PQ1WkPU2NHm+zwSW6pJs/wButKP7G0cci/fT7/8Afqvawz28ke357d61I7eJv3f9+t7y6Gd+5DJZqv7zzN9SR2qpY/L9z/vunW8LRTxxyfc/6aVcvriWygkjj+RKJEoz1b/ppvSqN9ufzPJepri3ilsfMkk2fe31m+dEkHyyb1Wkyh1vHK8cnnSfJXPx3TQajJ50e9/9iugXypf3cfyI1YOuaLFFfR3EP3/46m/vlJGxHJ5sEm77lc34it1a1k8mtaxvIvL8tvkqHVlif5V/iSqf7qdhwSZVZaZUrdKjbrWhwIa1R596kakoC4U9Vpq1Iq0DBVp22nKtG2gA20NTttO2e1AFd+9Gz2qRlpu2gBuz2o2e1O20tACbabT6ibrQAbqq3EmyrEjVl3022OgDL1K82V5P8RvEDWtp9nhk/ey13XiDUPs6SM1eZeHdPbxz44/6dLf56bfJqy4R55WPSfhD4Li0bQ47yZN9xL89epRyLPJJ+8/dbKzbOGOCOOGP/VRJU1xcWdhBJJNI7p5O/wD2KwgnfXc6ajVtDNsdNXUvFUl43/Hvaw/f/grYuL6JpJLi3T/YqPwz/oujyfZ4P9fM0z/3NtWJmgeSfd8j7Pkj/grRS7ma7IrrDLPa/vJNju++rCzLFB5ckfz7GT/69WNPk8pJJLiPe+z5KyWma61GSRo/k/8AHKdg5h1vuWPy5pP4/kqSx09Vu5LiT/gEdOkt1vJ5P7kSVJa/vZ/s6/cVKGJDri6lV45I4N8Sv8706+uPtXlxt9/+P+5U2pNtgkk8/wDdL9xI/wC9VWG1ZEjj/wCWstCE+YtWtmrR/bJJN7L9yOrUckSQSeZJs3o29/6UWsP2K0nuJJE3r9ys/UJmneOzuPLfcm/elOIX7ENvGsqSSLJ/sJVzzFfzLdY9j+S295Kht7X95HH9x/8AxyrTW7Xk8lv5e9Nn3/4KBeg7T5FijjkaP7nyeZ/BTY44t8n3Hffvp3lrPJHb+Zsii/77qx9lTz/9Hk+f/np/s0ATeTbN5cjfIif98bqr6pdLFJ5jf62X5E/2KkvPIl/dw/ci+d5P4KyWZbrzLiT503ts/wAaGg9Bu1nnkjX532Vek3L5ccPyPspsLS6Wkki/OkqfJ/fqNY1V4/Mk+d6q42XIbeeKTy2j3o/33rQmuF8ifydn7pKr30M8scf7ze7Ps8v/AGao3jMv+jxybEf5HqRodp9rL/x9NIj/ACNVi1ulafzG++/yJUd0vlad9nhk2J/HRbrFFJBJdfPEqfJS94lPsaF1N9jj8tvnml/5Zx1XupFiSOOH5/k+/Ud4y/apJNjojJs8yhZorWOTy/ubNn/Aqr0AFjllkj2x/Iv3/L+5V5rFbq7juJo/9UmxP7lQtNtgjjWPe71VvJmf93H9/wC49O4WOP8AEVnFa6/JH5ibJ33pUV1p67/mj8//AG66HxxptnLawXTSf6jb+7jrn/7SWKePyfni8laGJeYkf+izySQyfPsqy1xLbxwXEc/+kbPuf36jjWK6jnkt/v760Le1aePzJJN7qnyUMcUV5pFuv3c2yC4+/VWSSzitJPtXlvsdvn/jqaaNd8n2r50b/lpXJ6s0XmSRwyb0V2/1lSDUeoXV0ryPJa/cT7/9+s/7dPveNY9m5PvyfPRDqC2vmXCx/d+T/YqjdakuqXckkn7nyk+Ty6q4NFPUJL795btPHO6Jv31NpNmsHlyLH+9f53okWeJ4445N/wBoroNJ0e5S6k3Qb7dU2P8A3KPdFcm0/QW1mSS4up0SJYWer91YwabYwfu/Pi2fI9UFWC9e4sfM8iKL50/v1JqVrP5EEfn+fbxbX/d/yoSsJIi1K4WLyP3Hzumzy68i/aet2/4QCOSSPZsmVE/76r2aTS4NZg+WP57d2evO/wBoCziv/hDqXnR7LiJ96f8AAapGcir8GVvLP4bfbofvyoqfPXP6hYtcTySNJ88s3z1t/CyaeT4J6bIvz/3/APvmsO4maXy5PuJvrrpQ9zYPI9hks103wjBH/wA8kV6o6t+/nsLj7nzrWhass/hHzJPvtD/v1VhmlvNDtJG+RE276zT7GkjQmWWKP/YXc9anhu6aLfJJ8iNuqrNCrpJtk+dv+elV2vFi/wBXH9z79anOpdxPHGg/2pB9qhj+eL564DXNBtvEOm+ZZx+Rexffr2TTbiO6gkjb+5XG614XXS7r7Za7/KeqsD5Tx23tYp0kt5I9lwvyVJcNP9l+zySb3re8TWMVvrkF95ey3l+R/wDGrmoaGqWv2iGT7VFUW7lJmL4XvltfMjb7/wByvoL4E/E7/hCL6T+0JJP7Pun8l/7ie9fOTaXK7+ZHH/3xXT6DrSwPHYyfOjuu/wAyuatSVWnyM7cNWdKpofdV9pNzf6rBr1j++iuEX5ErutJ837KnnR7Ja8n/AGbfG0V55+i30++4iRXt/wDd9K90mtdrySf3q+alQjTqH2sMT7SmU49v7z+/Q0ip5m75KdeNBawSSN8myvmH46ftENZ3U+i6DJvuPuPJH/BU3vsCTlt956R8VPjhpngaxkjWTz7v7iIn36+WfEHiLWfidfSXWpTulp/BaVi2Nvc6vPJeXU8l1cS/fkf566ixaKyjk2wfPs+/XpUMG/jqfI8bE46FL3Iay6sydQt7PRrGOP7m/wD5Z1CtrPe3UF0v3F/1MdWNasZfEcnltH5CRffes2OzvG/0eb7kT/Jsr34LsfNSnzbly6t9a1HVY47r9wjP8mz599euaDYrp1jB5ke+Wud0HQWiuo7ib7ip8ldBeXief5cMn+/JTf8AdIj/AHh2vabaa9HJY30fn2jp/HXlOpXWofCXWI47z/TfDlw+xJ/44fSvTJrj7LPJHJH/ANtKy9WWDxR5lnNB59vs+f8AuVml3L0XkEixy2Md9byJPaSp8myrUcytp0dmsf8Apbbv3leRx6lqfwj8TwWN5JJdeGr1/wBzI/8Ayx9q9O1JVe0jvLGTz7eVP4P4K0XMQ/JhNuSOTd9xah8xWf8Ad/cenKy3UEdvDH86p8/996ozfuEk3VRkyGaH9/Jt+426o2ki8vy1k/vU1pN/7unR28Tfe+R6bf8AMDM28h+z/vF+5ToVilj+X/WtU1w32if7O33KbcR/Yk8xf+AVPoVZFOaZlk8tfuVasbdG1GC3WPz0d1qj5LPB5jfI9dN4Dt5Z9Vjk8jz0X/xyqsC5T2S109ZY4PMg2Im2nSae093/AKvYlNmurmKCOP8AjZPnjoZmeOSNvvtXnHSyaG1llnj/AHn7r5v3dSXUMUUnl+X+9/j/AN2pPsq6c8f9+JN/+/7Vm+ZLeSSSRx73f53oKuWpoW/4B/GlRxsrpJJ5f3ad9sa/+9HJs2VT+ytLP5ccfyLQNDvs6LPB+8+R/n+StS3X7Rd+Z9+Kq8lurJH5Mflyola0bNpdjH50Hzyp8lKwzPvJPsH+rj32/wD4/UbR/J9ot/k/v1Ymk3v5n8eyqd19sfy7NZPMSpTKaJNLkglf7RcSfd+5V6G4ilkkvPuIlU5Lf9x5cMfzpTryNljgt449iJ9+rIsTXF4urT/Z4/n/AOmlV7iOOKDy5I/nWprW1laPzI/kRN1U1tbyWd42+d3qbdhldpJ7CB7iOfZF/BHWhpN9/aX7yT5HeodYt1aSO38unXSrFB5dvJ5EtOxZqTNFapPI0f3PuVxeralPqU8lv5mxP/HKh8XeIrxpPsK/PcbP9yub0+6l8z95JsRf4KiKIbj1NK3jil8yOP5HR/8Avuuks18r/Vpsesdms4oI5I4/nrS09Wup45Fj37qu/YXL3NSx0+W11HzJJE+ztVi6tYotVk2yfJ/45VO8mf8Ad7Y/k/6aVJa3nm/u2j+ehFW7nRSWK2sEn7vejpvSs2SaB44496b6uLDKk8cayb02fx1j6xprWv8ApEcf3nqGNWHXluu/y/vulQw2rS/vFj2On8FN/tSW4/dx/eSpprqV5II/L2P/AB00xXM1rNVupJJJNj/886dJCrpJGv36tSN5skkcnyfP/rP46p28LM8nnSbKpCJI45bd/m+R61madoPLkuN6VhsyrP5cklaluvlPJHHJvRqlf3gK95I09r5bffWnWdxKj/NJsdkamzRxefHJ/B/HRdSeU/mRx07RLIZLeJoPl+R99UY9PZdSkjWTZVqaP7VJ9ojj/wB+qc14qzx+d8lSgJrpp7dPLk+fZ9yq9x87/NHv/v8AmUaxcSwT/u4/Piaqs1xeaj5kcdo6Vl6lPl6E1vbwSyeWsm9ErWvIYlSPy6x7G3linj+zyJvf76PXXXCrLB5c37t61t7hN+xiyWu+xk/ebJakkuG1K1j8zzHdf+WlXIbeO9SeNfk2fx1DpMzW889n5e/ZSAqw2q/u/wB5JuStCOSD7X+7qvcKzPH5n3Khk228knl/I9UBYmh3SeXHHs+9Ve4WWKTy1kp32hk8yNpN7/8ATStBVV4P3fzy0lruBntuikgkWTYnzVNdL58nyxpsem6pby+f5fl0XkbReXI0nyP9yo/xAZcl9+/+yxpsdKtX1u0+neYsn/bOqt1CqfvJI/nrUurPfa/LH8jpRYd/fMldtvY+W0fzv/y0rQ0mGWWCOORN6f36x4bdfIk3SVvafdLBB9n/AIP4KtCa7Fia3aK6gjjp15CzX0caybP9+iRWnjjk+5KlF9G3/Hw0m/an/A6iTKOf8bN5scFrJI+/e1R6fpKrB5bR/P8AwVi3EzeIPEf/AC0eJa7qztZYnjjX/wAiUU9I876iqS2t0Kelxzp/o8kn/fdaUjKrwR/x1HcKz3b/AMFZuoX0Fh/y0+erU+4nHua2pR/v4/7iVHqFxFdJ8tNuLxZbGO8h/f7kqFb5pYPlg+f/AMfqfQCOx/ewT27eW7p/z0rPj2yzyW8kGyrF1G0E/mLTry43+XI0f3P4/wCOpIM+6t5Yk8vZ8iVkzea8cka/erqrqZXgguFk3p/00rDmuPIuvLby/Kajc1TMXS5m8+S3k+R61tWtVTZJ/HVOaH7RqP7v5N9O1TUIvsnzfJcRVLacBx+MrtUbLUjU1ulbnnEVLtp2z2p22gBuz2pyrT6KCkKq05VoVakWg0G7abUjVDuqkTYdTfL+tG6nUxEe2hqc3WkoAY3Sm05ulRt1pWAhmb5K5/VLjZWxeSbI65PWrr/WUwOF+ImtLYabP/ff5K1vgT4Vl/s2S8k+R5d3/fNeb+MLp/EPiq0sY/n3vsr6I8J6Wul6VBGsnzqmx6wrN6ROykrQcjorONW8yP5E2fx1z/i6aNYI7e1jknluJtldEyr5ce6PZF/sfx1z8lnPceIIPJ/1S/Psq4ruZOR0UjfYNAjs/L2OiLv8uq9nI0UnmTR702fIlTSSS38f2fy9iq/zvUbW7J5n9/7iVbXukc3vjb64bVJPs6/Iq/P/APWqaZWlg+zwx/vd9VYZN+yOP50+bfUn2dooHkWT59/yUxkd5HPp0kdnH+/u5d1WJpl0uDy1+e7ZPnpuns1lJJdTR73f+OnW8LT3UlxJ8iVDXcq99ght4m/0iSDZtT562o4fNtI5PL2RP99/46o+TLdb7f7+75/k/u1oLqEFnYyWcnzsyUv8RLd9jNa6iR/9XvtPuJ/t1GtqsvmSSI6Iz/JVhpEeSPd8iRfwVJD/AKb59xJ/qovuf3KaYcpXvFWzSO3++7/O7077RLZWPzffl/55/fqSO42+ffXEkb/IybKpx3EV1P8AbJPnT/xylcaLFrCsDx/xuyb6sWcMuyeRY/n+ao/3Sz+Y3ybkqxY7rWCeRfnWV6EPYhvo4LDTpLeOTY8/33/3qzY41tf9Hk+d1q1dbZf3knyOr/6uo4YYmeSSb78r/JJ/crRszcexHNI1w8fkx/c/4HVqZm/h+fb9+T+lOVvs/lxw/wB/Z5klayxwfvLdf3kUSb/+BUtjT3ijN5sVr5cPz3Ev3/8AYWo/JaK0/vv/AB1YXzfMk3SbE2VXjj+1fu/MTfK/+sqUu5Lf8pDbr9o/0Vo9iS/x1NdQwJJHHbx77eD/AJaf7VXG/wBFsZI/3jyruRP8aosqxJBGscn2dfv/AN/dWjEyTbKn7xX3pL/BTpIWRI9sfzK//AKbatE88n2eN3TZ/wB8VI15teSOSTen3KzB6bk1vMv7y4X7n3KdD5Esc9w0eyq63Hmxzx/wfcSi+k82Dy2/g/uURG0Ubi3W/Se3+TypUauJhvl+1SRtH/x77oa9GtVWCDzIfvonzpXnfiSaWLxHPtj8h503+X/BViRpWNv5ryXCyfd/74qZpmaf5ZPIf+BKy7eGWC1kuFn/AHq/8sKxdQuFv/vSSJcNurO99i2XNSuma7jjaPfLv+f+49UJrG2v45I5v3Du7Inl/PVaG1nuI/tCxyO8VQ2+qS2Ukkk0H7193+sqU2MbIq6ak9nHH56fMn7yufvI/s/lx+XJB/G/8aV1EMcviOOT7L+4l3/8tKk0u1aC0nkm2T7d33/uI1a3MjP0PTVln8xpN+5Pkrdjhlt3kj8/5N/z0lnu8if93s/jqh50sV1+7+R/49/8dCJu0JrVw2jRz/Y443eV9m+o9Lmb/j38x9jp/rKhsYWurqeOT7m/f/sVo3EzRSSSQx/Jso/wlI2ZoYorWC38zyJf/H3rn/HXheXXvDF/ZzR70lhb5KvahJ5V3YfZ/v8Ayu//AAKu4t1g3x27R/JLCyPvq4sLHzh+zxdLd/DO/wBJuJP32nXMkTx/Ssy8VZfPt/4EdqveB4v+FdfG/wAUeHbj93p+so1xb7/ubu9N8XWMunazPGvyRO7V1wW5jJ/D+Pqdl4D1hrzRvs83zvF8lXNNuFvfCN3H/wA8Lhv/AEKvPdB1JrDWYNsmxJ/keu60+ForvWtN/gfbcVny22KsddMzSwQSQ/3FqGZWlf8AuPWpotjKz/vvuJEuym6hZsnmbvvfLW0UZyjbYz9PkZHk2/fromuIJ7SOPy977KwYVlsp5P3fytWla7VSPclNxQrlPWvDMF/YzxyQfupU/wBXXmtvNeeErqTRb757dvnhk/g+leySX3/LP+N91YvibwvbeK9Dkjm/1q/6mT+NGqDVeR5e25PP8mPZ8+9KjXTbbVH+0Xnmeb/z0SmrcT6HdSabfeYlwn3JJPuOvrUN00rzx7ZNkX8dS2EXHofSX7MulxS+MdNs47v978zo/wDHX2tdWLRJ5bfO9fnj8G/F0ug+JtFvl+d7WZUeT/Zr9IvMW6sYLpf3nmwq/wD31Xh4yPv6nv4OfLA+Y/2pPiZ/whfhmS1t5Nl9cJsT+/Xx/wCH9LluvMurje8s/wDwOvTv20ryWf4lQW7f6r5f3f8AwKsPwratYSQWLR/utm9JKxwFHnqSnLpoejjq/ssPGMPiluXPsM8VjHbwx+RF/HXTeHdPTZ5kce/clR3V0sqSW7fcT+Or2n6lAqQXEcm99mz93X0TZ8mV9Qs/NeePZs3ffrP/ALLgifzPL+7WpeTSSzyfu5N7fwPWTD/pV9JG0fyL/cqo3Ri+UuXGrLKkn7z7tFrDfTzwSQ/JFKjVNa7bWSeS3tPkZNjyPV612vB5k0nyJ9yqt5E80uhTmt/Nf/SJ9+z7/l1oKv8Aosn2GOOB6jaSxt/Mjkk2Iyb65HxN8QrHw/HPGs+99n+rSm2U4y6mt4s8I2fiPSp7G+j8+K4T/WV5f4L8YN8KNZk8L+JJ/PtJX2Wk/wB/5e2axde+KWr6yn2e3k8hPuVgzabZ6zY3EepRyXtxs+SR/vo3rSjzfa2FY941aze18u4t5P8AR503pJHVdma4g+aPen3K4f4R+Plaxk8J+IJPIlT5LSeT+Ne1dVqljPoc8n33RPv04ruO3YsLbvskkaorqbbHS29xLPafvI/I83ds8ymxwt+88zy9lN+YkQtD/wBM/nqvcK08nl/wVbuP3Ucm3771Wm3RQfu/v0XQe6RttWT95J8lehfB2xV9Vu7ib/VfwV53Gu1P3n369m+HMK2XhWO4aPZLK9ROXuDslPQ663t1uJ57iRN7r9yo7iFWn+0Rx7EqTT5pdnlrs3vRrF4tun2X+/8A8AriZ0GfdM0/7xY5Ht99aC2rWUHmQyfPTtHkW1sZJJvuJ9z/ABqPUNs/lyR/u0pDt3K91eSu/lx/I9N8yWwnkt5Pn82nTW7XCSSQz/IiVC3n3SfvPnfZQO5oWNqsv7tf4KmmWW4/eSSful+RP9j3qGNWtYI9snztTr64W4j8tvkf+5/fpMS8iG6jZfvR7/7lNjhWDzJJJPLlSiGZt8e2TfEn3P7/ANKh8mW6u0kaTY/8dL0H6mgrQRaV9qkk3yv9z/Go7NmaD5vnqv50T3c9v/y7olENwyyf6L88Sffodg/wmtcSLEnmeXsiSs/7dFZ+ZdeXJ81WJJFukjjb+H53qjefNOn8aUikO09ZZ9903yI9OaFp7qSRfndK0FkXy/8AV/utlRwyRQQSSNH8j1TEmcrrWhy6pqv2hY/nRKx7WxWyknjuI/IdK7hWa3SSNfv1m6pawXkcn2iP5k/77qLDa/mKdnpsDQeZ9+rVjI3nybY/nX7lVdPvJLC18ub50/gkrUsZF2RyfxvTEOkVrr955fzpTZryWKSOT77/AHPkrSk2weXHNJ95PuVl/Z1V/Mj+5VIOY2IdQlltZPMj2OlQ3jStY+Z5nyLVqztWaTzPuJsqr+9ZJ7dfnR6iSHco26xf8fEPzum7fRI22SOT+B6px28q+f8AwVrW8cc+lfaP41ph7pRumVE/56P/AOP1NDawSx+Yv/LWi+hgeDzFj+d/46dtl+wwbZPkT/vugRRWFbXz7hvn/wCmb1etdtxafaGj+5WHdQy2935iyb0f/wAcqxYzTqknmf8Ajn3KIlly4kVZ49vyO3399V5Ny3ccbSfI26quoag0/l+TH861k6pJLa2vmN9+Ks7lG9NcNZ/u4/nf5q53UGbz/wB98laVvNF5H2iSTejJWfrEKt5f7velFwi+xrQr5scf7zZUek6o0V3JH5m90psMipawRtH93+Oq/wBl2XUl5HHvT+P+/S5SW7QLzXUC6jHI0f391bn2jdYyf7NYd9MsrwSL9+um0u1inSeOT5E2LTQJmbZ7muvLjk/dNTZtNW11KO4t/vtu31Yms4vLjjjk+7/33TWhW6k+WTe6VaAk1ixli03zIfvp9+smOTzY47jzN8tbGoQstr838VZdjGqWvlr/AOP0ove4S+ybVnJAkfmXEfztVG6kVp/Mjj2barxrE0/ltJ86vWlcRxeZJt+4tAEkkip+7k+d9lYMlr9q/wCA1JNJ9o/5abHSobVd99/q5NlTYbJvl8/99HvStSa8aW0jkjj+SqurQxQeXIsm9KdpdutxayfP89WhGHdTQRTzxx/f/wCeda1jG0sf+2n/AD0pupWarJ+7j+enW8jNH/q/nqKYpeTNSa33z/vINj/30rN1S122klxJ8m3dWpcMvkRyN5m9Pv8Al1g+ONQZdKkjhpVUxI53SY4m8y4h+R2/551sL57fvI5JN61zvhe1vIv+We9K6a3V4v3ckmx3qguaE0d9LYx3ELpvWuf1bTWlnjkuP4a6TT4Wb/R5JPkqO4jVP9HX7n+3SURp9yjtZIPLX5E/gqa1kaJ5I1+/Vi8jlitY5PvpRuje6j3fO9bIhtjdS09bry5GkqPy1T92vzpVy+0+VPM2/JVWxt/KeTbJvlrOIzQk0+KWx/1nyVyOvaWtv/pDfcroG3LJ5clZ+sM0tpJbr99Kh8xtTRzf2qBpI5F8xHSm61C3l+Z99Hqw1qtrp0m3/W/886ms2bVNOk3R/PRK3QE31Kez2pu2koroOEKKKTbQAtPTtTVWpF6UALS7qSmM1KwDm6U3Z7U3dRuqSx2z2opqtTqAGt1plS0yrIGN0qGRqsNVO4bZQBl6lNsSuB8Wap9gsZ5P9iuu1a4/d14v8UNW/dx2cf32pIkk+Eui/wBs6/Jq1x9yJ/kr6G0+OK1gkkb50evNfhjo8Wl6HBG0mzf8716FNJKbWOOOP5PuVywfPOT7HdL3fdXQ0rjUrN4PLt4/n2f6x653wvuutVu7pp/u/uUrSurdILGTa+xH/wCelU/A+lz3Xn/8+6Oz+Z/frpbfIc6XvaHTeZLpb+X5kflS/PVXWllaDzF++9aUNvFdXUkkfzxKn3Kp7pXnnuG+4n3I/v0kxNFW3jZkSRfklVPnq4t15tpJIseyV9yIn9adawrbpJJJJ/pEv36q3F43+sjj/j2JQHoTLHv8u3kk+T771cZpbXy44/uJWbI32CCS4k+dpa0IdzwQRtJ57yvVmjNTTf3Uclx5nztVGHT2vbqST+De1XLxYNn2eP7+zYn+9VW81L7Anlr/AK1fkeoSJbiE2jrezyRr8j1X1C4WzSOxkk2Rb/n2VNNcNFG+6TfcOm9PLrNkm+1eXJ/BF9+gC5fW9n5E/lybHZPk/wAahs7GKJPs8fz/AN9/4KNPt2v53kb/AFS1NJ5UEfmL87u/yR0veK90tfaomnjt1+fb9+qM03mzyfvNkW9tlTTKsVpJG0f71v8AvuptP0vbB5iyfIn8FVfsCKsNjLawSSSfPudtm+o/Jltf+We9Nn/fFXpmiukkkb52Xcif7FV9SjaLyLf7ibN7v/SpZFy5ZrFL5ck0H+kN9ym6lH9ivvs8Mf8A3x/eqOO4ie1+0N5m/wD5Zf406OOKBJLhZ/8Ab/eUk+5UmSXjT/uLPzPnb77/ANKdHHbb/LaTYn/j9Vdsss8lxN95/wDUp/BU0dmz30cjR7ERPn/ufWtLBYNSuIvMkjjk+bZsSobdZYrGT95vf/bqOZoJ9R8xv+PdPkT/ABqx5m/93H5e9vuVIkyrul8uTyY/9+SprFksoJJJvn3P8lTLay2X+j+Z57yv8/8ABUd9JB/aMdusfyW6b6smzIf36vPJJ9x/uJVho18uPyY5ElZPn31XuLqWVPlj+R6sW8n+iSSTSeX/AAJQNE2lyKnn/wAfybESuR8YWMs9jHdSSIksEzO/+7W5JJFBHHJ5+x9/yeXRJD/a2nX8cn3NjfvP46SsI4u82wQRxx/O86LWLbrvnnjb76p/wOo9Ltby8f5ZNkUT+T89b1w2n6HH/p0e+V937+Opa7msX7Qr2tvBZz+Y0b7FTe9O1RrO6/0po/M3bURP4Kzda+03EH+v+Rk+RPufLVezvJWtZLGGP7v/AC0o5QS7kmtXH7ueS3kRETb+4T5KyZLWWCxjk8v5Jfn/AHf3Knaa5v8ASp9v/Hwr7KmmuJHjkj8zYkUKpsoS/mJeuw+Zrm9j+aPZb+SqfJU11b20WoxyL+/RIVT/AIFUOjyXNxaRxr/E+x45P7tXNQhgt57jy4/uOu+qsRLzIdQmZH8uP5HaFt9Jod19jT/V+esqMj7/AJ6SzaLz5/Mk/gbZG9anhnZLayXEkGza7bHpjfkUYd0F1BJNG/2d3+RK9O0mztrqePzpPvp8kdc39jluoJI2k3v/AAfJ89dFprNFa2kclpJ5qvs/uUEXPmb9sRZ/DGuaDq1rBsms7lZXnj/u+lb/AIgvIPHPg6w1qxj89GhV3dK6H9oGztPFt9PYzR7/ANzsevGfgT4gfwNr9/4G1jzPJn3PYyP9x66IPaRCjH3o/cTyRpB/y0+T76V3Vvrn+l6bcffe6t/JesnxJossV9PHJBsT+D+5UentLa+HJJF/1tvMuytZoyjzHsWl3DeXBIr7P3K1avrrzbST9589U7jSbzS9OsLe6kSC4lhWbf8Afri7rxE0E88bSeZs+T/YqkXfudBHeN/y0j+d/wDlpVyO8VbSCRvub22Vya643kSbo/8Atp/BUkeuQfYY41k+dH+T+5TkEY/8OegWOpQSxwfx7t3+/WluiZJI/wDbrkdH1iJ3g3R/Om6uos7pZ45N0fz/ADPUDV/hMfxl4Hg8ZWMlvJHslT/Uz/xpXic1nfeH9Sk03UPkdfuf3HWvoqaRv9x99YPi7wbbeLdKns5P3F2v+pnT76NVg+b7J5r4Lumi1KSOSTyEf7lfo98BviZoPjzQ4NFmvvsWtwRKnkP99/cV+XLLfeF9V+z6lvR4H+ST+/X0N4H1yDVNKgvLWR4LuL50nj+R0auOvTOvD1L9T6P/AGmf2Lbv4o/8VFpWu/ZdQsEZ0j8tWR8c4r5a8PrO3n2d1B/xMLX5PMT7ny9a+q/hj+1hc2umT6R4yj3/ALpkt9RT+P8A36+PrPxxFB4g8Q+XH58X26R4f93dxRRmvg5bE1/afad4naNo8uzzJpNiP9+rljoP9nWMkkPzpvriZviVLfv5dx8ib6y9S+Ik9rBJHDJ+6rqUuyOOx6ZcKs8/7yT56ht/EGmaTPPHDJG7/wAdeK33jq8uJJP3nybP+B1gzeIp/wB5JDJ870WkaJR6ntWrfEKxs45I4fvturlbr4reVHJHHH8+yvMWuJbh/L8zelV5IZXf/Yqku4c0Tota8bavrf8Ao6ybE/8AZawfsrS+ZJJ87vVzT9Laf73yV2Gl+D2d4/M+Ra0jTMnVOX0nw+1xB80ddNb+F7ZYP9XJvb+OOuot/D7RR066WSyng+y/63Zsq2RZnJ+IvB8Wr6d5lvHvvbJ1mhk+4+6uw8K+IIvG+jT2rfuNTtU2TQP9+r2nwy3V1PHNabH/APHK53xZov8AwhesweKLWD5/uXaR/wAa+tQ2XGWmiLjSNa/6PN5jon3KvSQyvBHJ/Gn8FTatHFe2MGpWvzxSor1Rj1D7f+7WT96n36zb7G1g2xT+ZJImx0+5TdrSySSN8lRzN9ofy446sqvkf6z7myncwMy683z4I/v73r6C8Ors0qC3b/nlXg2jwte+I4I2/ievomONbC1j/d7Hf5Ernqm9Nli3t102CS48ze/8FV7Wzl1R5Lq6jqHUrNmTy1kffTbi6l/d2v3H2VzHQn2HRrL5cka/6pXqaaaV/L2x7Hb/AL4qu00sEEkax79n36sQ3EWySSSPfuT5KTBFP/Wzvat86N/zzrSXd+8jWPe6Vn2MKt58n3HWtq3kSKOSRo/I81P+WlMVzJ1C4leSONY9jvTpriWWDzJI98v3EqbUo/ISO48v5/4KLNYpUkkkj/gqV5juNt4Ws4EkapP+ecjeWkvzfPUOoTK3kSfwIlUbjzZU+b9/s/5507lImaFWn8xpPM+f56khsf7JknuI4/kp1vb7v3ix/crUaNbWCSOSTen3/wD61DFzFWRmSP7R5mx3+/WXZ3SpJPI3mb6mvJJbqPy4/ubN9Fqu792sfzxf+P1I15FiS882Dy45NkX8e+hbiWJPLk+dN/36L63a6kgjX5H/AOef9+pNQha3k+yyR/OlUguCzRW7/amj2P8A+OVV1BW1Gf8A1lXLqRrj93HJsiRKqzM0XmSL86f98UXEO/4R/wC2+fG37hNnyf3Kow3Uuh/6PcQRvb/wP/HWs0jTwR7ZPv1V1C3W/T7O0fkP/fouWXJtQgv/AC7jy96Rf886ybq4aX94v3PmqxHo8ujQTyLJ+62f8AqrY3yv5n7vZ/10oRC5jas5Fngj3SbHqveWrWuqx+XJ8lNkvoIrSTdH87VVhm+3+XI0/wB2ouWWLi6aWeSPy9isnz1JoM0stjPbtH9zdUkkixT/AOkfPUdvuaeSO3+5LQiWO2s9r5a/OiP/AMtKJJvNgk2/fWhbdn8y38zY9Zu1rfz90mzZSKLWpW/7iOSP53b78dY7fL5kfz7KmtW3QSW++nX0bfuI5JP4G/eVLAy7zcqeYsdZeuebLBJu+d/4/wC5Ui3kkvn2/mfOlSXk3+gz2/7t32f8DpNlJDrWSW80aPbH8lZtxJcxSfMnyI/8dTeG7z/RHjaT5Eq5deVepPH/AHKcmSuYsQ3k8vmR+WjpsWrl5Gtwkfk/I/8A45WXptuq+XJ5mxGrYureLyI5Fk30NANXbLWxJtR4PL8z5/7lZvlr+4jb5H+atBdPb93cR+Y6L/frQhsbdWcsT/6z5P8AnpRbzRRTx7ZKuas3mv8A884qjt7OLZ9o/jT+5SiiyxeWK3CRyfPvXdWDbsqvPG3mOtdUtwtw/wDsVz7SKuq+XJJs3bqSYDWWD5JF/jqxcXjSyR7pI0TZVNY/s888cnz7P++KvSeV5fzRpsepsFu5m3mmsvmXFvJvqORp4vuyfPW9Y+VLPPu+4iVj6gq+ZJcQ/c/55vTb0iTYtLNbfYf9K+R6mjVYNkkcfyVVa3a8gTzI6mt76XTkjj8venzVXqFiPUJGtU+0fwVJZzfarTy/L2PVe4kZvMjk+49Os5F8uT+N6iBRetZo7eSSPzP++/uVzPjaRbqeCOGT7330rqGaB4/9R8j/AMdcPfbbjXJI1j3olXJ/CVBfEXtBhXyPL8zY61oR2s//AC0+dF+5Uem6bAsf+3Wkq+RB5ax/In8dDM7kizLFd+YseyqeqfLJ5i/fojkl2faKm85ZYI5Jo/kptAiSaSVdN+b53omkV7WCRqkuLhP3fl/O/wDzzqrcTL9l8toPnSgRrXG54PMt5N++sdZvn/eff/6Z1ajZnsf3fyIv36qzQtF977lU0K3kXJtrp5kMnnvVXUIYIo45Jv3aPVq3jgijkkaSN0/6Z1R1bbdWvlx/OiVm2bIxdajgaDzPM8v/AHK5/R7qWK+kjWT909dJJCv7vd9ysPVrH7FP8snyVkpdwHbKNntU22jbXUcRDs9qNlTbaNtAEe2nbak2e1N20AMpjLUtMbpSZZFRT2WmVICr1p1NXrTqAB+9Mp9MqwEkrLvpK0Jm2Vg6lNsR6CDn9YutscjN9xa8T+zt4o8aySN/x7xP/rK7z4ka1/ZujyMsnzt8lYfgfT9tpaeZ/rZaicuWPqa0173oevaDa/6J8sf+qT5K6yyt1/d+dJHJuTfsrH0m3WK0/wBZv+TZWlZ6fLK8kkkmyLZ8kcf391YwRs2UfF1m0ujSeZ8kTfImz79aml/6BpUFnGmx2hWs/wAQSLLPYWfmf8tl+SrDWqxX32iSf90layfwmEGWLrcsn2WP5JW2u/8AhU1rbqzyfvNiK/zolVbqRpYPtDSfK/3Kd5MVrB+7kf7m96LFpl68jleD5fnd/nf/AHarwq0v3oP3UXzpTWmn8jzP+etWLdpZUjt4/M+RN71XqRbsQwyPewT/AGjYiK//AAOrHmQWdrJcR/PK3yJ/sL602a13zyfu9/yVMsMUsHmfxp/3x9Ke4Itbms7WC4+/8lUY/Mv557iT7n3/AN5Tby+luo/s8kHzr8/+xTbHUG/eeZH/AKPF9ypGyHUplup/M8vZtTZTrW383/Ux/J/HTmhgneST+N/4K0NL2ypJt2eVF9+gSLU1wsXl28cfzMnz/wByqN40Xn/apP8All8iIlTXE0S/vJvubKzfmuEk8v5E3/6x/v0RHcdazfb5JJPL2PWlcTN9h/1fyb/9ys+PbEnmL99UrQjk+1QSfxuvz+X/ALVAA0cUH+s+TzU3/wB+s24ka9uv30n3PkrUmvoooJN3zvVG30/yo5JG+fcjP/8AWqkJjZvNleC3h+dESpIYZdRnnkk/cbf4KPO+xp9njj2XEu53/wBhamjZ7x/Ljk/0hk+f/dpSURosQ3EUUn99PuJVfUppYvPjb/VP/cqxDb/8tJo/9U/yPUN5tvPMkb7kT7/L/vtSEyvJatbwQRts3um/ZTfJ3z/aP9QkSfJ/t1NdSNPJHb+X88vz/wD1qLiFok+ztJsT/wAfp+g+YsSRq2nSXEn7h/v/ALys2HT2WDzI5N8u/e8lWI7pr+7+zzf8e8FRySNvkt/M+SkmV7pXWSSKCSRfnd3+4laFvMzWn8Dp9x6jhaWKB/M+T5Kd/alna6dPtj+f/b+/SkgRHb6b9qupI/uJ/wB91D4g1ix0G0n8v9/LsZPIT79NtdUvn06SS1+RHfZ5kn365+40fyEu5Gk33Dzb3d6ZFjlpPNTSp445PI/fNN5f8e5qqbYorWDzt8ju/wDv1c1Lb9ln2yfcm+eSrn2OW4ng8yP90yfJQ0Ul2MvUrx7i+gjh+/8A3/4Ep2l6O0s8940m/a/yVoTaHKqRyf393yVcs7Oe18yNY9kSp8/8dJXFzGauky/av9/5/wB3/erN1KNrWe7jmj/u/vP79dlYq3kT/Psf+Csu8sZ9S1X5o43i8la0BjW0mCDSoLyPej7/APV0Xmks8kl9J91oVRI62P7Bnn0aO3aT50m3/wDAatXFrPceRH5fyRfwUKXclI4/R9B/tTUYLjzJE2v8/wDcrsv7PttJku41fz/49kdUdN22F3P9ok+d3+Stq6hWW6/0f5/Nh+egFHuU4biWKf7d5ex12vXSWeofb7WfzJP3u/fsj++lZNnateQSRt/rVf8A1db2nwxW8k9w2xH8n7lAI8P+I0MUuuT3Fv8AO+/599eb+LPh/L4ogjurOTyNVsn863n/AI9y13WuNPPqt3JNHviaZtlaGkwq0EldiMLHN+D9al+JGh+Xdf6LrVhut7iB/v8Ay/xU7RdPa6u7vTZv3CNMqPJ/crN8aaPeeEvEdp4o0eOR3iT/AE6CP5EeLvXRassF5BaeJNLk3wzpv2f0oa/4Aov7T+f+Z6B428FwLYwR2t/JdPsVEn/2a8b1zw/qFldyR+XvTf8Afr0zQfHVtf6HBYyQbL23fekn+zWleWcV0/zfOjpWdGfcdSHY8HkuLn/j3k37FerC3yr+78z5K7zxF4PW6keOODY/3647UvDs9laeZ5H8ddPLEnml1NHR/EH2W+tN33Fr0zRfEC38km3ZvevBpJpYp/3kfyVq6P4gn02f9zJWc0y4uPU+iNPZbyOTdJsdKbDaxb5PnrhfCfi5biOeOT79dZY6pEj+Wsfz/wDPSoXkO1tyr4q8F6V4osZ7e8j/ANI/5Yyf3K8r0fWNV+EusyWeofPZSv8AJIn3K9qhZbqOSNZKxde8P6f4ggnsdSj3p/4/Wn9xk29n70S5Y+KINbgjktZN8Tff8yvM/FUkXh7xjPtj3pcJv/2Ko3Fnqvw0vnkt/MvdHd/9Z/GlV/HXiK21n+zbi3k3ytu31koOBpzqoVL6+aWSSRY/kas6aZmjjjj+5ULSM37tZN++rFjYvKnltH8z10mDfcrybpfM8uPf/wBM6tWOntL5cflyfNXTaP4Rl/1nl/I//PSu8sfBsUEccbR73T56vl7kKXY89t/Cs6+X5cdbWn+DZX8uOSP569OtfDq+RJ+7+erkOnwQfu5Pv03NCaZyen+FVgj+b+FK6rTdHbyJJJI02bKsQ28G+f8Agp1xqkVqkm35KylPuawg/QLWxZbry2+7Ve4W0066jkk/5ZPXO6l8QLGyupI/M3utee614s1DVrueSGORIm3bKhSl0NXTj1PUNa8fafBfTyeXsRErz681rUPGnnxxx7LKX5KwrHSZ9Sn8uaT5HrqrWFdETy4/ufNUpfzGfN/KQ/Du+ns57vwvq330Tfbv/fWtBlaynnjb5H31y/ii6lT7JrVn/wAfVq67/wDd713FxtnsYNSj+dJ0V3q0u4Eccn+s2/J8lQtHK3mRrJv3bqkkulf95JJvd/v7KrrI3/LP7j1PMDgbnw5sV1TxVH/B9lRnr1y6kZ7qO3b50avMfhTY217dXdwu9HV9nmR169p9jPF5kk33G+49c9R9zaA3T4Z4rWSOSTen39lV9vzySSSfOlbDTeQ/7yTfurnb5mvLv/bV6yNCxHfSu/lr99vnf/CpmvGWST93VeO1nef7Q3yRL8lWlh8++j8z+P5P3dANlrR5op5/s7R7Hb+OrCzNdT/Z/M8zY9U9QWBf9XJ8/wDBVWx3Wc88n33dPkpMqxe8UXTSwJbrH8kVVZpoooI4/L+SnW7faPMkmq1ZyRTzyfwUkgZT1KNYoI9v33/gqOaNokjj8vY9TXCy3V9J/HElaFrGt/d+X5f3P+elNA3Iht5I/wB3JJ9xvuUNfLaxySSR70X7iVek8iJ57fy0dE+5XMt5t/dyfu9ib6kq46GSe4d7pf8AVfwVoW9q1r5lx5/yUSSNbxxxwx/ul/zmpLyFvsn+r326/wAf8dWZxCFongj3fPcb6Li4l/dyL9/7lNtVWX959xNmyiS12eZI3yJ9xP8AGgr3SSaZIo44/L/7aVXhWW/uv3fyJ/cqZYbm38uNZN6LVqRl+ySf31pME+xC0befJt+TZVHbKsnzSb9lWrhm2SbY9j07zl+wp5n3/wCOpKY28vnlgjt1k3/30rP1ZVl+7HsRPuf36uQ2MEXmXDfI/wDBTbeNrrUvLb50/jkp27C5ijp7TrYzx3kfz/wVJGttb2nmeXv/AOuf361NesVeCST76Ltrm2mniePyY99v/cpN9houXn7+CORfkf8A6affq5Zxy+RHtk/+Lq5HJZvBHJJTY7WD7X5iyb6pAyvqSywXfmQ/P/HVG8uPNk/1f360Na3OkcccnlvVeO4/cRxt8jo/z1mUY/2NrW7kjaP52SqLNK3mRr9zf/HU3iS6a11GOSOTe9U1ullu/wDSPvOlSpA13MmaxksNVnk8z5KuTSRX/mSfc3JWXqkzT6j/ALtamnt5s/lt/c+SlEoz/D6t+/t4fn/263IbVoJ5/tkbo7J99Kq6TpcX2uf928Dp/wB8VckVZ9Vj2yb0SrvHoLbctWqrFaSf7H/PSpLq4ie1jkb7j1Yjjilgnj8z50SoYVingjjm/wDH6oRat44J7X93871tWMzOkcbfOlYdusaSeXDHsirYkma3tI44/ndH+/8Ax0mTYsatMrzx7o9iVm2ayxRzxrWhdMssfzfO9V2X7Fd+ZJ9x6cSmzShVlSP+Pf8A3K53Xofs+owSR/Om/wD5aV0Ec0rp5i/cSs/WLNWuvMk+dGrNAV9ejlWeOSGON0lSnSRr9hjkX+H79OvLdfIg/efJUNvdXPkT267HiWrSvD3WJruR2epMs8cjR7PvVYWNrr/WR/JVG4aWXy/Mj+SnRzLFqsEf/wCxRb4bjNCzt2lnkj+4lR3UMFrH5c0fz/8APSprqRbe78yPzN7f886jvmWW6+zyfOjVNxpfzE1vJBOn7v5H/wCmlU5I1V/L8ve/+xUar5Ufyx/PVjdLFJ5ix/In36toixNJ5UVjJt++lcTpLTy6lPI3zo9dJ4qklg02e4j++yL9yqOg+Va2MHmfffdvrKPxluf2UaUdq1v5ki/xVYsZGlgkjb59tOuGgX/lvseoWhlivvLjk37q0RnItQxtPazxrHsT/Y+/Ve1s4vInjk+4v3HqSGNorrzPM2P829KLyZXvvL++lWx2JLeP+78+37j0XDL9q8uSPfvosdsH3ZP+AU7Xrhd8EkabHWpbD0K8knm+ZGv3P+mdNbc9r+8+dKqxszXXy/cerits8yOT7/8AcpXC/cjtViuEkk/gqrJDF+8j+5vpq3UTzyRw/I/9yi+3SyeWtIENjsVlT5v4KwdSt5X/AHbR766SSOXy/LWP/wCLrLuI5V8yNf8AWr/33UTNEUKZRQ/eug4gp9Q0u6gCWom606mUAFNpGahWpMdxtGz2pzdKbUlBQnaihO1AAy1G1TN0qvM2yrIK91JsSuZ1Sbf8tbF9NXA+NvEC6NpskzSfP/BQK55r40vP7e8VQafH+/iif99XfeHdP82+g8uPZb26Vx/gHQ5biSTUrqPe8716l4b01YvP3R7Ernm+edkdUVyQOu01lt4J/wC5s31pLeL9hjj8zyEb599YMN03mfZ4/uNWg1nLfwSRybNkSfJWnumbZj2dx/aPiqT95vlgSug1SFfL8to5H82sXwzbrp11d3S/f+ZN9ak006wSXC/OrO1J8wL4NSP91F5ccke9kT5ErQmWDzI44/niVN77Kh0+3WCT7R/G6VcWOKKfzPM+f+OrT8xMLy8lggjj8v5H+4n8dTaestgj+Z8kVZ9reNdajPuTei/cq9eXStBHHH9zf88lO5VxskcrPHHHJ88u53f+lTNcLBB5bR/Pvp0zNa2nmf8ALVk2IlVWjV44Ldvv/feShCSJPtDSp+7++1TXVmsUfltHvdk3vWfJdNF5m35ETd/v077U15B5f3P+mj0XJsNhmZpP3cfyVpWskX2Gfy/4n3ulU7WOJZ5P3m9tn3K0NQjig075vkuP7kdQzSxTvGlv/IjWPfsqSGz2SSRr9/8AjkqO3tZ3SPd8jvuer1vfNBHJHH8j/wAdWyFcbcQskf2eOPZcP9x6h8mfS4JN3zyt996JGn+1/vJPP2fPv/uVV1DUGXzP3m923ff/AIKENMjhWJvux/Ir1e3NKnzSeYiVV09m/hj+dkqS4X+zvLkkj/db/k/3qLjXmWljW6nkt2/4+GT55P8AZokkWyTy2jRH+4nl/fq1JZra2klxJJ89x87vWTJHAkHmN5jvv+//AHKESzauJGfy/wCBNi/8A96rw+Uk/wD0yi/8fqut5LdRyR2/35U2JVW1klin+z3HyeVUI0LUmpRb7iRf9qo/MX7LJJJH87f8D2LVeS3aWeTyY96b/uU2+t1snjjk/cfJ/wAArQgtSQwReRGsnzsm+odQuoLeP7RdbEeuVvvFktxdyWejwfapfuPP/Ala0fhGCWCO6vpH1C92f6v+BKgr3Svfa9c69dR2elwSeUyfPO/yJWppPhueVPtE1w73COyf7FaXktBYwXCx+W/3HSOrVvMy2k/lybNr/PVh+RTs4Z4oJLVY9m7dXI+KppfI+zr8m6b7/wDHXWTTSs8Fwsn7rfs/265Pxjayy3X2iP7kT/x1CUTN67HP3CzxadPb+XsSXd8/8dbml2t5/ZVvefu3fZs+eo9chb+wIPJ+79+rGgzfaNDgkaTeu+qt5An3LEMi3ED+ZHsdPnqGOG8uEn2ybLfyfnqxJZs9rJ/tv/47Vy1ja1ke38vfFPE2yiwc3co6DZyz3c8cfz/J9x/7tWrzyk1GPd8m9Nnl1e0dlg8u4k/d3H3Kh1RYPtcd5DJ58u9t9CKaka0Nr9j02SNZN77PnqjawxS6NJ5fyXG//gdN0+S7SPzJPnt2fZV7RdN2655fmffRn2Uoom/8pzMmmtLqPy/fd1/1lb2pWsthPBt8tH/55pVPWvLiupPM+d97bKtafuup/tFxHveJP+B1bEvIo2ara309wsju7fwVqbWl0ee6b/j4VGptvZxXt1cSeX5Gz56m1S4W18K38nl/vUSkM8RtbGeXz7i4j2fvm2VsWtrFFB/fl/74q00a/wBnQSTR7Jnf5KkkjXy4JP467fU50zCuridnkjkg+R9yPXNeEYf+EV1W70HVPn0e/wB01pJ/cZv4a9Avmib93JH861X8TaDB4g0r7PD5aXsW2aGT/aWqdkTr0OTm0+ey8vy49iWU2/8A23WvSNLumltY5IY9iN89cWtxLqmlRyLJsu4P9HuIP51peD9WbZcWLSb3if5KiS7GsPJnXXUKpJH5n7x3rmbrQ4LyxnjWPe6u3yV1DSLcRpHN99abdW/2W6k2/J5qb6aYOB5ZqnguP7LHIsEm/ZXHahoM9h5m6P8A3K9+uNJW6T/eSsnUPCq3ieXJ9ytFLuY8nY8Ps76WD/lpseu48N+Mliuo/Ok+Sq954B/0ufy5Pvbq5HUtNn0m7jj+589EoW2LUu6Pd7PWIr2OSSGT+OtHbE08cjR70rxHQ/GU9hP5bfcr0bRfEiXsfzfcWsrmjOmuoV/f28kG9GT/AFclfLvxE/4l3xUg02x/493hZ3g/uV9QW9xBePHJ/Hsr5t8Waeq/tJ6bHN/qrqFtlEV0MmjsNJ8Ny3rx+XG77a9E0HwbFayf6RBXYWNnBpaRxxwbHq59q8qeTcn8Fa838pLjL7RRt/C62sckm/5K1rWzVkjk+4mz56z7y+W3tZP3nyVR1DxBFZweZ5lQ5l+yhDY3rq8WDzI45N6bK5++16CKeTdJ9yuH17xxFF/qZPnb+CuS1TxNeX8nmL996hM2XKd3rHjqK3efyZPnrh9Q8YX2pXfmfwf7H3KzV0+5uPvR73et+z8GyrBH/rN9XydyPaR6GAtm9xd+Yvzu1XN09v8Au1j/ANyuoh8I3NrB/rN6L9yrGk6PFFffvvn/AN+r5e5lzPoVfDegz3X7yT5HauuXQVZP9urTNF5f7v5NnyVHJr1npsEnnT/coUuw1Fklx4bs7+0ntVj+RkZHrl/BKtFp2peH5pN9xYO2yN/7vaquofFCV/Pj0+B55f4JP4KxfCOoah/wn/2jUrSS1e8hbZ/ceofOU+WHU3IbiJ5/s7SbKsXEkVrYz7ZPkWs/Uttlr8+2T5N/3KPEm2LSvMX53Z1T/vqmxHrnwZ0+KLwzHcL8j3G53r1BfNlsZPMf90nzp5dYPw90WKDwzBb+Xs/crW1JIumpHJJ/qleuKozenH3DNZpftX7yOSpIdP8AN8yPy/n+/Vy12391JdNJsRPuVNdTSpHPJ+781vk/ufjUmlzNmZpX+zrHsiWrENq1knmSSbHaoWka6n8tY6bNeS3F3JGvzovyUC9SOb/XySNHv/26sWrSv+88z53pqs3n/vI/3Tf5xWheKtkn7v8Ad7vuUS5SyvcXDeZ5fl79v/LRKJIfs8cf7z53punt5s/mNJvRKazRX995jf6pvk2UmJl61ha3SOSOTfuqwtxFZWs900f+kP8AIn8FVYVa6u4/s8mxFqTUF+3vJI33IEqWwXmZuuM0Xlxr8jv89SW6r9kkjaPftT79V5GW/kkuPvp/fqxN8v7uGqQNFjbFBJ9ob/j3VPuVRa+bz5/L+eFv4KsLbtLH5ckfyLRawxWscn7vY/8AHTGEfleR5jJsRqvLY/bP3f34k/gqv9llvPMjjk2VY8xrOfy2++33KVwJLVWtZJJGj/dJ/BUNnDvupLhvuN/BTbq8aWfy1+5VyRovsPltH/ueX9+pHcz76bzZ5N0exF+SqM00U88cf8FWpN1vB5kcm96mt41itPMk+SWgTYSLF+72/wAKf8tKhtYZUnf95871DNJ+7/eSb3/8cqxNdNZwfaI0+9VIXoRtqm6T7O0fy1XVdjyeZHsX/YqjuZp441+/LurWsbeWz8zzv3lCG2Yt1ePZyfuY/kf/AJZv9yughmiuLGO48vY/8dRw2cV6/mTR70/uVNbxwRQT26/w1I7hfbX06T7P9+sNpFlSSP8AjZP46uKrRJ+7++1ZetTK0cHlx7Jf46lso5XWoVgn+0Nv3v8AwU6SOCfyJG+SVam1aH/lnJJ86/PVObdeJ5kMezbULyAr6hZ/3o/nqSzvltfux/P/AM9Km17zYoINv/fyjQ7yKJJPMRNjU4op+RatbqVp/LaTYkv/AC0SrUka6c/7uTY7VJYrBZyfvpPklq1rVq8qRyR/OiVpZBfuXtPjW1jk8v53arC2cFxazyMmx121TtZok/eL9zZWto+y6+1280e/enyUrklWOGVZI9sH7qrEO9J/l/eJVG3mls/Mj/ebN+ytCSGW3fy45KERdhCz+fJ/f/8AHKLxZfsnzfI6VY1Dbsg/gerVnaxXEc/mSef8nyUh3KdnIstjJ+8+equpK1xBHuk+9U2mzLFJJH5f7mpLq1a68yP+BfuVTXYEU44VS1+aTY9V5Lryn/dx/eq5Mq/vI/4GrPabyPvR/PUhZF61jWWP/WbH/wCmn3Kz9YaK3voJGk+dadDJKf8AcqnNcQL/AKyPe9N9LDXmzpN3lSeZD8m/+/8AOlN8mX/j4kj31XjukuII5Fj+RK1IbqK9tP7j7KLdyb9jPt9tx5+35NlWriFpZJI/M2bqjWFtkkbR1NbyK8fmLV+6DXY5fxozI8Fuv8f36ctutqkG6hZF1K+k8z9/t+5/fqxJ5r/u/wCCsoIpovW9nBL5kc0nz1CvlJPHJ5nz1es7eK6TzFk2On/LOq91b/O/mR7NlWTEuXHlPHJtj/epVW+VYo45Gj2PQrLL96P56dqTfbYI90nlpVWJv3GzbZf3nl7EqHUN11a+YtWNSs4pUg+zz7P79U1jfz/LWTZUMpMj2/6vbJ89XJpmneORY/nTdv8A7lTNYtLaySeZHvSs+OZJXo90direWMsV3HeRx/PWhJNA33Y9jtUjW/2qDy/vv/sVTVmi8z95/wB/KRQSQxbPM8z97UK28su+SSP5/wC/ViNdn3vnSobyNlSTb/wCoce5N+xztFPpldBzDKKVutJQJhSNS0UDIn703dTn703bQBLRRSrUFiUu2looAY3SqN5NtqxcTbKxb66qyDP1C4/1jf3K8P8AHF83ijxPHptv88Sv89dx448VLZQfYbX9/qFw+xEjrD0HwbLoepQNcfPfSp5z0teXTccY++r7HYaXpa2WlQW8P+5W9Zx/uPL+/t+/VVbpmg8xY9n8Faek+a/mSL87MmysYLaxtL3zQsbddkcnl/O1S61qH2DTpLeH7+yo/wB5YTx+ZJvTZ/3xUfiCGWz0qS4mj+eX7laJGTfYk8Ptu0qPzPkdq1I5PtH3Y9iJWetw1nYwW/l/PsV3/v1cVYlf9397Z/49UrzNLmhNZq8HmfwfcSsnVF3vHbwyfe/zmtSS6aK1kkkj2Ps2IlU7e3ig8u4+/K7/APjtUKUX0DT1it4J9snz7Nnz1Nbwyyzx+T86In/j1O1BpdUf/V7IvuJ/BTlZbWOOztf9a/8Ay0pMSK80Mv2ueSb92i/cqxtaKP8Avu6fJTZIZbpHjmk3pFUbSLF5FwvzpRYETWu5vMkmjqvqFuy+X9l+5LWp811aSbvkT77/AN+s+FWi/eR/OjfIn+NWhNFrT2SJPmj3+V87v9yq9ncM13Pfffi3/Jvp2qXUUVr9jj/i++8dRrC0TwfvP3SJvoRXqaVrcTt59xN9x3b/AIBVezWLfPcffRPuf7dWPtUt1BJtj/1vyfvP5024tYoEjj+4iJ/49QyfkQx+feT/ALuP5Ef/ACKh1Zdl3HG0ey4/jqxIzada/LJseoZoVl8uS4k3s6b9/wDSoQ2WrPT1/wBWv39n3/4KpwwteX3mTSb7S1ffV6aOV7SPy5Pn2fPUN1dRRWv2ez+d9nz0IYapdLezwW/3E373/wB2iS3l8v7Ouz7/AM8f+zUNvHFLdySSfJtTZ/wKnQ2cr3f2hZ98Sv8APTKuO8xbe6+z/cl2b/M/gqvqkKp5lw0/yInz1h6t4oa61y7tdHt/tXlfJNPJ9xGqxpfhdtb0qSTWp5H+9stU+RKVyWmVdQ8UQWdj5mlwT3tw77Pk+5Wha+C77VpIL7Wr/wCSVFT7LH9xPauitdJs7DQ4LeGNIE3/ACf7FXGXyPIjX++v36aRTMePRYNBSeO3gj2bKvafJLbvPI3l72Snah5tnqslx/AybKjt7VrKeeSOTejw0mTcc18rJPu/g+5Ucdx5VpPGuzzZap2tvPFdx2snzrcI37yoZo5Wnnjt4/3tv/y0q7gmV9Qs761kg/d7HR/8msfWLdkneS6/j/8AQq1NU1K+8uSSb+HbWfeebLdf897f5Xpb7ktl6a1lutAkuo/9akOz/YrL8F2sTaVPHdfO77nT/Yaui+a8j8tfubPnSP7lYuj7bd5Ldo/vu1NFDoZm8z7PH87/AHKvQrBFPJHJHI7onyVD/Zcem3Udx5m9G3J5daV9DGl1HG0mxPK302uzJiyvb2a+RJdeX/qv4Kmt7pXng2x/umf5/MpsemrdTyRt5kDom/8A36bM0tvqtpJD8kTIqOlA7mhDMq3U9vJH/o6vvSrXmKt3HeeXsSX5Eqv4gje11GSSGT70NR3jL5FpGvzp5y/PQFyHXo2+ywSNH86TVHpccv26Td86N9+tS8Zrqxu7dv8AWpNvSsfTY57q7kt/L2Ps+f8A26Aii5Yq326SOOf5mdvv1D4smeLQ57eaT53davNZ/b/LuLf5ESZU/wBys/4mNLa2MH8dw833P9mgiozzvULhkSCNvkf+CtBpGungjaPf/wCOVHeQ+akG776VoNb7ZIJG/hSu1M5jB1qzV55/4HrLj1BrW6j8z93XWahbrdTySLH92sPWNJiWT5vv015lSRh3F9baD4gjvl+e0vX8maP+571YvtNn8L6//a1v/wAeVwnz/wAf41mXGixNHPHJ9yut8OzW0+myaTdR77jydnz/AN2m4jXkdForJe+ZcRyeekqfJWpeRrceRJ5exFTZXD+G5v7Lvp9N8z503On+7XZW8LS2v/A6xRtf2hcXakEe2qaxyzySSN9yrjMvl+WvyPVXUI2i8vb/AB1okRfsUY7OLz/mj+f+CsXxF4Jg1LzN0ex66K6jVY493yPTpI4rj/lp9+tLvuQ0t7HhPiLwPPpc8ki/cV6yrHWryynk2/cX76V9B/YVuvPjmTz0rg/FHwxinjnuLX9x/HVXXUhKa8yHR/GkUscEfl7HrzfxtdRS/tIeGpPM+TyWqFr6Wznkt1+fbWb4X8Oy3Xi6/wBa1T5H+VLf+P5a5+VmjfkfUl1qnmp5fmbESsG+8RRJ5kjSJvrzm+8SSt+7WT5PuVjyXEtx+7/gpWbLfL1Ow1bxxLdfu1+5XP6lrl5eeZIvz0WPhu8v5/L8t9ld5ofgODy/m+d62VOP2iHU/lPPbfRZ73y5Gj+d66bR/Cv+sjk+dP8AbrvrXw/BB/yz+WtRdPgtYP8AV1ehkmzk9H8Mrbv+8/4BXRf2e0XmeX/qovketZdJVI/tHmfJsqjcaKssEdwt3vdn/wBXQFiaO1iSx/4BXP8AiDwrLLayXFr8j/8ATOu0batpB+43/JU32iKKCP8Ad/L/AM86hM1/wnhN9/b8EckccD76n0H4c6vrcnmXzyRxfx167NeWbyfu/k/36hm1L55NsmxG/wCeda80OiM7T7mTY+DdP8Nfd2TvsrF+I0MuzTdSj+RLWZd8n+y1dlpdqt5JJ5lN8WaWt14cu7fy9+6FvkrJu25fLHoeeeJrGKLUYLxZPknTfVK+ZdS8VaFpK/PFLNvf/gPNbFxGt74VsZPL/e2/yf7dV/hzD/a/xKnuJo/Ot7CH5P8AgVIa8up9LabCsGnfu4/nRF2VDJdS3XmW7R/JTftTRQeZD9zZvptvcSxeZJ99Nm964DqfKWrdY0njk8v90qfP/vVX1DUPtU8kcce/5NlQzM1laeZ995d2+Oqtn8s/7yORHWgSaLi3Eulp5f33f7j0W9mzwSSfxr9+pLGaD95cXEm/fu/4BQ2oQSyfuY/n/joHYbYst1P5c0cmxfnq5qUbSxySffRfuU2RmgtJPL+eVvnerlvt2eZJ+720CKsgisLGOPy/nZPnqrDHH5klw0ezZ/yz/rVy4ka6u5Lf+/VNbOJLrzGj+RKCy9tW1tfl++/z1VvLrzfIs4/9960lVbieORpN6bG2f4Vhw2v+nSf89WdqgOYtXElslpJ5cHz02xtVl8yT+Oi1ZZZ5NsHyfcrW3QeXPcRx/OqfPV37gYOpasuiJ9ovpPIt64f/AIWpLf6//qHSyR/kn/gernxIh1zVJ7SO3tEn0x93nf365NtP+x3UkmofJp+z5P8AYojD+b4TNz+xHc9ysbyJrSO4WTe7JvqOTdB+8kj+f76V5TpviyeweCNZ5Lq1T7n8CPXpVv4iiltf3kex2T/V/fpNdy42JFuIpZP9ZsRPnp0bNdeZJDJ8n8FV5rdZ0k/d/fpsenskEkn3H2f6upNCSSP7VdxxrJsf+N/4K0tQ2+R8sm9PuVk2trtg8zzPnb5KsTNE/wDo6x70SquREbZ2si+ZJ5e9Kj1iFp544/uIlWI5G0618xvndv8AlnUMkd5dSfNBspegkZ8Nqqz+Yv361pmlgSONvnlb79OhsYrKCSRo/nqvGrP5kk1UDLzTSWtpJJNH5G9PkrHt75keT938jVDdXUt1HJH5f3KbY3C7/mrP3im+xoQyRSzyRyR7H/grD1y3i+1/u43SJfvyVJeaw1rqvlw/c+b95WfrF5fSpJt/1TJ/wOouWjB1C6g8zy4/ndd1SQzS3lj5a/uXT+/VO6j8qOOSST5Pmot5llgkjkk+ZqfL3EakkcU8Ecc339lNsbi2guo7eSDejbqjjZovL2/fT/npUdxcL9qjuGj+SqQlzchrXUKy/ej/AHVa0y3P2SSO3kj2bKhtbz7VaeW0f97ZJWlp9jLLax7o/n+aosMzWt2TToJI5Nj/AMdaWlzMr+XJHsf+/Ra2ctrBPHcR/J99KkhjiSdJI3rQjnRJ+9gup41+dH+/WpdafBBPBdLJ/BVe6mZNS8to/vJTrX/TbH5o/nidqVx2I9YjllSS48zeny0231KX93H5Hyf9M6dIqtHJb/cqr9onRP8AplRaIm+w1f8ARZ5I/wCDf8lXl22/mSSSbN1Zt5cRNPH/AH6tTXCz2ke7/apyC/vlONtl3+7f5H3Vch0ee68zy/Ld1qnbqu//AGK1rOae1nnjjj+ShovToZ9vYrPHPHJ/rapyWq75I5I/uVMrMt3J/A9TXnkSx+Yr/vfmpe8TdMbbtBL5nk1oWcK3EEkf8a1gwyRWb+Z9xn/74ra0uZWn8zzPv1oZSbGyXUtknl+Rvf8A8fqNWW1gkkkn8j71bGoW6/6xpPkrk7yaVLGTdHG6f+P1m3/Kaqp3KOnzRXCfLJ/pG9v3n8FaXzLP5bfOlQ29u/l+ZDHv+7VyaFZX8z+OtEiWyxp8Ox5Nsex6k1K1nuv3nmbKhhvFtZ/LX/VNV7c0scf7velBLRVtWllg/wBZ86VHcM155kf3HWmtayxPJt+TfTreZopPl+/UvzC0vhBZoH/d+Xveq810y+ZJCn3Kubonkjkj+R/46q61cfY/LkWPfu+/UGiHW9x+88ySP5HqG+Zbd45P4KI1lurHzPL+R6khVZ4/Lj+//t1TRN/MjmvGifzI/uPUN9cWyQSbv9bVxVV0k3R/OtVfscU6SfaPkf8AgpWKuTQzKkEca/xVVmt5f3n9+rEMP+s2x79lWo7iL95u+d6JILHF+Z9aN1MpVrQ4xaKKTdQWC0tJupaAGN0paXbRtoLG7qctCrTl60mA5O1QzSVM3y1RupKZBR1C421w/jLxRFoNjJM3+t/gj/2q6TVL5beOSRvuIleX+HdPn+I3i37ZJ/yD7L50/wBultqzSOsuU6T4a+BZ5Uk8RatHvu7j503/AMFEm7+3L+8b59zslehag221+X5LeJPuVxclv5s8kn8G9n2VnG89HuTP401siaSz+0WMckkmxEre8NrEvlyN9zY2yua1aTZpscPmbPNrpdPsYoLGCPzPnVF2VLNUaFvatLd+WsfmKr73/wAKj8QKt/PB50nyJMv7urjNFpNr+7k/eyp9z+OsVln3wXDfu33/AD+Z/KrizORrQtBF58n3PN+T95/AtOaaJrqPb8if36r+Z9q8/wAyPYjU6OFbqCS3+4/9/wD2acSmx11cNPPJt/4BVrTdNi+yySSSbH2U7Tbf5/s7fP8A7dSSQt9qk/594koFcbdN9lSOOST5ar2sbfvJPM+/u/75qHUlW88uP7/z73/3atRtAvmfxxKmzy/46TGl3Ln2X5P9Z8mz5/79RyWqy+X5Mn7pP84qnNGsEf2ppNiMnyR/0qxpv7hPMk+eX5n/ANiq9AbiXrjbbp9nh+/Knz1RXzYJJPL+TalSQtLfz+Z9x6bcebdX32eGPZN/foWgJhJD/r5PvuyVNY2M/wDF99k/j+4lSRxxef5cn/LBP+AO1GpXjWFrPI3/AB8SpsSkDQ23vLmW+n3fciqa4XdJHG0mx6dpe+wgjkupPvw1k6pqSr5lx5fz/wAFC8hWNK68hPLj8ve6p9+qdvbxPP8AvPn2VXhuJYk8z++lXlmiTy/L+eVvnepuwsXreZovP2/Imz771k26xPdSbpNn8daV5eb4/Mb/AFSv/kVRjjWWSeRfuff+f5Ep2J5R15HFayfvJPkZPkqO4juYNGv/ALHJvl8lnp1naxXnn3Ekf+qq5Z7vLnkm+T9y3yfwVoM4f4c6Wy+FZJJPnllmZ5pP491dxHGtnHBcNJ+6banl1wfwvuGuoNZtZJP3UV9JXcXCq0EHmfOn3EqF8ZUW/ZovX22VJ47j5EVPk2VXVZbrSo5P+Xhfuf41YuF2+XJcfcZFT/69H2dvIk/efdRqADWLhZZ7Tzp/n2bHjrPWxiWSfy/uJ/33VfUtsEEF55f71H2VTsZmlu/30n3330AmXFaeK68tY/nV/wDgdQtcSy+ft/cPv+erk0k91fSXC/fSJqhhvPKsZI5PkeV/nkq7dxIbMyzz/N8kTQ/P/H+NUdYkZrGCSzj+eL/x+tC1sVS0nkWTemxvnqnpbK2m/wB91dv996LxC3YsaXIy2MkjfI8qfOlVdDuGivpJGj/1T/JVjRd32r7P5mxJaLy3l+1+ZG/zxTbP9ipihNFhpG1G+nj+REZ2p11JBdWslrN+7lgT5KqyTNFdxyL8ibP9X/HVrzoNRnnj2fP5W+nYaM2z1ht8Fx99E3JVz7Yt1vkaPYjP8lZ8m6z0qTbB86TVrQw3MqT3XyJbxItFi+c0rxtsEEckf3tsO+qMemt+/j+/Ekzfu6sNdS3ulSfu98sT70/v1aW4ll8uOSCOG4lTfTJaiQ+ZBdWnmNG6OqbKo2qwLPJeR/O6/J+8roIZllSSOS08jyvkrLm09bhJ9r+RNsbZH/foB8xcjZoLSOS3j+d9z1zPxIuJZbXTZG/1uxq6zT932GOP+5/y0rjfiYrLPaRybPlq6aMpnKtYyrB5k339lFxC3lwfvPuJViSRZfLjX+BKk1KZEggj8vzNqV13iZK3QhaRovMjaPYlZ91dR/apP9z5Kmulb95I0nzslV4Y1dI4/wDlr/00qUOTKN5HEqf7b1at49n+kfcl+4lSXm15441k2PTZIVSf5p/kammIS83WHiOwuG/1UqeS7x108OpNvnj8v71c7dWa3Gmybf37xfOlTMzXVrBcQ/614f8Ax6s2Wn2Nj+2lt3/ebEdaju/ECvBB5ciOqffrzXXJtQg8yRvn+9WGviC8SOOOtVFg5x6Htn9oRSx+Y0/3KvRzK8fmLIleHw+Jr5EkkrptJ8dLBBJ5n36gdux1HjTxRH4UsftCx77uV9iQfx15rq1n4j8R/vL6/wBkTJv8tPk/Cug0PT5fG99Jq159xX2Q/wByuqbwzbJ9379VFfzGUnL7LPJ7fwzPsk8uPeiVah8J3zJHt+5Xrln4f+yySeXH8rpVe+hg0uxnvJv3EUCM/wA/3K05ok+8ee6f8Mby6njkmk/dV10Ph3w1pdp9ovp03xOqbP8AarxnxB4+8QeN38vS5HtdPZ22bPkd6pw/De+vYPMa7d7j7/l+f8+6s3Kfaw+WHR3PpbTbeOyuvljT7Oyb0krUhtVbz/L+49eJ/DHxhqem65Houtb50+4j/wAaV7tZx+Unl/wVacvtBGMe9yaKFUsZ45I/n/gkqvcR/u49333/AL9a0iqsH+s3pVO4Zrjy/k+SrKaJGjWKx8vy/nqrNHBPdx/u5IPKSprpp4vL+y/O/wB+s261q5uHkk8vY9BA3VtUaC++zw/PtrLutYluJ/LX7myq627Xk88jffq1DarbwSfu/nrNQ7l83Yx/tX2yeSNvketiztVt4JPMjrJWzZ/Ljkj2Pv3+ZW19yCOPzN9aD5u5rR+VaweYv3Fo+2Ldfu2k3o26ufur5oo/MjqxpNwzTyXH36mxFzHuGX7JqVr5fkeVudKj/Zq0me//ALe16STejTbE/wB1eKj8beIItEsb++k+55Oz/vqu0+Bento3w1sPOj8h590z/wDAua55OPvGyj8J6ND5v+saP51+d6dHdLdSeWv31+d6prN5VrP5m/Y9DM1nB5cce95f+WlcxsbFxaxbH3fOn8FU45luk+aP/SPuU6+/0eCP++6bKdZs3n/aLj7mzYlGoWj0C8jZ0jjaP5/46a0itH8sf71Kq3F4txfSbfnRa0Ps/myfL8+1KCxtnunupI5P3D066mazeSNo96PULMsU89x/Fs2f8Cp0bLLJHH/H/H/vUEJy6jbWaV/PkX5JpfkfzKmvPPtbX++9ENv/AGjJPJJH8i/JTry+/wBXbr9xaATkU7W4lSf95HsRKddXUs91/ov/AACo7rcnlxrJ56PU1irRQSXCx/O33KVgTLnlrFBJ5kfz1HbssEfl/fT771Jb3USP/pHz3FOXyoPtEix/fpX7gV5Jlt/M8uPf59c3rXgO2v0n+0SSJFL/AHK6S3hlef7Q33P4Eq1ua9nk8n5EVNlNO4SUTyWPUG8PyXdjdWiXujr9z+B0qG31J7eeS4t5HurJv+en30r0DUPDttfu8l1H8i1wt5M2g6jPcR/8g932PBIm/wCtXcxV+p2mi6guo2sEiz702f6tK0I/NuHk3fOi1wd9DpWl6VHq2k6l9lf+OD76Uf8ACYahYWiXHmI6T1Ohsn3O0mvovtckcfyJsq9ovzeZcN8n3t9YfhvUJ9Xkjk8j91/z0rqNSuV8v7PH8m779S49xqXOZ7XS391JJHJ/qqteYyzx+ZJvTZTo7VbPTo5Gptuq2sfzfOjf8DepRdwmuml/d/wLVXUpF1Hy7df3Dp9+tC8kW1g8z+CsO6jjR/ti/carsTJkbL/Zt95c3z7vuVDt/wBK+aPYm+nXUavfR3Hz7Kk1aTzZ/Mj+4yUMYalpsF/PBJD8j/3KydcuIrKeCOaT5Pmq00LOiSRyf6RFVPxNt/efuI55U2/7FZyNEYt40U6QSLJvTe1aF1ZwTwJug+SX7j1n3iqtj80ex/8Axyix89bWPc/+j76lDdupasVl/eW7VY/smJ7SSNqk0WzV7rzG+/8ANTt0qQT7pNm1/uVoZ/4jSs5JZbSOO3+4qVtaPG08H2i4+4tZOg2cv2GO48z+98la1jItwk8f3HqmD8ySS3/tGeSNfkRap2sa7/LaTZVq3mllkkjb76VX1C33z/6vZFWUVIGXr63lW7jkjk8yprPdbyT+dHv3f886h+a6sY44f9bVqaNlgj8yTZsq7ImTI5vk8uRo/keqOqQ74P3f3K1laKCDy/M+So9Q2+RJ+737kqvslXMuO1gurSO4k++lSX1rstPl+d0qPR5I0gnjkj31cWRXTy5I6lgjBmuGt5I42j+SthpIP3FwsciO/wB+svWmaDyLi3j3ou7fHWppczXSfvIPuVSdxNFdWaK+k/d/equ3+kT3HmSbHT+CrF9IsV3H5cfmf7dR3kfn3ccjVMfIf+EmWOJLT5o99WI/KTTo/wBxsl/56VTuJIon/d/O/wDHWgt1B9h+aP5EprzJRNHMzWn7z502f8DrndabzZILeOP5PmrpI5olgTyfnSuZmVX1H7Qsnyf3KUjWPKSQs1rJHHViSTfs8v8Ad1Cyr5/mL8lXpNP3weYv3KpGZVkt1i8uST7j1qLeLa2skfmb0f8A77rPVV8vy2j+5ViNtyR+ZBvRaPUnl7kd5N5V3Htj+R6hjkle78ySPYlWNSWL93J/BVOZpfM+WTfUplGotjK0ckjf6qmzQwfYZP43X+/UcN9Kzx7vkSnRySq88bRxujUO4kZNvcRPP5f3ErUXyrJ/mrDuI1/hj+dHq4sjSp5k0dWMdcXUqX0m2T5KLiRm8zbsqG82+X/tVItv9otP3cex6ySB/wB4sNMqweX9ybZWT5kUHmbX3vUkNuzeZu+RqdqFqzwR+XHslp2tsWcruqRelRVKvSmcth9FIrUNVIQlFFMqQJFpaSOlqmWFPVaFWnN8lSSyGaSse+m/hWr11JXM+INUWwtZJm+4lWJ6Hn/xQ16VfL0e1/1s9emeCfD9n4I8M2kax77udPn/AOBV5T8NbH/hNPHE+qXnz29v9yvcvsrJP5jf8e++sJ+/PlXQ6IJxj5so6gv/AC0/jb7iVjapbt+4jjTY7P8APW3qit58cy/6r+BKzZJovPnkkk+d/kStkYM5jWI57jUrSOOT5FmV3rsLXbPdp/Gip8lchqVq97PJcLJ5FvEmx5P79dp4XmaK1gkuI9/+eKmRpB9WWrrR4vPj8z53+/VPXLpYrqC3b76JvSthYW8+e4kj2RfN+7/pXN6oqy6jHI33/wC//c9qsyLkcbKn7yT52Te9TQybruOP/Y+/RdXC/ZY/3f8A9mtWI2XZHt/uVBvc0I5migk2x/79UbrzUeTb/c3v/hVpWX7I+75Il+5H/fo86BvLt/4/46pCkolNVis7XzJvkd6js41SOSSSP55Xb/vmrWrTRajdx26x/wCjwJvqG4ki/wBXH88svyIlCJRD9qjup/lj328X3KuLdf6DPHJH/rX/AOWdV7W1WzSO3X+H53q5b3Cr+7k/1W/f/t1IyT/jytI/4E2f8DqS1mi0uxkkk+eWf7klR30i3s//AEySq80jP/03t1egDShhayg+Z/kdN/mVn/Nf6r+8k3xL/fqT+0tqeZJ93ZsRKjhZfM+ZPvfP+7oTK90m1iOJv9ZJ8mz+Cs2GzXUbry1+SJUqGaSW9nkjX/a/75raa1iitY9vyOif+PVSIY2aRZZ/l2JFEmyi1aKWd5Gk+R02JVWO1by5LiaTZu+SrkKwWv7uT7ipvqTQjuma1k8ub/Ws/wAn9z61X1KSB547WH5E/jq80KwQT3F1+/uJU/c/7FVbW1Z4PM8z59/3P61ZBoW9uzWkkkMeyKJGRP8AbaqOpXGx47dY97qi75P79OutQa1tPLjgf/YrP0+3nupPM/gi3PQLQ5PweyaR8Qtd0WP/AJeEW4/764r0S4jkuE+yxv8APb15ncK2jfHC0uG+RLqx2b/+BV6hJHA11Ptk+6m+s2vfNPsk0d1AvkR3Ee90f/gdR+dLb3c8bR/fffVOSz3RxyeZsl37/MrY3K2pQRt86eT89Wib32MnULfyrqfdHGnyb6y764ls7uOSOD5HSum1CNfPkuI4/wCCsGa6lfzJLyT/AEdX/wC+KZDRuahNIunWlxH5e/Z89cusjXV9dxt99k+StiRVn0fy2k3pv3p/BVVdN23yXH7uBHSpXmJ/FoQtdS2umz2vkfvVRv3n8FVdN22ti8cnz3DP/BWh9oXzJ5PM2bX/APHap+Wr30nlx+f5v8f9ynYpSl1I9P8AKnupN0cifZX3+Z9yrE1w0V19oaOR0/8AHKNStZZfLjk/cIqfP/fenWeoM0H+s/dOmym2CfYdqUc7zwSRx7IpYfv1atfPaCD7PsSVPk3/AN+qs0KzvHG2/aqf8AomuFW1jkX5HV/4PnqAQXiz3E8/mfuEX+D+CrV8v2fw59nhj/1qfPVWa3lvXnkaffabKtWcMU9j5ccnyN/45Q2ug+UueHbqe38iP77rD/rKkmvItZ1GPdJsdHZEqrb2bW/3v4X2b6m1LSYLKDzFk+dHV6r3Ry5uiNqOx82C7t2/1qp/yzrBs7hUePd/x8RO3/fNWNPvF/fyQz7H/j8yrULRXk8+2BN6J9+hMJKXQPD7QTpPHNH5D72euX+JUMU+q2kayfNsZ3rpNPZYp/L/AIH3V4H+0h4oudG8f2FvZxyIiW//AACtqSl7T3TCpJcup1l1IqT/AN/+Cm+XF5/zSb3rynS/iBLdPHHJIldpY64strJJ5+92rRy7gqf8p101ur+X/crNaPfdxx/wVatdv7vd8+5KaysjxxrHs+dt9WiWrbg1rEs/mLH86o336oxr9tvpPMkT5PuVPebvMkjWT+CqFrNFFdz+ZH8/k0yX5mlZ+bA8n8aNUmi7bW7ntZvuvudKr2tw7weY3399SM2+S3uI/vp8lJhEu6ho8EsEn7vZXGax4didPMjj2J9yvQFt/Ng8xpPnqjdQrceZu+59yqjMiVM8jaxn+1SR/wAFVLy3aKOSNo/nau9m0fyvMkb5331Xm8Jy3D2kjfIm9a09BXfU77wvo66N4cgt1j+5CtWpLFpfL3VNDNL9ljjX7i1YWbf5ceys7s0tEm8vyE/1e9P468++KPiDRtETSbjW7STUPDsWo2z6nBBuffbeYDJ09q9Bkklt4/L8v7z1xvjzw+viXw5f6b/y8OjbP97tWl+VprpZ/cNxi7x7pnT/ABA1D4Ta14vu4/hlpNomlfZ4/wB5AmyLz25O0H9a840XwOyeOLiOaT7K9unnJ/Gj+1eY+B/GSeF9Sn0nWIJIHi+R/M+T/gVemW/xC03S4/tFvP56b/kTZvd6yjUm3q7t9yZwg/g0Xy0sdh4L8I6rP4xj+IX/AAj0eqaF4emb+1LXfsd4tvLL9PSu21jVtP1u+n1LR4PsWn37+dDB/cVqxfh+svjXwz4vvNa1K+8KaY8LQ/YXTynvfYqaz7HV4v7Ogj+4kUKon/AaUG3U1Vv66jWnT5nSTN5sEcax/OlU2m2XXlr8j/3Kz5vECyp5n8f/AD0rN/4SJfPk2/OlaNlNHVTahZ/PHefI+xtkkf8AeqnbjbY/NIiI/wD33XJ3mvSyvJGse9JfuSVqedutJJGk2PsrNE8vv6lqTy3dJF+5ReXC3X7v7if+P1l2t1u/dt/DTVmWWeTbH8i1dxtdjStbeLzJJP4KJtqSSSeZ+6qxa2csUD7fuffqvdTSxQSbfv0Mj0IfMVv+uWyqM2qRWdjJJHJ89Yt9fS2fnyNJ/uVxPiTxQ0skdv8AcSok/MuKKvxY1iXxNHYaDb/PLdTR7/8AvqvqTQdJaw0awtY4/wB1awqlfJvgex/tv4qaL/H5Ts9fZWoMtkkkccf73ZvrKb90qH8R+SI7GZdRnkj8v5E/9CrUvI/sb/L+7RE+T/bajR7WLTdK8xv9bL8//Aqp6ttggjkb533/AOrrA3jfqRrC1/PH+7+RP85rcvLFYoEj/jVKybO8WCeDzI/kX53etDa2qXU8kkmxF/8AQaBWHafpcCRz3E0fz7Kd50Vh/wAs9+9N6VC0nmz+XN91PnqaGZYJ5JJvuffSlcPdKc0krJ9okj+SL/0Kqumq10/2ho9jvWhcQrf/ALz94iVJbs1l5m6P5P8APNNMYXkkVhHJ5cnl/JWfbrFKjyTSfP8AfejVLr+0vux/JvrSks4ILWONvndkpMq/Yo29rK8ElxH/AKp6saTtWCSOSTfUazS7PssP79P++NlWLqzZIPL/AOWtMzC4vLO6u5JFj2IiVR+a/n+WTZ8n/AKmmsVikSNo9mz53qxb7vPkjjj8tPv+ZQNhp7SxRzxt9/8AgqTULdrCCO3X7/8AH5dUbi9V775o96L/AM860lji+y+W0+9G/v8A30pMuxRuo2SCONvnSWjUNBs7qx+aCN9tQ3FxFsk2/P5T7KmXzbj920n+/HTEzyPxV4fi0af9zHG8V4/77/YrP+I2gtZ2ui32m/uEV2Sb+OvXte0OC/tJ42j+8lcLZ+Abx7qC3aSR4onZ/wC/WkfeM5MtfD3UpfsMca/cTdv3pXTaazT308nzur/8s6ksdPXRoPs8Mm9v9ytrS4W/eRrTqOPMEIvlJGjX7J833KprbrLPHt/gpt9eLBBPtk/7Z0Q30q2skkclc5oyrrE1zFP9nWPfFTWul+yeW0ex0ptveSy+fHJ/HTlhZPM2yfd/jqxN9zPvIVlgjkk/h++lTf2Wy2MEiybE+aq/iBfss/yyfNLWXeX089rHt/grNl6Fi61T7LBJtj/4HHWbdQy6j/pEcm92T/V/7tFisV158f8AHVHUrxrJ4PL3o/zVFix2oNFFB+8jkRf46ks/9Kjkt1T918tV9SurxoI45v8AVSv/AMDrYWNbCOPd9xkWqS7gSXmny2d1H5f3KmurWWXzI2k+T/x+o7G+aXUZ/Ok3p/BW0trBez+Y33NnyUeoehn6K07SSWbSVoeYj33lrPseqbW8TXcfl/fWtJbeC1vo7hfufxpVJdyW+xpNbtE/+s+dqr6luSB42+RP4Kk1qHckEi/In/PSrF1arLYwfu/nap23C5HbyRJH5iybKkmvpWk8xvnRabZw2fkeW1EywWscnl/P8lW2KK6IuKsTp5nl/fqv9nW9gk8uT50/5Z1Xs7hlg8ub/VP9ypLWb7HJ5kP3EpNyEivD59hHP+7+eo7P/TLXzPuOm6rF1cSy33lt9xqjhhW1/d+Z9+kn/MP3jN1DbElx/A9XtJaW6gkjjk+TZ/wOobyRd8+356doqr5HmRybH+arTBsddKsVr8vz7ak8xpUj/jRakmX93PH/AH6bpbLLB5jfI6bqksIbfzUuJF+5UdrZ7P3nmb0apPmief8AebE/uU7T1ZZPl+5VmUkXFj8q1k2/I9c3NYra+fJHG+9q2PEl8v8AZvmeZs21krdK/wDyz+RkrNjUO421bzYPMkjkRa2LWNvsnl/wVn2vm+R5f+sRt1aCwtAnlt86JWhPN2IbjbE/y/cqO4uGeOP95U03zSeZHH8i/fqvMzPPH/GjUkhf4i5dQxXGm+Yv3qyVVrefzG/eRVqW8kUvmW7R7E/uVl3kLW/+41FxXvsdBbzRXVj+7k+dKr32oRJdx/u/nb79Q6HtaOTy6NSmZJ445IKZSfczb5l3/L9/fTvs7eX833//AByo9Us3+1+Z9ynSTeV+8aT5P+edQU49wvN3kf6R/rU+49O0e8a6nkjb5HpuuLBdJHJHJ8n8dZum30UE/lr/AORKEaG1MzWUnl/f+epNYuIvIgk8jY9DM/mfN/HUmqQ/arSPb99aDHn/AHmp5+tSJ2qNakTtQSSLQ1NXpTt1WQNbpRtp9Kq0DQ1VqRVpyx1Iq0rBcaq1HM1WNntVW6bbTEZN9JXj/wAXPEn2e0/s+H78tepapdLBA8zfIi14boa/8J18Td037+3gff5dO/KnLsEY881E9e+Gvh2Lwv4Vgjb/AI+J087/AL6rpFkl+y+Yz/eqb7Orzxwr/AlQ6hcLFBHu/wBar1zU1/MdNSV9ivNJ5XmeZ87/AMCVn+Wtl58kn3/v1amhaXzN0exGT7/8dQw2vz+ZN8kWz5K1b7HOjNulZrWCPy/3TTb3rprWRkg8xY96L8if3Kz2jZr6P958lakNxLYRyRrsdH/56UFoq32rTunlxx/NWbcWe3WYN3z/ACfPW9NbwS2P2ht+9n2VzurMunajHJ5/3Yvkjqk7mfN3LF0qz3f7z5PK/gresbpYIJP3e92SsG1We9tZJGk+eV9/7ytC1aKKST++tS2V6FySZvL+X56d9hWKx+0NJ8/9yoWkg8zzPL+epGVdRnjj/wBWkSfPH/BVj9CTyf7L03zI5I/Nl+d6x7OT7ZdSXDffi/jrW+z/AGh5Lf7jrurPuGW1uo7eGP5G+/5dSr9B+pNJM3+sb77Vchb7L5m6Pe7f98VVZvtl1HGsf7pP461mkgX733ESqKTvsZcirFB/tu7fJV5YVe18uOOTe9V1t1vJ32/Jvf79XFjlinkjaT5FSgn/ABE2n2avJJJJH+6iqHVpIJYP9F/4HUcN4vnyRtvSL/nnVe4VHfy44/npXLdkSaXZ7fMkk+5Vyzb7Q/lx/c/jqFVVLWSPzPnohuJbWx+WP/SG+T/gNT6ExfcLrakE8i/Om/5P96ptPhV0k+0f6mJN7/36qxxtdf8AHrs379nz/qauXUbWqQW6yfPv3zPVIGwWZp77958kWz5I6tR262vmSL9+X/0GqtnHFcTzyTT7ItlWLpYm8zb5mzZUtgkZN9qEUs8cf8G+m/aPtXn7Y9m19iVJNHF/q4/9bVqGRbdI90e9/wCCrJcex5v8TreXS7vw1fW/zyrdrDNJJ/tV6FGs9xHH5fl7GTZXJ/F61nn8JTyRx/PZTLcP/wAB5rovC8i3mh2l1HJ+9nhV6U/sjprc2o44ktI42j2OiMlRzK73cFx5exNmyhpFfSp/45f+mdNsZFntZ7dv9b5PyUXGNuLhooI7hXj2ecyVz+rWcvn/AOkSbIpfnT/brprNon057do9/lJ89Zd1b/6LBJ5f7rf8nmUR2EyrYxq2nSWcn77zf+AVNeW8thYx+Z87r8n/AAGnW903kSR28ex2erElxO+lT7Y/PeJ2d6foHoV1ms5Ukkkj/g/1dV7XbA8flx+Q+/fvqvZ7f3ciwfPLU1nZqk88jT73i+//AHKSCw3VLye6uvtH+vR/k2P8lZ+n7Yp55JpPk3tsSrGoSW2o3cdu0myJtr/J9yjT1s7CSeSaPzoldk/uVLYzoLj5NOjuF+4//LOsuTTWWCTy596Spv8ALos1ltb7/R4/PtJfn/3ParC2ree8f/LVnZKpBIz9PVvMkt/M+TY3yVoaXHFFaR7Y9m19j+ZVe3haKf8A1myWJ2/4HWxZxtqXnxySfInz0MEmNh3XSX/mSfulp19Zz/ZfMb54pU2I9SNYtp0cm2STZP8AJV610+W4sfL++kT76lIZlx2sUunf88G2MlSabDLPPaeTJ8iQ/O9OhVbrVZNz7E/550aerRSSbY/lim2f8Bqm7EvzNKSFoIIP3nzrN/47Xhf7QWgxav4q+0Ryb0ihr6C1C182D95H8mzfXl/xG0uK61GTy49ibF3100JWqXMa0fc1PlW80l7WeSRfketPR9YuYJI4/wCCuh8VaO/2uSOOP/v3XOx2rQSeW3z1u49jKE2elaP4m3R/vI/+2lbUeqM8kfl/f/jry2HUFRPlk+5W9pOqN5kn99qzSNGztJtQ2RyRt8/z/wCsqFpI0tPMaSTfWW2oReR/t1QvtQ3+XGv31qbiv3Ops9Uiig8to62LO+in+7HsrhY5Fljjj+5W9Zsyzx/vPkWn6mi8jrmaWKOTy5N6LWfNqCy3cm6T+D/V1mza1LbxyeXJVfT7Vrry7iT79w9TbyLbOq0+FvPj8yPejJVy4hVp4Nv99qtWdmrTwRrTbpmiupPLj3vE7Vtc5fUtQxs6SSLH8i1NayLLdfvI9jrUMcKtA+75HanWa+aZN0mx/wC/VBbsaUzK4k/gf+Cs2SNXn+b/AFrVNNdMr+XN87on36z4Zm3yfJ8n/PSkwt3OZ1z4Q6V8RvE3l6haIjxQt+/+59KwbH4dr8G/Eek31rd/bbuB/OSOdN6fL0rrtU1RrffJDPsfZsrltUvLm6k+0TSb5UTZ+8qud8nISqMefnNf4jfGq++IfiCTVtUjgg2wrClra/Iny1yq+NPKST+9/BvrJvvNl8yNY9lZ8luqxx+Z9+sKdNR1R0+06MuX3iy8up5I45NiU2z8SXkEEkf7vZVJYYvPk2x791S3XyR+XH9ytLRIvIm0nxhPpd15knzxfN9+ui0/xlBO/wA0n36871CRfL+WOqtreSpS5Ske7WOoRXEjyL9+tS3s/tHmSeZsffXj2g+Kk06B/Mk3/wCxXT/8LGs9nyyfPsqQUec9Om8y1tZJI5/mrh/EXipbWCTd8jtXn+vfEi8v/wB3DJ8i1yN1q0+peZ+83tUtyKUV3NzVvFks88m2TfWG0MuqTybpPkq1Y6S0vlxrH89dr4f8Kys8cc0eyrjAjm7G3+z74Zb/AISqe+mj+S3h++9fSmkwy3s/2i6k/dRfPXmvw90OLRtOnkX53ldUeOvSLW38pPs8P3G+d0esqpUF/MbEVxFqnn7fuL9ys+axXVLqSNY/9VVq4ktoIPs8cmx6GjVPLkj+d1TZWC5TVMpyQs0cccP32fY8b/3a2Jo5dJ02Py/ndtu9Kj023iWSS+mk+R6bDMvnz3C+Y6fwI9JhEJLeK4kjjb5H++9DR7f3cmx03/JUa2/2Xz5JPvy1X0dfPup7j+CL5Ep37FWNyxaD95brHVXUrxYvMjaP52TYlR3l40TyeT5bvVWTbcQR3Ekn72L50oCw7T7dokk3R/c+f/gVZ99cNFdRyN9//Y+5Wx5bXEHlySfP996LjT/s8Ee5N6NR6kkMPlQJHJ5fzv8Afp0l0s995f8AAiVD9qa98uOGPekW7fUlrDA6SXTff/joK2HSKzSfL87v9/8A3akuI1uvMjhj2bqpx7d/mNJ8n8FSeTLFP5iyfP8AwUAyxawxW/8AywovJPtTybY/L3JTrxoLqT9z9xE+eoYbdd/8exKVxpENrbxN5m7761Y2r5/mNJsfZUn2Vdn2eSP53+eqN9p/2eOST/vii5Kj5FfXJm+yeWvzu/8Acpuh3DWsHlyR/vWqvCs8qSSL/qlqaa8i/dyU/UbcS15bTvPcL/rf4KuSRyxR/wCs2XGysuGRnfzI5NnlVYmklb940nnpSsOxHHCs7ySSfcWqd5eRJJ9ht4/k/jepJLiVJI41+Ss+68/f8vl+bv8Av0yGXtLtV3/vJN6fNVWRmg8+No/k3/JUyqyQfN99ajkm/f8Alt9xvuVUmSmF5M0qRyNH8n8FcrM09rPPJ/yyZ9n+xXTX1wq2klu0nyVz7N5sc9vJ9ysWbWKLeYt9JHDH5CvUd3arEkm755U+em6g3lPHIsn/AACnah/pljJ5f39lIok1JYLqOCSSP5//ABypLiOWLyN379HT5KyVumWxj3R7/wD0OtSNmnsfMWT50oSA0I7OWK6jkkj/AIP+WddFZ6bPL+7WT5Kq6f5U9rBuk3ulaiySp+7X5HqjKS/4csfY1sL75Y98VQ3EPm+Z+7+Sti3+eD95H8+yoZI1vYJ9vyPSv3LRHua606ONo/kq5axtPaxxx/cX79VbNmSx/wB2prNpdk+37j/fq7djMryWbfapI1++lQwxxRTyR/xt/wA9Kmk/0V5JGj376qxrFdSTyeW9S3ItoddaesUHmb97r/yzqG1VlSfb9+rk1v5VpJtk+eqsN19qeP8Av01K4N9h14rS3ccjR7Kb9qXz/Lk+4tazW8d1p0ciyfPWbqlq0T+ZHH5iPTsNlW6Xe/mR/PvqPS7WeV59v9+nXEjPa+XRZ+ek/wC7k+dKa8xFqaGVL75vv1Y01lXz7fyPu1X1xml8iRah028aK+kkaT5WogS/Ikms5/3knmb0SrVvdSpP5a06aZfMkkh+4330q1Z28X2vzJo/4KUUS2zn/E22XzI1j2b6jtbdriDy1j2eVUniJYpdR8uGP7lSW7efY+Z/Gv36zjIqRY021VvP2/I6/wDLSrElxLbp++/f1l2t5L58fkx/O1XL6NriP7Q0eytLjsGoW6/u9vyO9C2LPB5kf30p0l80+nRyfu3dKba6gt7BJHJHsejUztItQqrSSedH89Zd5by28/lySb0etKHUN0f+2tUfEDS2t3HJHJvR6GXDlsR+H5PsV3Jbr9x3/wCWlXvFHm2sn/oFZ7XTb45GjrU8RXks8Ecnl71pTegQlEwbrVl2R+Z9+oZJJVf/AFaOktVbi4a3+9Hs21akkkuLXzI/vrU2K16lq3t1l8yPy/nqG80uJZI5K0rORUnjkm/i3fcqjcW7S3cn7z5H+5VshebNazjafyI/40q5fRqkEkix7HrNtYZ7f7330p11eNLJ+8j+Spm+xpSOB206iig5h9KtJT1WrAdGtTKtEcdWo46VwI1jqRY6mWOnbPamBTk+WsnUJNlbFx0rm9WuvISSRqDO55r8XPFCaNo0luvz3Fx8lZfwX8Py6XYyX0kf+kXH/oNctqEjeLfHkm7/AI9LV69F03Uovtfkx/6qJNlZ139k6qFr8z6noSyNs/dx/PsqG4Vp/wB5NHsSq9vqCxQf+Ob6khuJd8n7vf8AJ9+oixsp31w0UEnlx70RPnqGHz7qPzJPki2VJNbtceZt/jf56kmumt/3a/cVK2sY85Gtu0T/AGhvkT/x+rUyrcPHbrJveWs2aZvsnmSfOjvVjw/df2j59x99IkZEouCua3kq8flr88UH365+NVvdcnupvkRPk2VuMsssEf7zYn8dUdNhiaeeSOPfFvZKlrsCL15at5fmRx702VaWZWgjjmj+9/c+/Ve33W7ySN/x7r9ym6f5TajJI33NnyJSsaRNCS+is4J/Lj3vs2JU0bNYaVHt+S4lTe/8b/SsuS1Z7r5fuff/ANirk3my7JG+4v3KrluFxyt5VjJdSP8AP9z/AG6r2sbJaSSSfel+5/fq00fnxxxyfIi/P/sPTri3/tCTy1+TYi7P7lO5Nh1nttYPL8vz0X79RyNHK8n/AKLomaK1/wBH/jX5/kqGPdPdfLHsqUhskuLzyP8AV/fqS1jb95cXknyfNsqG+8rz444/9a336NShaV47XzP9H/jeqYx1mq3Uk9xN9z+CrFja7vMk8z/SH3IiVHbqssnl28f7qJNnz0SLEs8kaybH+apFJEd1btBP9nX5E++9TRxu0/mN9z/2Wo1hby5JG8yfZV61j3wRxzfJv3P/APWo9RpE0zWdraySLHs/gT+/Qu5bX5vn3/8AfdQ3Fu155cjSbEVNiJUaq1vPJJ5nz7PkSgpSHTN+48yP+B/uU1byW6/drJ82z5/8Ko3DM3+rk+dfv1at42uI5JGk2J/HUkplq3hi8iT+B3p032ZrTzPM+eBKq/aIHj8tfv76Lq6klnjjkj/dIm9/6VpcCj4m0eW88K6tbtPse6tm/wDrVj/DNZW8JWkjPvSCHyf3n+zXWao0V5BJ+7/0h02f7i1w/wAP7prODUrWSP8A1Fwyf8BqpfCRHm9p8jsLGSJJ57Nf+PiWFn2U3T7NZ4J45v3L79n+3UNuytrH2iGTZK6NTtN82fUbvzJEekVa/wARX0OOWwg1q3knkmfzm8mSppLO7ltXjb55VTf5n8CVcmVbfWPL+4mxXoZmv7W/8yPZLv8AkpIj3jLt/NWeCzWTe+ze9aHy6dPPGsm/zYaz5GVruCT7iu6o6VpXDK2sRxxx/L5LUXKMu11CCwgkkuPn+f8A1dOuJIlSST7iS/5xWTqFvstZ5PueVNv/AN9adqkkUDwSRv8AJKiulDBJMdeM0VrJ5Mmx03On9/6Uf2gt15e2P7yK71auFgn8uRZN77PnqjJG1nP+7++yb9lS/wC6X6m1o8jN58ckexE+dK0I7WXyPlk3v52/y/46xbe4aWOO4b53+5WpMy75JFjkTbQmHL/XkWJNPla6jkhTZufY/wDjVWz0+ewvruNpPn+arWoNEkEd1ayb3+XfVqzktpZ55Fk2POi/6ygosXCz2tpBJJJvVof+B1Hot1v8+38t0lejUpJV8iSOPz9r/wDAKuR2/wDxOIPLg+edN9XbuZsprvuL6ONvLR13b6bNCiXc9u3ybk31ralCqyTyNabHiffTZN17PHJH99U+egn1IdH/AHtrB+8+f5keuB8TM11fX8a/c3snmV6NDM0Dxxwx/Pv3153qk0V1rl/+7+Tzmq6aJmeb614fnijkk8ven8FcNqWmtavJHJ8jtXs+qWv7iOP7/wA9cD4ssZf9Z5n3q7Uzna8jzdbdt8m759la1vviePb/AB0txbraz+ZJH/eqBYW2faF+4/yJ/fokNGs11vk8tZPnp1vG11PJuk+7VbT7Pb/rI5N7Vtx6b5D/ACyb0aojHuU32JrVlWDzFk373rWaZYk8xo9ktZbWqrPH5dakjRS/d+d9lK3ccbhawtK/zfPvSum03TVVII/7r76yrOFoo47ho67W3VdkH7v59lXFlTZaVVSePy/uVT+yrFdTyL87/wB+rmoSNsj21jx3TSyfNU6kuSNabUGXZG0m+mx3Xz/NH8jVl3E2+6kjm+T5Pkq19olR/L8zeiJQL1HXWpJLJJH/AAVTkmltYJNvzo1VY4/38n993+SOrFxeef5du331p27j94y9SjWWSONo/nrJ1SznvXkjjj+Ra3rrbLP+8/g/uVVWNpfMkX+CmhGE2is8HmNH861NDoLXnlySR/erRvIZW/d/wMlXNPs9nl/7KVTIt1OZk8M2326Td8iLTYfCsu+T+OL5q7KPTYP3m6Pe7U6NVa1k3R+Q6f3KHLuXynlut+E1X/SPM+T5vkrmbi3ltZPl+/XskmnreRyRtHsT+DzKx7rwuss8m6ON/kpAeUqrJJJuqbb5UHmVsat4bvLW6/1e9N9OsfA+p6zdfN+4iocZdB8yOWhhlvPM8v77V0+h+DZ/Mj3R/O1d3ofw9isI5PMj3v8A367ez0W2ijg21SjGG5mm5nC2fhdbO78to97/AC12FjoaxWslxJH861tQ2K3U/wDfepr5ligkjb78vyUnPsPlXP7xveC4VtfDkF838TtXQWKtvkvPM+es/T7WJbWO1hj2Jbwq7/3K0I9t15dv5exIk3vXns60WJrhV8y6aPfL/cqG4uGuo4/L++3ybKJFlinj/d/IqNWlosMVrBPcNHvd/uUguQx3TWEkdv8AfRKb9uafzJPI2IlNvJvInk3ffl+ei4uFS1jjWTe77ndKVzQr3V1I8/ltJvi+/vrYjjit/wB3HJ+6/j/22rN0+OWXzN3zxffqxqV1EljJHDH87vR6GbI5m2zyRt9z7/mVNZ2/yeZJH+6+Z/8AfqnHas0Ee6TY7VoR2t3dQR2K/Oifx1dmNyHKq+XJ/B8/yPUk264/5e/9inLHPbvJu+99xKbNGz/6z7/3EqRWIbePzZ57fy/vfJ5kdFxatpcnlxz74v46dq0ktgn7uP52rNurhv3fmfI+z56GzQmvm+3z/wCjybERKuW+7TbWOS6+d2+5VPT9HaKf5ZPkX53q5ql0uop5ayfIj0NCY2102eJ/M8zYku7fTvtDRT+Wv8H36mXz7f8A5afI6bKr31vLF5nl/f8A46Bly3k82eSRvvrWXq14q3f7v7n9ynfamurH5vvrVW1t4HjkkaTfUDuTX0iwJ5f3E+/WXJG2+OPzN6ffouleWf8AfSbIqmk2xeX+837vuVcV0kJouQ2crSfu49+2nfNdT+WseyJad9uXTbSP+CV91SRtFa2Ml038VBCRHeRwf6vy99Z99brdT/u/komutv8ApEf3P446hVoHSSgmxoWaxJ+7m+R2/wC+Ko6pJFa6j5jfIj03yWtZ4/M+dKm8UfPp0cnmf6p6TNEirfSWbQTyLJsTZXOw3U/2uORtklv81a1iq3E8H7zYjo1YN55vmPGv+qR2rM0IdQm+1XckkfyJUMMy3Uk8bSbHSq7Qy3Vr5mx/3H9ytC30uBfLuG+R3ShIL/yjdDt4IIP9Xv3/APPSt5tPis/P877+yq+mx2a/u2+erV1Yr/askjfP/sVoyUTaXHBcR/u/uVrWscsU/meZvSsWG3aBJJLf5N3/ACzkrWtZp9L8uSb79SCNiSH7VYx/wOu6qtjfNa/7/wDHU1jqH2zzJJJPI/2Ko6o2y7+0WvzulSDfY3mmief/AFezcn/AKI4Wi8zbJ8lZsdx9q8jb9+tCaZbpPL+48VUK/YIbdtkckknzpuqjdTSxT/N5aRS1aZpXj+WTYtZ+oRr5ccbT/Oj0cwKXckjum8ieOSPZ96qOm2LT2skjSbHR6sMrwXckcn3GSqtmy757f/bqvQnlRsQxslpPGtVZpJFg8ynWczW8kkcfzpTry3Z7GeTzN/8AsUMtELXEUSSeZH8lRrfRXXl+X9ymw3TXFj80fyU2G1WD/WR70pJEJ/ympHb+VaSR3FZ7WsC3Uca1qMzfvJPLrJkuPn8xvkehSl0G1LoaUNvL8+350/uVah+dP9hN1QtNKvl7ZN6VJJtltZJPL2fequYUX3OR1aRotc+X7lbGnq1vJPbt8iPXM6hDLLdeYv3N9aDeek8ci/O9Ql2CXKaH2H7G0kkcm/ZVi3knlSTb89UVup4p5N0f+tq4sKr5cnmfPVJdx83YptGrpJG3yJ/HRbx/u/3cm9KdMy/a/l+dGoW3iS6kj+5upXYm/wCUdZwrBP8Avo/katzUli8iCTy9/wD10rB3NBP83zolbFxcLcWPzfcqiPUp6lceU8flx/I1aHlt/Z0n8aLXP6s3nwR+X9ytC1uPK0ry9+9GpfZNUjPmt4JfMjkj8xKz7GT7Gklv5fyVJJceVd+Ysf3qbfK0V19oj+5/zzrNOQ2aFmy3GnSfwOv3Kr3V1LL5fmR+Q6U6xVbieTbH8jVNNb/aI/LkTft/jrRkRl2JrPUli8y3++9Vda/0j/ln83/TP5Kb5K2t3HJJH8j1YuvKnnjkjk+So5Bp9jj9ntUix05VqxHHVowIVjqaOOplhqZYaYDY46sRx0Rx1YjjoAasdEi1Y27KhmoEzNvvuV578SLyXTfDl3Mv9xv3ld5qU3lRuzfcWvE/HmqS+N459N0+T/iXwfPcT/3/AGFaxJezOS+HOmrdeHLu+aPe8rt+8rXsW2v5ix7Nlb3hPS4LXwzHaxx7Les3ULOW1jnjWP597bKwV6nMvM6G+RxfY7DR7qW6tE3fcq8skst3JHH9xErkfDOtN5f2dpNjxV1lu0ssckn8HzVnBW1KZpWv+rkjWPYn8b1l3lx8n7mPejPs/wCA1pTKstrHHHHs+SoZrWJ5441/uVotNzCXmU9QaJU8to/kVKk0faPIt4/uN8/7uq+rW8Dz+X992+SpNLj8iefy/kRYfkpWkCZtMyp5+77i7k8uqvhf9758kn3N7fu0+5To4WukeNvkZUZ/9ujQWb7DJH9z981N8xSfvlq6X7K8ckkm9P4Eoh/5afwJ8zvJTriRf9X/AAJ8++pIbVfL/wBZ8n8f+FO4yw0kH9neY39//ln/AB0fv4rWSRf9V/4/UMPlSzyXEf3E+RKks7dr+fy7qTYiP8iUId2Q7ZXSPdH89almq7JN33PmqjdW8v26f+BUTYlNumZUgt4/kf8AjqWuwJxHLZrLPJI3zou795TobPdHJ50nkbdz1HDIyvJbr/qkTfTpJpd8cfmb0qxEe3/WXjSfP/zz/jqOG1WX94sj76tSNE0/lt/x8MlV1uGt7SSNfnlZ/wDx2kxxYRyNBdSbf9Un+c1Ykka6j+WPY8r/APjtRrt/1bR79yf8Dqb7QrvHGsdFxl7avmR+T9xU/wBXU3mJbpJI333+5VeG4it0+aP5KbfeRdSR7Y9j1Fy/QmaSeX7v30+//cptnMvnySTf8tfkSqszTtJJbrJ8j/f2U1Zlluv3Mf3U2J/jVWRAXlmtrdfu/nT+P+5UywxKn7z/AIBTYf8AV+XHJvlqPcsV1Juj+5/6FVCV+pXmuIoP9T/rd9aVuzfvJJP9Uib3/wBtvSoY2Vrr5U/eyv8AJ/U1oalHFKn2OP5LdX+eT+/7UPlBGfCzS+Zdf3v+WdcXo/nweP8AWrGaT/R54fOr0DUIW2R+T9yL/lnXC6grWfxJgvLqPYl1aeT/AMCp/YIXx6HTab4dS1nkuFn3p/fqabT4rXUftVvJ8jo29Kmm82wSTb9zfv8AL/2adqXkX6eZH8kqIr/7FSmaNJGfq1xL58F55f3k2U6NVuN9wsnzy/fqxHDc3FrJ5kmxIkbZWXDqFzAkn9+LdTD3XuRrZ+b5d5JJ+6ifYlaUdwv2rzJpPPf+Cquj6l9sgnt5o9iNufZWXZss+q/aG/cJE+xI6hMLDry6W6up4/4/m/d1D4i01X+yeXPvlVF/d1Y/s2JNZnuoZN7/APjlN1COV/IuPL+f7lUn2CRNHZzr5ccnyPsqOTyv7RjjWTe/3HrQuLeXyPtDR+e+z5Kpqs9u8d55GxH+R6PQlshvI4l1Ly7f+589dZps0sUE9v5e93hrk2ZZb6SOP/WtXTaPI2+eST5GSHZUXKLUNmz6VJ+7+T+OofMig8jzI96b9lWrGaKW1k3SfeTZWPGy2trPbzJvdJt++mN6bHRLcNdWMln5eyVN2x/9mriyLL5Ekcm90RUrN8xm+788vk/JU1n5rWMlu0f710akifdLWrTTy/a45I96OnyU3SZFi0P5ZN8uzZTZoZLOxg3fcdPn/v1Hpe2ztJ42j+R3b/frQdxreV+7vP8Alqr7K85vLhm1i7uI49+6Zv8AYr0S3W2aOf8AufN/wBq8zaFmup/+uzVvTMZskmt2Z/Mb7mxqxNQ0Vr1PMb7ta/kqz/7FKtrF+/jb5E+5WsWQ1E4bVvCKy/dj+dk/4BWfp/hGSV/Lb7leiSWcHlyf7lZ9rZrCkknmfJWnP3IsYGpaetn92Pe+zYlUrW3bZJJ/AifPWhqVrLFPJt+dE/77rPurpYII7fzN+9/np3CxT09pVnkkX50q8yrE8knmfP8AwVVurhYIJP3fz/7FWNNmlup4LdY/nrLbYtHVaPbs0EFu3z/JvrsI5NqRx/x7Ky7PSf3/APq/n8mrkO5PvffSmkJyb2C4kby5JGj+TZWUszbJPMj+RPuVZ1CZVg8zzNjvULblgk/jSggq7Wlj8yP53arVv8lrJI0nz7PkqvHcL/q4/MRdlNutvlyR+ZspvyHHzIbW4+0XXmNHsRKtfaF8vzGjqnawusH7uTfvqZZlijk8yP5/4KRd/MI7qKe+kk8vZFUrM3nyRx/ceqnmL/21+/UkO66u/MX/AL4pWJZJfXm7zI2j/wBitBV2Wknk/fWqMzbrr5o/nrT+z/u5JFk2O1Mr1QyRVlSTd8jolR2NvFFBJtk8z5KsNJ/rJI440dUqreTKtp/zzf8AjobFErruljSNvuVatV8qSf8Ad70pIZoriOPy4/nq/pLJ5k8f30oTL94z1jiln+aOrVvbsn3Y9lWryPekf8GzdRDJ5SfNHvf5qPQjkYWPyp5fmb3+apFi/wBK8to9/wAlNs/3Tx7o971qRwp57yNH89DYKLMu18qK7k3R/wAdXNas/NvrSOH7jutSTWq+fJ/fenWskV5rEEbSfPEjUTfUu3c6bT5J4v3n935P9+po5p7d5PJ+eobHUom8zdHsRPkT/b96uWcatJPJ9x9nyV55tYkj3X8kcbfI++thrhbVI44fn2fwf7NVdN0v7bBJcN877Pn/AINlRta+Ukm379WMFuIri6kkk+RGpsixPqMdv8mz7/mf0qrdMr3X7v7iJWxounvcfvJI/nX770kUyxCq2sEnl/cd6x7gxXt9+7+RIn/ya0tSvpYJJI4Y9j/cSqMkywQeWybHb5HqUyZRJI9SW8nk86P963yJ/u1pR3ixT/Z/9Qifx1l2tuyySXTSfJ9yGrkir5fl+Zvf/npWmwXiSXV1PK/7n50X7lSR6pEj/vI97rVWO1aBPlkpzaav8X/A6mwJleTUpYvM8z7ifOlU5mlvX+0SR73/AOmdVb61nvNVkjh+5W1a7rfy4/L+T+OlbuJy7Fy3j8qxk/5ZytWTZ7f3kcnyVpa9uaDzF++m393UMlnEsEHmR7EZPnqjRk1rI0sckkkn3fuVDIs7v5fmb6d5ayyRx/fSpNPa2VJ/3nzpQQVZFW1/0f8Aj+/WfeN5Fr5fl7N1aCwtdTfaJPkT+CqtxHEz/aJI/kT5KgpFeOH7b5cdaUdvZ3E8cckex/uJVVb5Yn8uOP53+5Vy60tfssfmfffdVXFbuyreWf8Aa19JHHJ8kVN1LbFPHbt+7ii+R/8AGpo7FtJSTzpP9b9ys28Xenmff2vRYlh+6TzN0e+m7oH8yNfkRqFZvP8Alj+TZ89Oj/dTxyTR/ut9MSiuhDIsqyRxtHvierV9bwXWmybXp1xG0V3H9n+5TbhX8jy4/v8A8fmVDZrE5mG8jaD5fvq7Vl3TTy+fH/y7/wAH9+tK3tZWeePy9nlPTpNFWWOSSafZU2/mKuZtn/ou/wA77kqUWu6WSCTy98XzVTvoWV4/3nyfNWppd4um2MG750d2ppdxM0oYbn7V+88t4vl/36vahpcV7fR3C+ZvRP8AcqGG4b7dBJ/A26ta8ZoHn/ufLspiaMv/AI9fM/j/ANirWn3y3Uf2e6j/ANypofIWOOSSPezVDcKv8P30/gpLTcDU0mGKK+8uT5PvU3UoWt9Y/d/IjffqSOaXy45PL/4HVrUrWX7JHcNH/uPTl5haIRssVj9ojk+7TZLWOWT7Q333SpLWx3QTxrUNwsXkRx+XJvSquTFkzW+60k/d7KoyQxJBP5nzvVpbifZHbt8kSU5Vi/fxx/O7f89KUkNxKd0zJHBu+dG3VRjjVfEE8ayfIyVet7xvI8tvn2PVfXIdl1BdLHsdqFzDvbcFWS1u/LWTeyvWksktn5kbR70asvUJG+1RyfwPVpppYrv/AGG/4HQ/Ii4LNFAnzR/PRdbbp/3f36bdxtE8knl70qjfXDRXfmfwNTsW7Fy3klWT5pN6Vn3Vv599PIseytS1VZZI9tV7q4a1nnjWOnfkITJLPyvM8xvubKvas32KDzFn+R0+TfVOxZng8xvnTf8A6uq/ixvtvkbY9i1NRDhbcyZPn8uTzNj7/wDgFXL68li8uRY99RyLB/FHsdKmvNPgvY49snyUuUnl8i55zX6RyLHsdUqq0c6J5ixyI9Nhm+wR+X/BR9slbz9vyJ8tX6CbJo2VJ490mx6NQuE/dyfx/wDPSmyNK1p5jR79v/LSmySS3Vj8vzp/4/QXFfzfeTecrPH+8+ethlVIPs7R/I6NXO2turfvF+//AHK0o9QVf3c3/fFBMWU1uoLe0kjk+/Vq1uP3flxx1VWaD7VJHJH8j1emsYokjkjk3p81K9tzQ53VLeVb77Qv3/7n8FSXky7493yPU0itsnjb79NtfKntI/Mj31KQNljTZJVu4/L+5U0kzQX0kbR/P/45VFrxbKf938lXrq4injguP+WvzU3ygV9QkWf/AIBWhdW8TWMckMezbVdpPNj+b79TfaIvsMlu0nz0kyOU5dYasRx1N5NSRw0EjY4amWOpo4akWOrAjjjqZV2U5Y6G+WgghkbZWfcXVTXU22vO/iZ4s/4RnQ55lk/0iX5E/wB5qpK5MnYxfHniq58Qaz/wjujyfutm+7nj/gX0rP1qG28P+HJ7W1j+5C2+RKy/D6z+HPD/ANob5728/fPJ/vVrTakuo+DtSkb+GFqhTXOorb8yvZvlfcd4N82/0CNW/wBVsqa40X/WSff+Rqd8O4Wg8MwSbN6SotdB5KxQSRr8krbqmD/MuojzdbVtL1L/AIB89dtpatdWMf8Acb5KztUsVifzP9fLvrRtZli8zzPkdU3/ALunNXJpvubGm7l8yNo/9VupslxEnmR+Xs+Sq8d1I1j9oWT52erUatcQSbpNjrTQOJh2cjS309x5exIkb/WVpRskUEcjR73f56rzSRQQQW8f7z99vetZW8qSSRo/vf8AjlHqC8ia3mW1tJ7jzNkrwt/t1m6TM0VjH5knySv/AHKvXm1bSTy/9bsb/crNtdQ32L/x7P8Ann9yhgjSWNrN5I5JE2P8/wDwGrjXS7JPLj+Rqx7fzLhI42/fyyutXplliT7P/cqLFN9y1ZyRL92PYiP/AN9tUnzfv7xv4PkTy/71UfJaJII4f4nrSVVWfy1+fYlFx2K8cjeXJJNJvf8A8cprW/mu8jSb5fv/ALuqcka3Ukkf30R99XlhZf3kf3KpaiSJI5JYoJ5F+5s+eiH5/Lk8ve9SLHKsHlt9z79NuJJ2/wBX8iMmykV6k15HFBJ5nyb2/wDHKox3Cy3Uknl7PkqO+aVfLjk/3KsaXb+bI8cn31TfVbArMdGy2qT7f4tz+ZVrT4VWD7Qvzuz/AD1DH/pk8nl/8e8X+uq1Jdb4Pl/cI/3P92hg2V7qSJv3jfuIon+RP79TeZ8n2jy/4KLq3ivHg2x/Iv8A3xUc1wtu8kbR+ei7v9ymK5Xt7qVEnjb786M7/wB+ptLbZJJ/3wlZ95unnj8l9jP8n+5W00cVrB5jfO6p8lQFu5DJM3zxtHvdf+Wn3KrzeRLBHUlrZzv5lw0mxG/9BqSNV/55/JvqxJFqx2wQSXEn8abEpy2MUs8ca/cVN/8AsVCsK3s8m35LSKrXnRWtp9nj+e7uH/74qEx2I7iNWjk3SfPv+T/brzP4kXDWWs6FcN9/7WsTyf71eneTFF5m6Tf5X3P971rz34maTFdaH9um/wCPiwmW4rSCsS0ehafbrEk8jfOjw/JVXWLhbXSoI4YP9+qvhXXorxIJF+5LEtWLxYvtU+7502NUQZpU8h0l5FB5H8duyLVHXoVW+kjb5Ld0V6bNdSxQQRrH8i/8tKh1iSW8tZPOk+V0/wCB0iCjZ2KxSTyLPvdN1RzKzTyeZJsi2Ls/v1V0XUk06Se3k+ffUki7f3jSeZ89S2x+hcWP7HqUf93yd9U7qaeaCT92+9nbZ/u1rWsjPfeW3lz/AGiH/vio5rryoPLj+5F8laIpod5zRJBu+4iLvrQjuLF7SePy9j/wVm2MbXF1JJJHvi2fcqba9/fSfu9iIlLfYJa7jreaKXSn3R/6Wj/I9bGl3Cy+ZHNJv/c7NlUdNhivE/d/cT79aFra/ao5JLWP54vkpsRYbyltfs7W+z512SfwVRkt2snnt5oN7v8APW5M0V5o/wBnaTY6f8tKyZI4rxPLWTe/+3UiZrWO2WCCSOPy9iVI11Kk/wC78tJX+/VVfN0i0kjb53f7lRrNFs8yP77JVMEXFt2ukuI5vv8AzbP9iqNn5sGowSRz7/3LI6VetZN0kcjT/eTZWb9l/s3UvtH3087en/AqYnympbxxLJPHJH88qM/l15PJb/6dPGsmx2lavVJFZ557iR/4G2PXlSsr30n7z597VrAzmStHvkk/ebHipscay/6z50R6lhk3eZJ5m9/mplmvyT7o/v1rf+UhpDriNbe0eT+DfVVrOLZHHHH5iN89aFxH5FpHuobzZY5I/L+TZVIXqcrqVn5sklv5ex/v1ztxprLJJ/sV3DabK7+Ysn8H/A6jj0Fm8yRvnWtX5mdrbHBw2c+ov9nWP599dZ4V0mf7X5ckHzo9aWn6WqXckkezZ9yuk0e323XlzR7H/wCelToUubuTbWs55I2j+fZUMbKkkkjfcarWqNKt1P8Au/k2f6ys/wA5Yv8AXfPUWNEzN1qTbPBGvzpvqveSNF92T5HqxfTLLqsfkp8io2+qcyyyvHtT91v+enzdhN9hPO3P/c2Uskyz74/k+aq80KpPPJH9xvkSo2tWX70f8FL0Fe26LkbW0XmR/cqFpoPsse77++pIV81PLb7kSUTbf+Wce+rY79h26JpJI5JPvfcqa3miink8v76pVFpmWeONoPk/8fq1bxrFJJJ/A1SkDfmOZmin+aPem+r19NFLBHt+R6owzbb7y1+dGqTULqL7d8vyJspWHr3JLyaJfs8fmbH/AIKh1JoPLgj/AI6JNQl8+PdseL/x+iaaC6+7H86UMFzFpWiaD/nnWhp+57WT+NKyYWZo5I2g+StTTWZLV5F+5samCfYIbxn8zbH8n+3TY2aWOSSSDZtosWZvM3fc2Vas7Pd58a/cotEmTkOj+5/sVctWZkk/v1Vk3JdJGqVasVZbuS38v727ZSt2Dml1JrORp5/Mk/gpuhsra/f3Efzp9xKhjvNnn7v4N1XPAMKqk940fzyzb0f+ClN9TVPsdZcaSi2MEnkb/wD4qo7Xc995cf3Nnz1cvmltYPLWTej/AD/8Cp2kwr88kkex2+SuQdjQaT7Knlwyff8Anes2FWeeTdJvR331ems/tUckkcmx/wDOKjkjlR/s6/3Njv8A7VBoV7i3s7d5LhfM3r86Vajvml02SPzNjv8A+hVGtmt+8fmfct9yVlwq32t5F/1UX8FBZYtYWlkk86T7tTMv2j/R2+/L9+So2VpZ/wB3/F89WLe4a3gk3R73f/xykjP0Hed9nSSNpN8UX3KFuPIf958jum+s28jnn+79z79WrVd37tvv/wAFMv8Awmo22X/lp89VdY1BW06OP/lr9z/gNNs45Vjn8z7ifckqndMs93+5k3ps2UvUn0LGlssX+kSVpTWfn/u4496ffqjpti3kSXDfJs+f/Yqa4upVT5fkd/npvmI9SvJay3F95ix7EWtCFvNgkk8v52/56VX03UG8yS1k/jpzSKk/777jo1K5ZJaw+Q/mL89F8sUXmfZ49jvUa3SxeZcLPvT+CpPMiink8yP5nT79MEu5n6lcebYx28cfzKn/AI9WfHcN+7jmg3ov36uas0Vm/wAse93+/VdZlZ/M+48tBUmOs44NSnnk+5FEnyVatV8+fy5PkSpGt4ok8uOT52+/U0PlW8E+3770GdpFfUL5oIJI7j50/gqja+Rv+aTejVJqEcrx/wDPeJ6y5I2t/Ikh+/SQ2zoNQ2tHJ+73/JWfcWv7iORo98Tf+OVNFNv8zdJvfZWbcNKlr5cnzpQzQm+0NF/q/n3VNpu79/8AaJN9vWbZzN/F9z/bqb7Q0U8kbfcb/vil6iRi6pDKuqz+XJvSqNxNLL+7/g2VpeIoWg1KCOP7sqVizNLYeZ5n36zZqyjHM0uzdHIm3dWtZzSwQSR+Xvt9++smNpfPk2x/7lbGl6lctB5d1B/G1a27kSemh0VrDLqkEcnl/cetS8kgt/I3fP8AJWLb3ixPJcQ/Jv21vXEa3VpH/fWhkJe+VbVrbUYJNvyOtU2hdJ/mrQs9PWCOeRpI03/wVHGyXDyf36ZTZqabqkS+Xbzfc+ajVpJZ4P3P+qWjQY1uLqSORPl2fJUl9ayr58cP3E/gpy5bAvII22xxyQ/clSo5P+Wm2T52qjpdurv5bfw7qvWa+Vqskfl/JWbQ2SW7RXVp80fzq9SSW6/apI/L2PsojhR5J41+R2qvNJL58cbR70/gkqk+xjHzK62u1541/d1DqEzXFjB/fStKa3lS6kk/gZKzZtzWNxHJ9xPuUWkUXNShil02CSOsmSGSKP8A1jo9almqtpVNmmb7X5bfOlDXvAkVYZlWeSOSf5NlNvpFiSCSOTelGoQwefBcR/fbclEkavJ/sUl5lpdya63RPBIvzo6Ubm+3fNH87f8APSpLyGJtKgkX+CnTMrSQeX871aIT7joY5Yv9T8j/AMdUdSmil1n95H8uythmWJJ9sex6xdPkiup55Gk+eo+2KKG3UaxRyeX9yqscjSxxyL9+ptQ8945I1+dFrP02GWWD/WbNtOPNIcqhrf62f95H8myq8nyvJ/cqaSaCJ5I1k/e/x0R3Sv5kdMF5lzT5FuoJ42k+SqNraqk8kfmffp1mr2rybfuNVdrhYLv5vuUrAn/MTW8ixJJt++lF5taeDdJRH+6nnjb/AFTVJcWe2f5aGWV2mVLuTdJ8lXFZvI/dv8lZrW7Nd+Y0fyVctWZfMjaPfElJR7kysQ3SraySeZ87tUOi3CzwSRtH916uXzRfbo/L/i3VRh/4+54/L2fdpQQ5lybT4kf++9VbplWD9387p/yzqS+Xyo45P46qxzLvkj/j/v1TM7fylpbWeWCORasLGv2WTzI/nqGa+ltUkkb50rB1DWleCSOGT53pOaWwcr6m8sNSRw1a2ULHSJsNWOpFjpyrTttWIj21DN/q6tMtUbxv3dAGPqk3lR/L89eAfFDUm17xrpOkrHsTerv/AMBavddUm2wSN/cSvnvwf/xUHxQ1a+m/1UW5EetW1GLbIiuaaibnxAuJ9OsY44fk2ps8ysvS7iCLwdqUbRvdSvbtv3/cqb4hfvfPjbzHSqOjqqeC7+T7krwsiVi4/u42NozXvXR13gFv+KYtP3nlpsVP9j6V0FxeLLHP+7/1SN89cr8O5Irjw5Ba+Zvf/wBmro9YsZYNO/1e92esqXkyqnn2Iob5ri18xo/nb7lUZGZkk3R/M/yf7dV4b5oJ/LaPZsTZ5dOhkifVY/43/wDHKszTR0E10q2MFv5nzqlWLdGlsfL8v/beqDSQXF38vzvv2Vo3Vx5sckcPybfkoTRRms0X2qf+BIvnq9I3mx/LJ/BvqGS38qeORfn+T56vedbSyR/3N6pVN9wSLDQrPoc9xJH/AMsW/dx/fesHQVWLTo5Fj2J/GldVfXESWN3uk8iLyW2Vxunzb7GO3WT5Pv0/sGbl7/yNazVV8+8jn+eJK0I7yVYPMaPe7VR+zqtp5a/c2VpWc0UUEcbR/IlZepsSWuoSxSSSLH/yxohWVI5Lhvkd0anQ3EXn+XHH+62Nvqnq1811P9nt/u/36pKIPmJNNt22T/8APV60oZts6ecn7qL5P+BVHZ2u2CSRvklVKdZxtA/mLJvf79Jhykkkas8n9/5npq7bC0kuJJNi/NsSm3kjbJP78u6qslrE0kFusm/5131diebsNaT/AFlx5fnbkp0Ml5aweZ5f72VKdcbZdRfb8lpF9+rVncLPPPI33E3fO9SCfYmsY4PIkt1j+d/nmqPWI2vEgt449j79iVYs9yQTyL8iP87/AOFVYf3Xn3U0e+V9yQ1YBdTNazx2McnnuqLv2f3qdHutXuI/4/8A2am2M0W+S88v5/uf8Cq5JZ+bPJG0mx0TfvoB8xV0+zlg8+Rvvy026mWWeC3WP5E+/Uk11FawSXEknzp9ySmx7rW0+0NHveWgdyxcWPn+Zbx/J/HUny2enSf89abYzS/8tI96fx0eW1+/+z9xKgPeJLXbs+WTYi/fqG8m+zx/LB/pDfx/7NTXSrayf30iTf8A79ZMzXl0k+6TY7PvqkNsuXEMSPH9nn37If8Ax6sPxBG154Y1aPy97+S3+5urY2/JHH9zYn+sps0kT+ZG3zxbPn2Uoszn/dOb+GrRXXgeDd/x8RJseT/drsI9stpHbtP8/wDHJXC+Cbpp9O1KT/j1igvpESOP79aVxrStJ5jfO/mqiUmuxS+zzdi9fXWxJI/M2feSs9tWa48vdHvdE2f7FQ61dSvfR+Z8kTutR3ytFBJ9jk3v82+godo80X26fzI97r86VNcaWzSTyff+0Iz1Vt5LO1ngj+5dywrvrQWZZX/d/Ii7t8lVcGuwWbLb+RJInz/MlXtHVpXu4/vvKjVm3FutrJBJHJ5+962tFja1jn2yb5fm+SpLTGrD9ngjk+++xkohbYny/wBz56sXjLdJBGvl7It2+q8O5PPt1/1v9+quBD5M8Vj9oj3pb7231pWLLa6VJ5f8W7fVjzlsLWSPy96J871Cs0UsH7n7kvzv/hSfKZLmNDT4f+JVHGvz7HZ6h8yVrqePyEfam/8AuVpafGsDweX8kTf8s5Kz9cj230m35Hl3J+7p/wCIHLua1narqKQSTSbH2bKy5LddOvvLjk3ozslWtLWWDTo45v8Aa2U1laWOPd/C+/8A26YO3QuW7Nb3f7yPfTfMW4gu42+/82ySrFvGs8n7yTZtdajuJFsLue3j+581A2U2vIv7Gn/eb38lq8vj3P8AaP7nzfvK9Q+y2yaPfyLJ8rwtvry232oknl/vK1giJPvoEK7fMjXzN9XLNVXzN0dQtdRb5PLj/gqSP5E+aP562TJt2Ha00qQR/J8m+necz2kfmfImyqusTSrBJ8n3aj3Sy2Me77lU0ZufYtQxy75JP4NlTW6tLBJ/Az7qjt/NXzPk+/VhoWWCONpNiK9BK8xumxt+83fcrUX/AFfmVkxwtF/q5PkrWhuGeCTd9/Y1VvuW49ht1cM0EkbVX/dokckke96azSyp5fl/eemyTRQf761mCM2xhiXWb+T+DyVqGaFVT5fuPuqO1bzft8n9+bZVtl/f+Z/cSq9Buy2IVjiV/lj+SoGWX9/uk2JVqO43Sf6v5PvvViTb5Hy/fZ6uIvdMvzG3/vI9iNU22VPL2/fXdWlG0TwSfaI/kWnWqxM7/wBzZU3iCUujM9bxvP8A9Xv+SmrI0s/9yrkNq++f+581Ot4YvL+b53RKFyh7xXW3VZ49v36bNbs8k8jfx1et4W+3fL/qtm+rH2OKWPy2+/v307g1LsZLafE9180ciS7KJoWg8zbHW1Nbs1183zoqfI9Zaq32qTd89GwK5LHHKsHzfPWna27NYySLH/BUMnleR5bVMsjQJ5cfybttK3YclIp29q0Ek/8Af/8AHKuQ3EsD/wCr+RqjuFZZJP71TeWvkfN9+rtHqK76ElxC3n+Z/sVas2WKeSRvnfZ8lVY1Zkk3SfwVNa/NB5nn7HT5KLh7o3VpFi0ae4/vV1HgfTV03QI42k/e7N+z/eri9aWW8ggsf+e8ypXeNJLawfZ2j/upDXLUNIxC4mnur77RD/qvueXVyTdL5cax/wCxUmk26/vPM+4iU6aZbDzLhY97t9yuf3TVLuO+S3nSTzJNmz56JoWTy5I597Pu2f71SWcyy+ZI0f75fndKjuo2uP8AVx7H++n+9QgG6fJO0kkcf3PuP/vU2aNlvpI1+Td8n+x9akkjl02OST/Y/wBX/tdzVi1WK4SO4kj+T+OmDcijdQy2r/Z/v7v/AEGr11M0Gm/LHsRvuVRvlbz5JFj+dvn/APrU2aS8ukjjX54ovn/+tSRX+II7efy5PL+fenz02OTenlxx/d+TzP491WofKtUk2/PdtTls1tYPtH8aJvpkpEbXk6wfZ5PkT7lQ/wBkrLPHtkqvHcS3/meZHsf79WtPjXzI7ib5HSkirm5N5tnBBHHJ+5i+ese+vGvH+0eZ8lWL66XzJI/71TWdmssn2eGPfEn/AKFTJb7FeFVijjuPvp9yo2bz5/LX7lWtYkiV/s8cGxIvvpVeOGKWfzIfkdPv0FcvY1NP02CJPLkk+R9z1nsy+Y8cnzp/BVq+jaKNI4ZN7vVHa1lB83zu33P96k33FFJmXdfvbr/Yq9NarcJH5n3IvuVHIsr/ALyRNjv8iVcvLNv3ca/ddKY7kdn808lxJHsX7iVIsjSwSSL8j/MlUZr5Uuo7eT+D5Kvfam8yPdH8if8AfFL3SW5dDDt2l8ySPzPk+ar1va+bayRrHvdahvJLNZ54/wDgdN0u8byJ42k+59ymSkWlkXzI/LT5HRt9U7hWl8zy/vo9SL5sXmeX86f886bJcNA/mRybP9ilL+8amat8zvPbzR/Om2rjTQXkfzR1DfMv2rzPuO1NvGWWP9399aLjZHq11BbxwbfvrXM69dMzzx/wPtrS8TbbiCOSOTyXaqOpL+7/AHkfzsi//rrKxQ3T5Fs7WPzJPk+b95WtZs8X+kL86VTt7NXtfl+dKseTPsj8u38t61ZETcs42ikeSSPejoz1taW0F5p08cnyfJ8lZdrDv8jzv7lamnqtvPJbtH+6f7j1Itthul2MErybf3j7P+WlR3G/S5/Lb5KbDb/ZbqSOOT599O8TSStPBI33GobEvIuWP+iySSLJUkkk88/zfx7qjt2i2fu/uOlWoY/Kkj/ef3t9UyubsZtqrtqXlrHslq1qUjW99Btk37qh1C3bz47i3+SWm31r+4gkb5HprmM79zYj3eZJG0ce96p280UsH7yPe6PUdru+1fvv7lTQ2ay/aI1+5UNFSXYr3jTo/mL8myq89557/LH89WNSkaKCTdH89V7WaK4kjk8vy3qxGhZyK1r5f3F/8cqmsjQTyRtH8ibqkt42+1zx/cRqz2VUunjjk3pSuHqQ3UzywSbfvq/yVTuv3Xn+Z871tR28D+f5nzpVW6t4rrzNsf36fLEpT7hYyNPo88mz5P4KmsZJ7qCPy5Nj07T42tUnt2+5UmkssT+XsptIi/Ym1qT7Hp0kjfO3/PSud8Mx7LSTb99t3+src8aX3+gyRt8jv/y0rFWTZpscf/LWoj9ocl8JchZvPnjX5JaybW4aKeS3k++ztVi8uGtZI5Fqa+t4LiOC4/jqhbbDZvK+1eZ5f3qbZyL5/wA0ez73yVauFiuIIN0eyVKq3EflTpt+R6PUfqaCsyX3lwp8lZuuMsU8cckHz/8ATOpry6X93JH8j1evLHzY47hpN/yUkUyGaFW8iSP7ktN1SHZ5f7vY9TQqzWse7+DdTb6NYoJPMj+f/npQwgzP/tJv+PetDS76fy5I5o/vVl2e1bWS4/hSm2uoSunzfc/56UyR2tWqrJHJHH86vWhb6fLBqPmeZ99Kjkk3QfN89XL64ZrWwkX5PvUJitIz9WvPK+9HvT/pnWbef6iS4hk+etq+aKJJJJP3fyfcrzvXrye6vvLt4/kapbfQ6I8pqXWuT3VpJbr8703R9DnunkjuP9V/4/U3h3Q2in+0SfP/AH66K4tYIrr9zJsfZWqhGBx80qnka9FMXpTlrE0uSU7bTU7U5elUhDX71m3jKnmbq0pmrHvrjZVog4vx9qy6N4Zv7ry/4GrxP4KwtcWmpag335Xaum/aK8RNa6NHp8cn724ejwLov9l+GbSxaT55U3vTq/Ao93+RVC3NKb6aGL48up7iOSOP55WT7/8AAlQeBdPn/sO/87/VbG/1n366jxRpcFlY/LHvd/8AlpUXhVVtfD88cMH73Y293+5WU3H3fUmmn73MYXwzuFggnjX7izNs316zb/PB++k3/wCxXkvguSV/P2/On2ht+yvWLdlltI7hf9dv+5UP+J7pvH4UYeqabFF58i/f2f8AA65uOOWyu/8ASPv7N9elXFrF5Hy/PK/zu/8AB9K5W6sVd55Gj+dUb/WV0Nxnucpk6LeRfa5JP4E+5Wks0txPHG0mxGfe9czZ2bQX08jT70bds/uVvfbJbiT9386LFWbNL88NDStbVnnnkj+dN+yr1nDL9qjj/g31HZxtaxxxt8/yb9lOs2+0al80f3akEaGrMv2G7/jdIW/3K43w/uexjj8ze+/53rpPES+VpV3+72I6N/v1g+FZI006OPy9jpWj+AWnPodC0kDp+8++tT2900VpJJH+/Ssy32rdyR/3q05PISD/AFnzp87pWZpYkVmn/dt+4+89V9PjV3k/eb4vuf3KdDMtxBJ+7+/WhYhfsMkf8fzUCTJriFpfLjX50q5Mrwfu1+/s31n6W3kefIsnyLuSnPqnlfu/v3Ev/oNBpcIWaWeSSST5PmSqPk+e7xxyfPvq19ni2eXH9/f9+jaqfu/uP/fqyLFq4Vltfs/l/IqfO9OhVmT7OsfyffqxHeL9lk3R/IqfPJUKtLFH9o+4n8FQmIsM0qJ5ax7Ik+/We00t1fRxx/67fRceasEm2T52dt++nWca2sH2hf8Aj4f5KGho2pFWL/XeXsirNk3Swff+eV/kjpsl0zJHbt86b9702RWT95JHsdvkT/YoSGNvoYlk/eR74okq0tw9xHBcN8kSfcSo2jWKOOzX53l/5aVc1JYLdI5I5N+2HZTv3Ial0KeoSNL/AN9/8s6NLmkt/Pk8z5PmSq9v5sscknl/cSjVmln8izh+RH279lTYFzFOzhub+eeST/Vb2rSs42ijnkuP4fuR1qRrBYRx27SbESqN1JunkjX/AFWyruJ3IWks4rXzJo3e4lfYiUNardRx7fkVU+em2LRSzyfaJN+2nMrf8e7fI8r/APjtCdxuJ5/4P1BrXX/EOmt8kXnNMm//AGq6bSbPbff6vft3P/8AXrmdSs1034rz29v8/m2Pnf8AAt1d54bki+1SeZHvTyvnoqfu5jg+/QydWsW8/wCaPz3379/9yrmm2cX2799HsiZG/eVa1S8il8+3tdiSyvWf50UX7ubfPKm7/couCXczdWW28+SSP9/cI7bHq9feU8cEbfI7wrvrJjh3TyfvPvfcjrQkZYvIjk+TalJ67DS7E0n7+CDb+/Tfs/3K0NNhW1nn8yT52Rv+AVRtZGW0k8v7nnfPWtaq6Tybf40p2HEh0u3VLWeT76ec3+/UzWcD+fHHJ87p89N0yGJbG7t2j3y799aljar+78z5HlRkqSrpDmhiWPy/+WXkrvkptvo8Sxx+T9xdzvJRYxypaT28n323JTre8lijks45NiKn/fdBPqWrhluII5Lf7/3KbfRrL5Fw331+Smw3DLPHu/hT53/gqTUGgig8vy/49/mVSJS7hatP58kf+rh3rTdQklt/MkVP3T/JUK/avP8AMWSN99WJLpvI+ytHvdX3vQii1HMsqQSR/f2bKjW6llnkk/jbcjv/AAVHHIyeXJ/yyX/lnWhHZrcRyXDSbItlJ+YrGT5iwaVqUfmb32NXmNmy/vI2k+f+OvRtas0s9Nv5PM3rKjPXncKwRQSbfvtXTSMJrsSTR+VJ5aybHqa3hl3ybpKLiNXk/wBZ/Au+ht6zz/3Ni1omAaoqtaSbvu1QkVlsYP3nyK9Wbhori0/efu0pv2dVg/1nyb6WvUleRJayNv8A9jZVyaRZUj/eb6qrtig+WnNDE0f+r2JsqrFXZetbdX+9HU0cbRPJtpsbLF97+5UkiqyfLJ8/8dJvsCiV7qNV/wBiqt9awRR+Z/Hsp1wzKkm356o+LLptO0Ofd8j+TTbYny9Sp4bZZdK8z+OWZnrXms2/eeX99/v1n+H4Vi0DTY4/v+Ur1pQyMsc8bf62m32F71Mq2tu2/wAv+NKJLOeJ4Nsfz72q1asu+T9589Ojbf8AvPvutWTb2g2SRvLnjk+/TtPt5YvM3R73qxJHHLP80fz7KLddnmbfndd1ZPlGlMpwyTp5+2P5H3U1ZNyfvvkq9DNHA/mffR6jkt2lg8zzPk30LlLtIZCqzz/u4/uU/a0t35cn39lRww/Z0k/uM9aGn2K3V9+7k2fI37ytLGPvGXb7USfbJv2bqks5Fl+99ypljVJ5/wC/vqOSxiin/vo9LliaPmLzKyfvF+5V5lVrTzP46y1h3J+7+8tXljiZI9tU12HKXcjmWV0k2/O9NVW2Sbo971Y/s9V+7Jvd91NhhaKSTzPv0JiUpdQkhWW1+aP56jt1+yz+X5fybKsLbt5cm3+Oobq3nW6jj/j2UGjK+nzef4xgt/4FRnruo7hbi6kuGj89ETYlcT4Nj+2+LtWuJI96RIqJ/WvRodPZPM2/IjfPvrjmtDRMhVlg/wBXJ+6f7/mfwU6Nlluv3kn7pPn/ANirF1b/AG/7qbE3/P8A7tGrLF5EFuv9/e/+72rMdywqsrzyLH8jfPTYY/NgkjaP513P5lRsrPPH50mxERn/AOA1cjhis9Onk/17y/coG2Zqx/bJ/Lkk+Ra1o7dpfLjX/VbPnrHm09opPMX5K1PMlltY/wCBP7/+zQCRnwxy2vnyN/v1Dbwor/6z/betCO6iefy5JN6fNVHULdp38u3+/LQKyC1h+23Unlx/PvqxrEkSSRx/3Xq0tq2jabHeSfO7fJWbNG1/HJIv30oEn3QLHLBJJ5f33pv2hUg8uSPe67qtbpYLHzLiP51qnbqqeXuj+R9z0BYk+2St5n7v7ybKvSXkWl2Mnk/65U+f/eqjHcLdT+X5f+2lC7Z/Pkk+RKTGvMLW6W6T5vv/APLZ6ktdPl/fyL9z+Cj9w8Ekax7EWr1vMsUHmN9xKYw1RoooI4/L3vWT9naKeTd9x91SXF5vf5vv1JNeNLBHb/xv9ykr9SrFVdr3UcbfPEv3Eq5fW/8ArJFk+TZUP2VrWePd8j0TTfb53jod+ge6Yv2eWKeS4b9/urpNNuGeD/V/Js+eudbdFqX2f7iJXQW9mvn/ADT/ACVSVzLm7mbqlvAkjyLH8lTbf3cEkf3HT55Kta0u208tfvxVm2c0stj5cMfzrSL5Sa8kZoI7iGT50ouFW8SOSSP53p1nCssE9u0lQ6fcM3+it/rYn+T+5U27juU5mXfHH5m9PmrF1JWSSSSOSukvrPyoJ9331esuRd9pHJHJvpepaMW8uPtumwbo/wB1/BUOrSTweRG3zpVy3mW4sZ7Vvk2bn31HNp6to/lrJvZP+WlFkCT6ImsbdUg/d/61P4H+5WxZ3W6eS3aPYlR6Syy/u2+R9i1cba3kR+X87bv3lUzNrsFjIv7+OT/gFb1v+9jnj/5ZJWfDZrZXUG759/8A3xW1NDEvmRr8jv8A98UWKuU1tbOX94snz0eJJP8AQY42t9j/AMD1DcWME9rHH5my431cvFeWxj3fc2f79DGvJFHTfmg/26tfZ2/eeZJseo9PkilSTy/vpVq1uF8/959x6Zm/c3JLi6g8z7O3yP8AwVDdLLLBHHN9+LdReLFPPB/A9OvI2bz44/vLtqWiuVDVk82SORfkdKmkWKK6+b77pRYyQTweW3yPUc0bLdxyNHvSq9QV+oNtl/133PmrLkkZYJI1+fynrQjuF+1fZ/4N9R6xDFb3flxx7EalYbI1aWJI5JP46ow7ku45K2JJN+nQfu/n/jrNvNNa3u45PuJT06C5+5YuoYvtckn8b0218qKDzJo/kXdVy60+J3guIZPvVTuLqJUnt/46VhFiO6iuPvfIj1HDaq13+5/v/wDAKorC0scfl/7VbVjJF58cf33ppEvyRzvjC8a41KC3k/1VOa1+0Rxxr99aNWb7VrE/mf6pams1Xy/MWP54qIP3Bz3K90u+COOSP7tF1IuyTb9xKsal8/7xfk/2KryMqWv+r+egaRJI2y0jk/gqq0zXrx7v9bTvOa6tf78Sbqdp+5Z4/Mk/vUA5IbeKssH7z7yVaa4ZtNj/AIEWnLat/pEjR/I1OXy302SNvv8A8D0m7E3lOehDHuaCfbJ86babqUnnx/7dUWZv3n7z79SfdT5pNj/wUN2Lugb/AFEkf3P/AECs+382e78uOTZFVy8k/dxyN8+6q9xGqpB5fyPSVuoNlqO3WWOSP+NauWd00ujSRyR/PFWXN5tvdR/vNm+tS1k83TZ4/M+eheZPumT4iuIFg/fSbN/3KxdB0VN/2iaTf/crYuLX+0n+ztHsRP79OjaWJPLjj8xErSn7gpe/sXluFin8tfvvWTrE08U/mSfcqS6jZ7qC8X5EqTxBpbXEccn30rN8xTsdJtpy9adRVGaCm+Z9aazVVuLjbQUOuLiub1TUIoEkZqsalqGxP9ZXmPxK8af2NodxIsmx3TYlBLPK/Fl83j74mwW//Lpbv8/9yvXLONbW1kWOPe8SbErzH4Q+HZbhJ9WuP9bK+9JHr1KP9wkkk3z7PuVNSSnPTZGyThDk6vU53xEzXUEkbSbH2Vi+A5t326zuN7uu5/3n3K6i4s7a6eS6kj+RvuVyc15Bb+J447ePfFs2P5fyVTXumCZd+F8e6PVpGj+5dyfc+5XU6beSxTySSSfJ82xKwfhrtig1a3X5H+0SPWtrlnO8nmR/wJUJRblYu/s+X0OghmZk/efO9WNS0+0utOk2/JK6Vl+H/m/0eb538rfWsrLs8tY/vP8A8DpQfQc7VDk5tNWKCT93sdUrn7zUGs/L3SbIvlSvSPs7Sxz7o/kTdsrh/HHh1Li18yOT7r79iVukqhjf2ZsWN1F5HmL87ui/vHrYtYWtfu/cavO/D+rfbfIs/wCNJvuV6RZyKyTx/wBxKxivss2l/PENSWVoJ9sf+qhZ/Lrk/D8jPpU8kn32dn8uuiuGl8if+/5LVyul2s8unSfv/nV23+XWj+Ax+3p2Oi0OxWS08z7ifNViOP8AeT3DSbEb5Eo0eHZB5cf32Si8jnfWILdfkt0T56zLZasY2b/R1+d2q1NG0T+X/e+T5KIVZHk2psf7n/AasWu2e68zZ9z+/T9S2SXVvFFYx2cfyM773pzWa+XHt/hSs+a4Xz55Gk8x/mptvGyTx7pPklpJslOJcmkniTzPL2Jv+RKhjj3f7/zb6vao0sXkbo/kiT5KI13wfLJvllerGWPtTeRHH5eyJqa19bS30e7e9pEjb46p6hdM/wDo6/fiqRWVYI45PkrO3YGwXym8y4k+RHf5P8KbJcNf+Ztj2W60Xir/AMtPnRU+SOOiG12WPzfxvV2Gv5WDTRbI7eP+D53kq1DZrfp9ok+/v+SoV037P+8/5ZRffq9b3nzySLH+62UxWsVW09oo5Lj+PfsSmx2s8915bf6lP46q6hqjXV15cfyJ/cq9HNL9hk3fIj/fk/uLQA6aH7K/lr9x0qOOOWJ47j7n8ENU7O1+2T/x7E3f981sSbbq6juJJNiKmxP7lA0R3Um1PMmj3pVOaSK32SL8n/s9WI1W6eSRvufcRKjvlVEjkb/ll/6FQIbDpbT3XmN8j7N71Y+0JE8lxH99v3KJ/WnWK+bPJJJJ87J86UeZFcXc8ix7LS3T5P8AepMbPP8AxrHFo3xC0W4af97PC1u/867LT7Weyu/lk2W8qfPXnvxQuGl1LRb7/llb3y73/wBmuoW+lfy/3m9H3P8A8BpTchUeo7UrNYtVnuIfuf36mXctjJ5n3Wdqmvla82R28mxFRXeobNZVjnjaTe7fPQ/IEr+6jP0dYIr6Td86fNsq1cSS+RJu+d97VG1uqTxyeXveKWtTyYknkj8z553qjRDtNtVSCe3+/vTelSWMMUF3H5z/ACLups009rPJ+82bUpszM8EF1HJvTetG25LfYtaTdf6dP5fyJ83360I5pZb5JPv7ErN+2N/aUkax/O9aC+Y935cfyPsqA5WSW8e9J5G+582yq8kMv2uOT/UbP4I/v1uLYr9rgk+/tSo9UbyL6DdH8/3KpDfMU7Vle7kj/wCWUqVofuP3kckG+JkqGSS2g8i4jj3/AD7HpzXixSSSTSfJvovHoL3upnxrB9r/AHPyRRfJWs0ipBBJH9xvkes+zt0ee4jWT5HfelWvJneCSNpP9VTEyvbyNF5+350+atKGaW68uNvubPnSs+6kiVPlk+589NtdrSeZD97fSsTfuU9cuFTw5f8A8bs7J/uVwcPmpaSRt/cWu68TSf2dp13bxx/PK+/95XFtGsXmbo96bK3pszmpWEkja8k+X7iVA00ss8m3+5soaZv+AbKrrCzSSfPset2+xCsWriFXj/3aka3+SPbJUarFFHJuk+SpJJraKD5pPmrO5fMi1JbyypHJ5nyKn3KnhtZZUk/uVnblR45PM+TZWha3ESeXupq6IuupYmh+ST/xyoW3K77fuVYvLzZH8v8AF9ys2bd+88z5G2b6srXuV5mXzPLWsX4nXXleHJI2+fzXVEratZmuPM2/eSsH4gbbqfQrdo/MR7tf/HaVxNxNaGRbWC02wfOkKpU0N0z/AHo/n31Z/dfa/M8v5FqWzWKWD5f4nap90WpVkVn8ySP7lSWu2COTdHUjQrbwSbfub6tWMK3U8m75E+5WtwvEpTbnkkkX77VowyNZ2ryfwNVWS3W1nkk8zeiPWhNHFLY/3HelJRHHmM1mV5I9slTSeasH2f8AgqrNYtE/zfO1aS26xQR/x76VkHvFWNWSD/WfJvqaxWKCSe4kkdLfY1V5LVUk/wBZ8lb2n27T6bdyLs2eS2+qtEx5pGDZ3G+B5Fk8xKtWtwrfu2+5VfT4VaPy2j+TZ/rKvW9vFFP8sfz09DRTY61k8iSfbJU0c22Py/8AvuqO5UvpP9irkbReX8336gfMNbd58ckclF8yxTxyN9+ia4aKeCSOOm6tI96nmfc3VVw5ew68uGWD939xqdfTRLHHJJ8n7lqbdKzackcP36x/El41noc/7v59ip/SpkNS7nTfDe3WXQ5JJPklndn3/wCzXbK0vlyR+Z8/3P8AgNc/oOmrp2labH/H5K7K6iGzWXy4/M/ev8lcsjoQ6a4ltfMkmj+TZ9//AGaz7fdK8nnffl/9B7Va8QQzt5dqsnyf89K0LFvKgkkuJPuJUAyjtlbzPtH3FouLjz5I44fniWppNSZkk/d+W8vybKayxadB+8+eX7lHqMhul3PJGv3JU2U5Zmljjs/43+T/AIDRbxq91JJ9x0+TZUN1ZrLdyXzRyJ8mzZ/WgTLk1jFYeXuk3oifPJU2m6arwfav95Eqv5ixQeX5e+L/AJ6f7VWLrVFeD7PHJ91P/HqCkjLvrqW4n8ub7ibqtafDE/7tfuff8ymzLFL5cnmf79TMzKkka/c2UvdEU75t8kcckm+3R99Ovmg2SfvPk/gqFbiCLzI/L+T/ANmptjprXkkki/cWiz6Dv3I5Fl+wx/3/ALnmfx1ahjltZP3nzxbKmm+W7jk8vfFAlN8xr2eS48vYi/P/ALD07RFaQeTFcf6QvyU6ZYm8v9/9z56huJImf5fkpuoWa2dj/feX7klJgkRsyyzx+XJv+epLrbE88i/Ju+5VeGOdYI5Fj+f7lWmaLyJ93zp/nmmCRY/tRb1PLm+f5NlZ9vun8/d8jp9yo7dYkuvM++i1auFV9V+WPYjpQQ2Z8katJJu+R2+StCHTZ5U8uGT59m+q+oLF9r8yb76Voafu/d7fk/uUubsMNUhaW18zy/8ASP46y7G6l02SSNY/ketrVFZ7Hy2k2O38dZNm0USRxzff/jpmjKrKy6l/sS1eaGKztZ5Gj+daj1iNUn/0WTyEqx9oa/g8tZPn2fPUJ9hqPcyb64Z4/mk+SVKwbeaX7JJ+83v83yVa1rz4III2+5v2VTuLdreeOPzNjr89Lk7llXTbVb2eeNf+Wv8A45VjS9N2wTxrJs2/f/uVJaxwXXn7vklX56ms2V7WSS3/AH7/AMafx0XM2pGlYw+bP+7+fenyVqW9isuneXN9+LdWTpvmrPHIsex/mrU024n8ye3uI6YrFrT5ImSTd87pWhHceakm6T7tZNm3lTyR+X8i/wDfdaFwrSySeXH87/cjqy0Ubzda3f7uT79aVjN5sHy/f+aq95NvtI/Mj2f36dp9x/zx+5UJESfYprpctrdSSf36uLMr3UcjffT79OmjlieORp96NU00LPJH5cf+/Vk2iQ6lYxb/ADI59lSahcS/uPJ+d3T56o6szQSfL86U5WVEjjkkpXC66E2lx7ZJ90lWLyRpYJI4fneoYY1tbuOTzN6MjVat5mSCfd8//odHuj5jJtZmuJI45qvX0jfuN0e9PmrN2y/vNsfyLVq43J5ci/PTsw5v5i1bzKnn27SfIn3Kp32ofankjk+4lOvmZL6Pb9+X+CnX0MXnyf39n+rpWG3HoSKyxaV/rPMdPnqreNBPPP8Au9+5FpywrLaz7Y/k/uVNa2bLBH5f8aNSv3JRm29n+4gkjn+Rt1bi26xQeZ/H/frHsdPlt0k2x74t9al40tvaz7fn+SqbEkuhgszSxzyNH9/+OptPaWzsfMb7jVntIsSSbf461rGZrrR5N33KaXYpkOpW8v8Ax8L86fwVH5LSv5fl/JspszLLYx/vP71NaaX9xJ9ykKT7Fe3Xb5kbfJsrU021inn8tZNj/wB+obxWZ/3nz76jt5Fin/54U0Ka1LGoebavJbtJvSqNnMuyr0yyyyfvPvf36dG0H7+Nvkept3KMPVrpre+jj/gq5NHFdJ5cMnmVRa43v5lxB8/8DpTrO4aK6kj/AL1OmgSHXEf2eCDyZN7ru3x02TdLBJ+7+erF9orI8nlybHT/AL4ot5G/ebvv0X/mFFFG1mieCORY97pTZr5bp5I4Y9iU3zILe0njaP52+5Uem2Mrx/aofv0A/wB2bEK7o5I1++tU7j/QLqP/AJZ7qsXl1PBPHGv8SNvqjIy3v3vvrQI0NWtYoo/9iWi6um/sb5pNjrU0MjNB5bR70qFo47+Ce1m++lRIcO50G2myNQ0myqdxcbKszCabbWLqF9sp15fbK5PWdU2pQBV17XPKr59+I2sS+K/EcGl2/wA8W/567zxdrnlWk8jSfcSuF+Eenrrfi671CZPki+dKiUuSDZtTjzy12PYNB0dtL0eC1jTY+yti6tYooP33ztUfmNLHJJ5f3d1TXTMscH+5veppImrLmMtV8/zI/L/dL9yuN8ULFpE8f2VP9L313X2eJv3kckjuz1m+JtHZ9Ok2/I/8b/x1rE5mzn/h7dSpfXccfzu+53ruLhWuPLjhj+89ec+E76fS/EE9v5mxJYdiO9epbmgjj2yb0askvfkdUuWdOJhyK2k6lJuk+RkrU0+4WV5JPuJs+SqOsQrKkn7ve7VX0e6lsvMjaSra+0ZQfc6aSRl8uNfvt9/+/U19CsXl2/l7P7/mffqnpNxFeXfmfxxffkerk1xaXF1PJ/d/jemgcO55PrWmrpGuSXy/Jbo/z/7dd1oerWd1pvmR/fao9Q8OxX6SRx/v0l3b5K4+bS5/CWoxxtJ/o8v3P7lXUT+OJnSl9iSO8jVXeeRvueS2yuF0dli+1xxz+Z++bfXcWd0r2M8i/cVGrzPw6q/br/zJN6ea37ukvgNFy856hY/uLSCSOTZ/G9XLeRN73HmfO3z/AN+slrzbB5fmfJsWrTN9l/dxyb98P+rrFItvuaS33mwSSf3n2JVq3uvIgnkb76pVOzjaKNI2j+589NuN0T/vI/vU0DY2GP7kn8bPWlZrErz3E3zoiVVj2vB+7+d6tWvkKnlt8m776UwSJLyaW4gkuPubU/77os5pYrH958jy/cqncW7Xl95cc/7pfnfy6ubvtT/6zZFEnyUrAn2G2duv2r99H93d+8pska3F1J9ok2RfwOlF9N/yz++jVY1C3gigtLeP53+V3kpg0Q28PleZJH86fMn7yrFrdLE8m3532VHqE3lfu/uJ/BRpdu1naSXUz/3kTzKPQaI7yRZU8uP533/vqvfutNsfLkj+eodPs1fy/wC+/wA71NeSQS6lH53zolBFu5Rks4vLjuP4/vvVe8XzbX+4n33SpNQuleSTa+xN/wAlU5I2dPLb7m/56vUpLsbCs0UEccfyS3CfP5f92rl1bxNaQWKyfvd+96r2OnrpNj9sk+d5fkSrGlxrLdyXDfImz599JO42OvJorJI4/L+d9yJWbdWd5fyQR/8ALKJP4/71SXUkst1JcL87o+xN9WPtCy2Mcc0myZ3oYh11DFa2Mknmf6RL8lV5pFtfIjX+BP8Ax6prOFLp57iT/VRfIn+NU4bdrjVf9X8lMDj/AIvWsUXw1v7ho/3qOsyf7FHhm4bVtO0aRdiRS26/vP463PiFpf8Ab3hnWo7z5LT7O1cL8LbptU8K2m2PY8UKonmf7NKpze6RTlHnl6HcNb/ZY5/Lk3vUy2stnP5n8DotDWcssEkcknyb6dqDNZQRxt/zx30zWxR1aaeCSfyY/M3J87/7VSWsLRWMnmfPcN9z/YovtWa/06Tb8jom+qOk3i39j8sn71UbfUt+QGlNting8yTz0dPnqZt0FrH5kf8AHvSOq7eZ9qtN3zxf+P1sR3UvmT2837t2RtlT6iv2Gw7f7R+0TR7EdPk/3qjtbie31X5quTefa6daSXEfnor/AOsqG1hWC+nvJpPnZ/kq/UEbC28/kfaG+RN7U6RVuJ/Lm/ub0kqSG4lv5542+46b/wC5UdvturWSST5NnyUIu5HarFcJPbt9yJ96VItv9s/dyR7PvVn/ANny75JLeT563vLV0jkkn3/JRYl/3Tn1+fz93yJE7JWp5yXUkf7zY7JVeO3W9u3+z/wf8s6kjsZ7eefc/wA6oz0+XsRzMkaOBoPmj+f7lNWPbPH+8+Rfk8ujc0Uk8k38aLsrP2+VP5nmfIr76CkHxAZf7Ggkb5H3rXDszSpJHH86Ildh4yuGfSoN33t9cTuZUnjjk+Rkauiku5jUfYczNs8xfv7KpzQs8/mR/J8lTQq0T/NJ/BTmaJLqT9389W2Qo3JJLdmSDb9/+OpJoV3/AN9NlSNt8+SSSP8AgpskzNPJ+7+So5jS8Sazkib/AFkexK0Lq18ryN38f3Kpxx7/APln8la3lrcQR7pPnrVE2RT1KNZUj2/f31Vmj/dybquTKiTx7fn+9VHUlX93G33N9P0IUpdR1vb+V935K5XxRGkvjHw9bt8/ztNXTW8K+fJXK3m7Uvib/cSytP8A0KpQ+Xsdb9n3Rz7o/wDcpbeOWJ/9X8myo1WVP3fmfPV6FZJfL/gbY1VYfwbkK7bxPLaPYlHzW8ny/cqZdsHmbqtLb77WSTy9/wAlISRlX26WSOp5PkT5fvVTh81p493yJWtJZ+bJ5bfIlHKh+8UbjdLPHHJU21keONvufNTbyzV3j/vpWhJDE1rB5kfzqn36pKJEuYpzbvL/ANutjTWgbStSjm/1uz5P8KyVZJU8ta2LW1vItHu5FTfF8u/+/S5CbmPCv2dI9sfyNU0isv7z+P8AuVDfM0UEH7v56c25v+Wfz1RaDyfN8vdH89WGt2iSSTzP9iq8lx+4+WP56bG32qOTzPvrR6lWiTXTM6R/39lOhVmg8tf4qj/db0/uU68X7LPHtfejVNg94k2sieXXN+IGnvPEGi6bH9x3Z5k/2VroLpmgf79U/CNvF4h8Y6ldN872UKwp/wACqJSBnpWlxqskckkn7pfkSOtq11CJoJ7jy/3v+pSubt2ad47eP5JYvkrQk2+RJu/1q/In+961yHSWvtS3k/8Aq9mz5P8A69TTNFv+X+5TdJt18uTbJ+9X5KsTXEDTyW/8b0roV5FW3uFfzLiT50X7lR3S/aoI/wB5vf7if71NVf3km37iU6OFVu4/Jk+Rf/QqY/Uha1uZU8v+Nv8AOa1Lpvs8flt9zZ89WreSJPPuLiDfK6f+O1itZztdfZ4/nib99/wH0pf4Rbbk22WKCSRv9Uvz1mwt9qnkk/gati6hVE+zxyU2zhiin8uT7/3Ep6i5fIkWxg8jzGk+fZUP2iKBJ9snz1YvpFuI/l+TbWLcNEzyW8n31+fzKTKiN/dyv/n71bFjeLb2Mlv5f3qh0Wzin8vzpE2VavPIsJ5JG+dH+RKH6jXkZepRsvkRr8jv9/8A3avRs1vY+ZJH/v8A+7UMcO9/M/v/ACPVjVJPKj+zq+z/AG/vpRYdzPhjibfJH9yo5rqC9/0eOT7v/oVNvLyKzTy4/ndKh0+zWd5N3yO/z0IPU0oYWlePd86L8jpVO6hXz5I1+4tDXC2s8kcn/Hw3/LT+CrnlrLBJ5cm91+/TJbMXdBb6j50PyPsrYuLhZY4JJI/vVmtD58ke2Pe+xqktbhr2xkjX935X/LN6G2ERutWbI8lxD87/ANypNP1hktfLuPvUahNLKkckcezZ/HVWa3ieeP8Agept3KZuWsbRRyedJvT+CsG8hZL79388SPWhbtK/7tZP3XzVVjhng1Xy1k/dSpVDL2tRxPBB/crDWRYJ/Mjk+5u/d1pahJFFaSbvnffXP+WsWpQXUf3Jfv1CQ5M1NSs1urWT+/8AfrFvLFUuo5JJN9u6f8DStbVLiXyJPJk+T+OsXUpmSCPy5N7p/BUvyKKrRweZHG0nkJ8yb6tWunyxaj5cMmxP+en8D1l6xHK91Hu+4yfJW9o839qXUEf8EVaImUl0JIZp4tVk8yT5K3Lpt0k8kcm/7tZ8mnqt95cnz/3KsfZZb2SO4/1CfMlCJcjSs5IvPj8z+JK0JL6Lz/Mj+RKzYVbyI45JPuVteZbf2d8sfz0epJTa8W4nkjaPelR2syxTyRxp8jVJHJBa30Ekf/LXdVi8m81P3ezf/wA8/wCOhD33M3VFZfLkX5E3/PWppbQXEnzfJLVHVJN6RySSfeqHbFFPHIv33T/WUJWFJljWo5Yknkkj+SoV8qeCOOT+NKmkt5X/ANdJvRk+SqNvCv7vzvkiTdTG7dCaGzWKCO4X7++rkMzLfeX5fzsjU6SOJ7Hy4/ndKjjVrW+jkX7/APzzpWMUmOkWC4gu7eaP56hk8hrH9399asXHmzzybfv1HDHF5Ee6P96m6i/majpJml+ySR/JcJ/z0o16Fnngkk+/VO43XVrBJHH/AHqkumZYIPM+dKSv1BImhvFi/dt88UqNVG3kb93t+RPmq1DZr/rFk+RKhZVlfy4/vo9VykJy6ocscsUc8cf36uXl4v8AZskc330/5aVT1BWtXn8mP5/lpusKstpH+8+/QWjLuGs1/wBtKmhmaLTvLWP5Hqraxra3fl3Ee+3q41wqf6Ov3Fov3EjLtdQZLSSpFmid49336sXlq1wk8a1m29m1k/zfOlNL3zM2r75PLkX7j1Tutsr/ACx/PVqbypUjkj/gps0ksqeZHHvpFblq3kS6gj3RyI67qdNbs3meXH/BTtPuFW1+b5Kdcaht/dyR70om7lIyVt1TTZ4/9Y6f8s6q3CxXEEfybHWtSxjs5Z54/wDVpLWXJZ3MU8/kyedFFSlK+xfoWrNvk/1nyUabCtxPPG37t/4Kr2u1YJ5P7lZ9uzXT+Wsmz71L07GMv7w1beW/ee3uI98SPW1ZxxaXaybY/k2VRW1nXy44fvpVi6WX+F/nq/sCt7TcbdSRO/mSQb0Sqtn5X2qfbJ8n8FN85ntJ45PnSjT1glsZJFk/e/NULzNGaEat+8kj+5/45VVpFS7k2x/O9SNcLLaeXHJsd6p/OnkbvndPvvSC3Y3Jrysu6vKrzX1Zd5fU+axmN1C+ride1CtbUr6uD8QahS5hXOB+I2rbbGSNZPv11PwbtdvhWSRvkeV2ryjx9qHm33l17t4Hs1i8K2DR/wBxaxqu/LF9zspLlhKR02nyNv8Am+4v39/3KdNeS3Enyx/Iz7Equ1x9ok8tZPk/56Vat7VYpJJJpNiVsYXLU0f2WRNv3Fpt9Cuo+Zu+RFTf/v05bj/S4/Lj3ov3P8adeST/APPP5KExNHB6tDFp3l3U1pvl3/J/sV3Wh3Et1Y/aP4NmyuX8VWs97pvmf6iJf++3p3w/vN8clvcfIibtlTUf2wp/agdJeK1/HJuj2Ovyf/XqjcWa2X3ZN6LDvrevodvl/wAG6o9UuP8ARJI1+R/J+StObuZNGXo98qwTyfcSrElxvsZPJ++26sny5UST95vTyasafMzyR2/mfdoZon2NqxtWs7TzG+//ALFc/wCINLXxA/ltH9xPkj/2q7KPckEcf8H399Qx2cCwTyLG7u+56qMjKa8jzHQ9Sl0u7ntbqTY+9kSqegxyxalPb/J5TTM71b8aaLL9q+3R/fX/AJZ1keA2b7dP5km93dv+Ae1FWFtvhKoz59/iR6Q1rF5EG2PZvda1o7WKd4JP499Yc00sqQRxx/cStLT7VrWOSSST59lZWKuXpGaWSSRvkRHapJJvK0r/AFf713b95/s1TtYZb9J90m997JVi8jiWCONpP46uwkx2kr9o3yN8n8HmVNNCtrBJcSSfP82ypNNhlitZI4/uK9V7yRrqf5pPkio2LbJrVWgtf9Z886fP/sU28kf/AJZ/cRPnqxayLcJJcRx7E2bKpqsUqSbvv76aZLC3j/cSXDSfInz0241CKW1/d70lf5E/xqxC0XlyRtHsREb95VWSNX/eLHvib7lAixZWraldwW/35dlamoafFqN95beYlvap8/8AcpsMK6JpUlwv/HxOnyVX0WGWWD95993+elc0Zejjib/SG/1S/IlU9SmW3g8z+NtyVcuo/Ku/LX50X53/ALlY+sRy3kkca/O7v/47QiEQx6f59p9sk+5/BV63s5Yv3a/cb53eSpP3txBHHH9y3+RP96rEkf2Wx8uT53X7/wDf+lNMaRJNfRXXlxyR70i+4/8ABUeoXjQWkdvD87t9+o45Jb/y90fkRL89Ojkitf3k0f8AHv8A+A1BbZC037yOOSPY71XvlvJbv5fuM/yf41YuG/0r7R5fyS/c/wB2tCORZfPuPL2Ps2JQN/3RtxItrYx28Pzun36jhb7LJJuj2Ps/1lSLZssHmN88rvvSmxrL+/kvPk8pP++6pCbKPiS4a60ee1mj/wBbC2+vNfhXfNa6dPZ+XsS3mkh+evTPJ8+eO4k+4j/crhfB8axa54ls7r7/ANoa4RI/7rU38GpEfj0Ou+2S/Zfscknyb9++q99dbrGeOaPz9qffq1fQ2z2slvHJ+9aLfWTNeSyp9njj2Ps2PSRsXLeOJ9L8uOP59nz/AO7WbovlxarJb7/kZNlSafI0X+j3X3JUqHS9LW11jzPL+Tf8lSn3M18ZrSboII9v+tWbYj1Y1a6dXjkk/iTZUM0LN58n30Wb50qxr0cVwkckce9Ni/u6qxSZtWMe/wAP/Z5pN/z76ptqUUEcn99U+SrWmyK9r+8+T5P9XUbW8TWM/lx/I/yf7dSl3B8pakWK8nguo59j+T89TWsMvkTxySb0+/5dV7Nra1gjtbiPY9XPLSW6+X7svyUJ9xoqsy2sH+j/ACNLUmm7kgkt4/neJ971JcWMXkT7Y/8AVfJU2n27Kkki/OjpVmV5Em5UvoPJj2PKlSbWtb795Jvdd2+pmhWfyP4HiT79Z+oTK11BJJ9z7m+gF5E1w0Escckn99qpw6fFdQTyeZ93d+7o1Dan/LTYi/PRH5VxJ8smx5aLy6lM5XxdffarG0t1j2Itcis0i+ZHJH8n8Fdd46t5bXyLfy/u7nrklZrh/ljrpS9w5/e5y3bqryf3GRKbGrNdeZ9/c9SSSRRQSboPn2f6yqdmzLJ833H+eq5h8hpzK0t1JIr/ACLUUzS+f5i/IlJbzK0c+6P5P4KgtbiX/VtH8lEY9wujYt7xXePd9yrlxdLBJH+7+Ss+Fdk8m6rFxJE8D/3tjVRL8tSTc1xPBIv3NjVX1CNXkj21Hbxr5nlrJsTZVOTbLd/6z5EqkNPuXrOx/wBZuk8x64/TVaD4sazH5e//AESOust1VY/7/wA9cfpbSz/FDXbiP7iQxo9CRMovp3R3m7bB5ix/dpsckn7uTy99UVkl8ySNf4q0Jo2t3j/uUWK5v5hzRrOnzffotbhov3fmfJsam27K/l/3N9E217qTy49iUybfykbRrE/mN/D9yrEcnmvJt8z50qndTs995a/OmyprWSXzJP3fyUkHMwuPk/36sLNLsj8z7mys+4kb7X9z5PmqTzvNg8zy/nSjkL5y1CzK/wDwOtia8i/saf8Af+Q7bfk/v1grMrfvGSrV9eL/AGVPtt/3SOvz0rGSqdyO8ZWgj3fcqO3k8393/H/fqG8vIvIgqSzkWWD+5S5i2kSWMy3Xmbk+dd1Q+YyT/LH86PTrdoFnj/efJUm1Vu/MX5031bcXuKzLEjRK/wDvUahHvgjk+48VOvGj8iOSOPe/zb46o3TLLBJ/A9L/AAgiHVLpUg+0NJ91K0PhDp7adoE+tSR73unZ3/2/SvP/AIjXDQaB5dvJ88rqif8AAmr2rRdPXSND0m18v5IoVd46558xumjWs4ZbWCS6X/j4/go8yKfzJG+RF/8AQqjm3f6yb926pv8ALqO4ZXngjj+SLZ++/wB6sL9zWRtaPM1vH8sfzy/Jv/rVWSFrO++b77VHJN9lkj2yb96fJUbSN58nnfx1AWNKPyvPk3ff2b/+BVJNbrbyfLJvT771nwq9q/7yT5GTfVhd0Uc/k/8Aj9WNl5vI8iSRpN/9yqelrLFaT3Ekmzf9z/dqG38q4u/3cexNmzZVrVrxfsP2dfv7PuUNxDltsZtnHc391J+8+Rfnq5qDN9ugjX7i/fko01VsrGePy98r/PUizN9lk/j3/JWfuiXMDM0XmSN88T/cqqtuz+ZcN9z+CpLVllvvs80fybKtSWKtH9nWPYifP/v1oNsdHprWdjJJ5mzclZd1cLep5cfz+VWtfXS3GlRxtJ5br9ysOx0+KLzJPM2eb/HQMvSTNs8tZN/yVDJtXy/3m/f/AAVHJDFFI8ix79tOVYmfzI/kl2VANlX+zZXvpLiSPzIlq5JM0V15dv8Aw/cqaS6VI5I/M+dPnqHy/KtJJPM+e4+5Vf4SfUq3Ulz5klxJ86fcqmtxLZ3Xlt/y1rQsdvkT26yb3Wq92rPJHJJ8ibKaj2EaTSNFBBcR/I9V4byJb7/V7G+b/cq9b2azweZ/wOm6taxN5Fwv9/Y9K4k5BdRxNafuZPk+bfWOrRXUk/kx/PFWtDJ9iee3b94lZ62/lXX7n5El3UXNCw3nyvHGsex0puoK3nx3EfySp99KLiGX7VHIsnzrUevTMieZD/s1JK8ivcTNBPJHJH87J8/8dZsMkUVp5bfOi1oN5t1P9oaT76Vn2sL2t1PbySb0l+ehIq/8wXVus8EkayffrBt7Nf3ckknz762Li+a3STy49iMjVk2sjf2dPGv3/wC/SUgGyQwTzyedJ/uVY03dFH/o8myVX/77qnY2ay3t35cn8C1sQxwPskjk/er/AMs6q/cVuxuWsk8t1B50fz/x10C2ay2Me2P7rtWPZs0TwXnl7JWrWsdQnlee38v5KofqVbzzZXk2x/ItRtcRN+7X77pVxZlV445Pnl+ZKz/Lbz442k2OrtspIC8tmreXIsnzrU2oaaqfvI59702ZpWjk3fI6/wDLSpPti+R838X3KZK/vEy2MV7pXmfff+OoY4/tUEf7vY8W6m6ezNaT7U+f5qh0lVtYJ7eZ/noIjK+5eWGVvu/c+asmz3S+fHJJ86vV5t0Xl/vNlUbVovt08cn36SXYtxRYulZYPl/jqSH5I4/M+/sqvJ5UX7z76fNUbXnlWscnl7/vU1LuR5GlHGtx5fmSb0+b/V/frNjVk8+Nf4Pub6LORvM+WTY9RzTNLPPbtJ89Kwe79ksWMe+xnjaT5EqrdRtLB5jSUWsLeXPG3z023VZbWTdH861THFlqGaVfvfu0qrazbbqSST5KryM3+rk+5WtHY/aJP3Mm9Pl/d0gk/sstLG11JJJH+/esvxRMzeXHD+4dP++K1I457W+njb5H2fI9YetXDXU8e776O1JlWKqyQbPl+/8Ax1X+d76SRvnTZUf2OLy/Mjk2PUbNK08G2P5P45EqUvfMbyL0lx5skm2TZtqGaSWKD5vuVNIrL5m2PZuqvNM0sEdvJV+hq2TTMzxyRx1Xt/PWf+4//jlR2bT/AG7y2k+SrytKnmSfwUGRpbmSxkkj+SVfvx1HHcefdxyTR7EZKjk8r7V5nmbEdPnp1x5UX+rkqE/M1SKt5t8+TyZPuVjxySxX0ki/Ij/frYurpoo5I/LqnJp/2hJLhpNj0U49wb7DbVlXz/Mk/dPVFbVbWf8AcyeerVYhX955c3z/AHqtWOm7LuSSP50rWEROPkWNPXypP3f36k1bd+7kj+R3qG6aKK+8v7j1NqklstjBtk/e05OI2uxntGzTzxyR7Kr2cyxTz2/lpVz7Qsrx7o9j7KzfLgfWJJPub/8AvisL9xlyGNfPk3R7ErD8ReKoLVPLh+d1+/VHWvEjJHP5cnzpXC3F815+8kj+dvv1ztursdKjGn78jvJtQrJvNSrPutQ2JXP6hrGz/lpWjZwFnVtWrgNe1TdUusa1v+XzK4TXtajVP9Z8/wDcpIk5PWtSW61+BW+55ypX1hpPkRaHYQrH/wAsVr430+G5vfF1ovkSfNcLX21o+lxQaVaSSR75USpqJ+0idkbexuurKs1r9nSOT/virjL5EEck0e+4fbUk0k7SeZNHsT7iR1at9LWKCSSb55W+euqxzLzG29v5UckkkfztULMt0/l+X8+ypJL5ln+z+X/Bv307zlieSNfnmepKTKOpWMt7a+X/AMsoq4+4sZ9Lvo7hf3DvN/47Xo0jLawR/wAby/IlYvjKxi+wpHD8923360SXwswkpU/3hNpt9Fql1/rN6IlWJmb95J5e9ErifDdw3hy+ks5P9bLXeTXC/ZZI2k2O336xTl9o6Xeq+dDmt/tVp/c3JWK0P+nSRx/cVPnkrY27YPMV/upWXZtLeTyfwRfNWpl732S5pd5K3mbvufcrW1DcyR7ZNibK5++tWs/LuI5Pkqxea0upQfL8i7KXLybhzdga1gvP3cnzo+6vPPCdqtlrmrWsfyJ9oavQdP2xPB/crz2FoLfx/rXl/wDHvs3/AP160+yyFGPtIndSal/q7eP7n3N9aEzbdOkkX9+38FYWnw+bP5n9yrt4ys8f8CO9Z9Db1NbTYW8vzG+RNn/j1Oba91H5kfzr89Ohm22kkjfIifc/uU7Tdyfej3+b996kUkaVxIqSR+XJI6PVO4jWKePy/ndvv/7FSaxM2+Dy/wBxFElNsZooE+0eXv3u1UikWPtn2eCeNY/9+qv2xVg8xY/kp15+/wD+Wexmpqw/v/MX5IkT5/8AbqSfe6jppG8uTb87vVjTbHa/mSf6rZ/wCmyRqz/N8jv871avJGn/ANHWT91QMo32qS3998qfL/B/u1pLcLZWMn+19yqc1m0s8EcP3P46ddW7X88cn34oEo5Q5ht8zW8Eckkn73ZTbf8A1Ecjf8fDfIlElv8A2pJJGv8Ayy+d/wDCrVjI2z/V/P8AwVSEyazh2yfL/qkT5/8AeqvdTLFdzyfwVYa4X/V/3dzvVVtsrxxt9x/nqSmQx3TTv5knyIz7Eq5dRtLPHbyfIiJV61jgd442j/dRPvf/AAqTVLxZYJ/Lk+enFoi0jNaRrqTy7eP90vyU64j/AHHlt8nz7KkWZbfy9sez+/Ud0u3/AEiT5933Kadykh0e24u33fJFbp9/+Cq95ffaJ4/7m/8A77p01xEtpJHH8mz79U9N0+W6njkb5Il+ehjZqXzRRWPlr8+77iV5XHJLpvxQu/M+5LY769CvrjzZJI/L/jZErz/xZ5Vl4/0aRpN7zwtC6f7NFjNP94jvl1K2SeCRvvsmyqdv/pmo3cjR/cRqhvJrGK0jk/jR9iVNa3XkajJJD/zxX93UX7G8mUYY28+S3WTe8T7/APgNWm3NPHIv396vVPT5ml1K7kaPZE+6r0NrP9hjkj+dN9Pl7GdjqJIYLJJJG/j276rxwrdalHHD91ttXNJZrrTpI7iP5/m31XmWDTvIuIY/46Ci9p+26u549/kPA/z1a02ZktL/AMz53Z22f7FZscKxX0kn3EukptrIsF9PHH99KqxaJpLXfqMnmfOnkq9XtPZfMjkaP5N/3KzZr7yo/MX5Lh3ZH/3am0/Uol8yOT7+yoZCRevLpfPkt1+4776bp7f2X58bfcl+5UN1JB5n9/elQw3Xnzp/Ht3IlCBo1o7hri0ns1j2Sv8A8tKyb63821+xrJ+9WZXq9Gsv2uDd9/8AjqFmlsNcn8754pUbZVoLEbQt5cm2Pz0T/npUOqRxfZYJPuPvVP8AbrSuLyW3sfLjj376rzQs9rPI0nzxfPTJaOT8fSStdQRtH/yxrjobjbPJuj+euj8cXjPqMEbSb/3O+sGGFfL/ANyt4ruZXbmK0m+0k/d7N9W7dVig+b+5UNxGsvlxrJs2U1bhtjxrHVLyH7paVV/dx02H5p5P3fyURybX+b76pTdNkVJ5I2q4pmTkjW0/aqfvP79Nmk8p5N3z/JR8trJH+83o6U37RE8E/mfO1Wwj7n+EcqrKkknlvv2VThjXzPM8t99WI9S2pPGv3FqGPWFikkj8v5GSpUn2BR7GlCv7j/V7PvV5z4dZf+E48Q7vv/LXpFncT+RXnfhmNX8Y+JZG/vrQVc7S1jVpJJJPn2VHNunkkj+5uotbhljk/uVcaRp08zZVijYsWdrEsH+s+RfkqrZ3StqM+379a1var9h8zy/4KydsVrdeZ/GyUScTOMZQ2C8hVZ/7jrWhDCrfvJJPkrPuLiLzP9tqkjutsn+r+8lKxo5e+R3W7z5P402VJG0S2MG6q9xeMs/l/wAGynWrRNBH+8qWmJSLC3Cs/lr9ytCaOX+w59s/yb1+T+P61htJtnjjaP5K1r5baXTo5Fk2XCuvyf7NCfcUuUzZrXZBJufe9R2fmN5kbVambd5m350qnI32Wf8Ad/vKcXzblcvYdJb7JPLaPYi1chj+Ty46qwtLLPJG0lTWa+VP83313U7CjNFhW2WvmfxruqjIrP8AvPuO1Q3Vw0Tyf79OaNm8jd9xqk10OP8AEjNdeNfD2m+Yj+bMrv8A8B5r6E2tL5nl/fX79eA6HY/2p8abTy498Vhbs7/7zV9AWNx5UH77771zTZcVq7lWa+V5P9I/1rP/AKv+VO0m1a38/wA6P919/wAyr11o6ypHcffll/8AHFWmzQywWkEkn3Iv/H6ysaeiGySRKk9xNH/sJHVO3kW/eS4X5Iv4KtNH/aM/zfJFvo1S18r/AEeOP5Gf/wAdqfUF5fMkkma4gkkk+TanyU2ZpFT9387yotEczWUf+r8yJPvpU1vHsjkuJPnqkJsuLCsFp8sfz1n2qxSzySTfc3/fp11qEuqXUcayeWjp5NWFjX93Ywx/6r79CdxsmXbF5+77j1RmkZpPs8P3Fp2qefawSSR/fT59lTaXbr5El1J8n+eaEUOjW28jzJP+Pj+OrkNxBFY+Z/Gz1RVvt/mSeXvT7n/AajvpFify/M/dOlDFZEOoQ+bPHIv+qf8A9CoZmvLqS38vfEqU633WcEkbSeYn30qSOPyoJLhv9bLUlImhuIFkjj8v5P8Anp/SmzeUn+s+Td9ySs+NpU/5afJvqx4imie0gjj++3z1TEV49t1dyeXHvRaq3F156eZs2bX2bK0G0v8As7TvM/5at89VZLVrq7kjj+4yb0oSsZtyNrT4YIp/tH+xWfeTM/nxtH8m+r2mxtAkfnfO7U2+2rfT+X9x0pyYkg0+3aL/AFkm9Pm+5VOaZriOSOGDeqf991c8yWKx+WD5P79UZFnsvPuI5P8AbpP0NL9whkkf95NH89Q3W21kkj8z5EffUcM0rfvK0NcjgngguPL2Js+eiwmR3DKtjBIv3/uVDNGrabPbyR75f4KtQ28UumyRtJvi2fJVOzb5/Lb5/wC5QxJ9ynGqpY/Z/M+eqdvdL9q+b5H+apJJHinnjb5HTa6Va8tbeSO4aT5Kkts5/VI2eSPdJvXeyVTZmtfM8uPen8dal9cRIk/nR70Z/kdKzY5IGtbuSOTe67dlKw0V9HuFfVY/LTY8v362LeNWupLNvklR2dK52GSf/j42fOtdFpu2e++1bPn+Wr5fIhnVWN1+4jkkj+eKtSO8a6nkkX5PNSstlllS42x/wVHZ3EkSRxt9+pHc0rqNlgkkb7m+s/xBprLBJJHJ8/yulaF1cSyxyfxpVGRmurXy5I/9ynvuDLkfmtaR/aPvun36j86OKCONvneJ6jj+0wWkG37lTTQr5E+6P5/v+ZVGWi3NDSbhkupLdpPkZGqnN5X2ue3k++tN+0ebJBIvyPU2rWbRarBJ5nySpTa7GqnHqVbGRp4J90m96PMVruSOT5Jv4KuWccUU88a7N61Rurxre78zy/71S2ZOLRDqv/LP+9Vq1ZvIkjZN6VmyXDN+8rYt41lg/eSfPsq7e4K/co3Fuy3U/l/fqreSKl15n/LX+OpJrhYLuOT7+7dTbVVuJ33R/ItZq4Tp9jUtY0X95DJvR0qj8sSTxtHv/wBymxxtFdeX5ny1G0ex55P4Kp+RonEjhhW88zy/4a0tJb7HdeXJ99qzbPdbySSR/fapo5vtl1HHJJsdKtrsRY6C4uFuLueOSP7n/LSuT1K3WWSSRZP71dNNHPFYzyNJ/wADrjZGVfM2yfP/AB1mzS5N9nb7DHIvyVVab7LdSfvPnpyzbrHy5Pub/kqvfWMrv8sfyVTM4s0LyZtkcix+elRrNK/mRtH+6p1vdSukkfl74vlqa10+J3k2/vN1ITKvks+pfNH8lOkvmsp5I/M/dVaul+zvHt+/VO1h26jPG3zxNS+MfqOmkignjk+/uqRbqK4+79yobhfss8f8aJupytFdfu4fv0xvmJryRZ/M/efcqHzPNg+X50p0arFB/rPnX79VWZEnjj+4lA4fzFeFZXkjjmj+T5q2NPkaJ5I1k+SqbLLLfQRr88XzVeaH9/8AN9+r5iXIdfWMTv5jfO9VWVbrzLeT+D7lSXF0zR+YsfzxVk6xrX2WD7QvyP8Ax1jOfRmkV7Qq6hqy2flxt99d37yuJvvFk6X0kaybP7n8dR694iiieTdJ871z+5bqOSRvneub+Idkl7PYdDNPrM8/+/XSaT4ba3k8yb9/E9VfDulsyfNH8j122i6LFKkkkkfzrXVCHs9jilUdTc8l1TVNlcTrniBYvvSUa5rjNJ9nt498r1T0/wAP/Y/Mur757hvuJXMTYy7ez1DXpPMX/Rbf+/JVjT9Bs4p5Pstp/al7s/j+5XYaP4fl1mdJLr5LdE+59zfXdw2sGjab5NnaJB5v8f8AHXVEzscd8OfhasV9/a2qfPcff8iP+CvVmkileSSP5LeJNlYdrdTz2vl/cdvkSprqOVY47dp9j/8ATOk+b2mozStbpbi6k8z76fcq19qZP3jfOlVPsPleX+82J/fpI7hZZPMb7i/In9ykW32LUNvsnk3fJuqSaNX8zy4/n/jem2drL+8kuPn+ffUdxI148kccmz/c/lVXJUexAsL+e8jSf7iVG00S+ZJJH5m2rMMMqv8A7C/98Vn3UitJJHH87v8A98UxJnP6p4Znv5I9WX9xtf8Acx/f/Gr2l3E95B/pHz3COyVvRyKiRxt9xUrmNUt57ef+0o5Puv8AJBTtz7ApSp+huyfJBP8A8s3dKj8O3CxO/nf6pEq1pd0t7Y+ZNH/B88dJb26+ZJHHHU/ZG17+pdvreC/njk/5ZKlcv4m0edIJJLWT+CumaOWWOS3X5E2bN9Z8277L9nWPe+/Y71om+pnK32TndL1aWwuoLW8++8NYtwsUHxJn/efJPCr10WteHft99+5k2PElecqtzYfEry7iPe/2ddm//epOL5Zcooz5pR5viPSFuFTUpPJj+T7n+xWxDbtLdeZ/AqVzVm0rT+Wsmx/md/8ACt+zmVE+b5N/36xudFzY1BVW1jjX7lXIZPItY7hqy4d1596PZ++/8drSaFX8yNv4EbZWhKY2GGXUf3a/c3/P/u1JNN+/kj8v5FqS3uIIoI/L+R3qNo2XzN1AyGFVaf7Qvzps2VYkj3eZ/cqOSaewg/0eP5W+/Vixt2uJPl+f5KXqTFly4hit7GST/Yqjp8f7uP7RJ87PUmpRyy30duv+qgTe/wDcq4qxRWv2q4j+dU+T+lMr0JFjXz4/J+//AB1X1rUFeD7PHH867quQ30S2P2jy/wB7LWfZ2a3l9JfNJsiX/vipTFcjaNltUt2+R2+d3q5p8Mvn+Yv+q2U2TdeXXmNJvStTy28jzP7qNT0GZOqTRWsnmR/O/wB+m6Wq3UknnJ93/lpVOGNtUvpPMk2Iu7ZV6NYvMkk+58nyUXAvWc0EUElusnzb231Tt1ae7k/gT5qbMypP5i/fq1JcS+XBGsex/wCOSpFYjuPneSPzPkV9++qLXytdRx+X/o6fx1Y8lX8/zJNiUXVutl5Ea/Omze71VhKRm3StcX0EccnyO+963IZltUnj8z5ERqr6TZxXl1PcNH8kSUbWlSTb9yV9iJRYqRV0eaK/u5Nsbuibq89+MFrLa65oWpW/+qW4W3/76r1K1t20uSTyY/8AtpXF/GKxRfBfmNJvltbhbh3/AN2qh8WpnJdh0LebaxxtH+931oeTLeajHIvyIsNZunrLPaWl8snySwrV64hZrWPy/kl83ZUJHQ+tyTT1WDVZLOT5EZPnrcjZYH+wxv8AI776ybi1kfyJI/vo9a01rLB59wvzvsWh3JiaGi2LP58i/wCqV2R6kkhtrqxkj/gidqo/aJ7PyPk2I1XIY2/eR+XsRvnpJyBop30yxSWMn/PJ9lak0e+f/V/I3/fdYuuLK9j9jX7iTb99aljN9sjjkjk+5D89FmJKJDNbq88kf95Pkp3kx26fvv3fyU6+8pZ4/wB5sm2VMtv5VjH5n7923VTBFq3hb7L8yfutnyVn26xfvP4PnqS1ma1/0dZPnl3f6ymrtivvsrR/Ps376PeHItLZxNP5jfI+yodSm+1XcEn303qlTXkjRadJt++z1DJdLLpUf99afqToTeY0UklvInz7/wDx2iS3ii8+PzN/m/fp2n+Q8kkknzv5K/PUNrcNcal83+5QpdwZwvjSGD+3PL/uw7KwYYd33vuJWt42k+0arPGvz/wVk2u5E8z+PZXTc5+Vk3nKsn+xTZJGa3/d/wAL02OOXyPm+ffTmVok+aP56LyKtEkjm/eeZ5ex6vWq/avM/d/PUOnxtP5kjfwVetVZJJJI/wCOtExSS6CLtdPm+/VabbFP+7+dKtXzSp5e6PZVGNmaeTb87r9+m+YUZR6joVeWSfdH81O+yxfa/l+d6khmZ45P79O0mSKK7k2yfPTj/eINCObyk8v771wvg24Z9c8SyeX+9+0LXWTXixTyf3Pm31x/w/mWXVddkX7jXDVm4dirnYeY37z+BKtNNE1j5ez56jhjWWB91SW+3z/s7SfJTTtuU4djQt4f9Bk3SbH2Vg6heW1ukn2idINiffkqxrWuJoelT3FxJ+5i3V4LfabrXxQ+333mTwWi7tkafc21N39kFKFP4z1rRfEWlXV3JYyXcc93LC2ytqPbbxxyTffRK+OdS8K614fuv7S0m7kn8h69y+Cfxa/4TeOTRdUj2XsSb0eT+Os3UqQ+JfNGtONGfNyS97sz1jULeD7J5i/PuqLT1i/5affpL6ZUTy9nzrTtPuF/d7Y62UpdTJxj9ktSLGn7z+Or19I3/COR7rTennL+/rM8xZf3bVdmbytH/dz/ACed9ytDJoyY9qyeZHvRKkvGSDy91Rqy/wCraT56dfMzQQR/x72pWQyxZyL5/mN9ypriFv8AWR/dqvZ/f+WTelTTXH7+SOP+GpTLaRnyW/m+Zuk+erjRsj+X/Bsqu0zb5N0nyPup11cLZaVPdNJ8kULVLZS/unK/A+Nrz4jeKNSkk+SKZYU/jT5Vr6Cj23sH76PyGf7j14v+zLH/AMUlqWpSSb0v7hnf+Qr2iztVuvvSfOvyVjVNKb79yxC3mwSbqp6ltv38tvkh2b/Mq9NMtrB9n/gb/vuhli8jy5vuP8//AAGsFynQyus0GlwRx/fTZVGaFZf9T8/mpsptvas/med/qt9aFnDFYQSbY/3X3Ep/4hN9ivbwrFB/fenXWoNpEn+r+R/np11J+4j/AHnyVRjja6ePzo99S2UTLNF/x8fx1oNfLPYyeXJ8/wDH/fqusMFvP5fl1DfLFap8v7t3dqb12JiQ2s095J5f/kSthlilT7H5e/5P+Wf96qtvG1hpvmffl373jqOzuPss88jf65/uR0X/AJRf4jSVvsEHl/wbKy/+P9/7iffqnJcSpP8A6ze8r7P8auXzeQnlrH/Bvpe91HvsCwtcP5bfJt+5Vi8X/lm0nz/cquyt5cHlv8+zf/8AWqvNbyP/AKRJ9zfsqrkF61WW38z7RHvi2b/+A03TZIJZJI5I/wCPenmVHNM1/aeWsmzb8lRzTMvkbvkemS/Mtag07yT/ANz+5Wes32eSC4X+5Wxb3UF1PHHNHsTZsesm+kVX8uP7ivQWoX3NCG8VH+b7/wA1NvpGby5I/nRvv06x8r955n39lH2j55LeOPYifPSYXkTQ3Wy0kjWT7n8FQyXjNHHJDHv3I2+pLVZfI8zy96fcp0zRRSRxx/JQxqRRjmjeDzF+R1rUuoVbSpNvyJWLptvFb3UlvNJ8m9q3t3n2kkcfzoyUvUZm2twqwRxrJ8ibqqyWcrR/aF+4r/PUljZt+/8As/yIn399O85knkj8vfv276r0I06FG+aJrueTzPk2Vn6fefvPmk3o+6ta+t/9O/cx/umSs1rdvt0kf3F/gpWBsz7y6aXzN0exErFaFoJ5/L+41amvfvYJI45/JddtR2u2eC7t2k/5Yq6UItsjhs5fIg86TZueusaNovI21zdrH5tr5cnzvF89aUl437iTy5EianqTY2rGNorqe4X7/wDc/grQ8lb21k/gdfnrN+0XMVp5ix74nStKxhWXSpLhZPn/AI46gpshum83y9smxGT56z4YZWn8vzP9U9aV9HssYJIfuLUO755Nv32SqsJms0arp0cfl+Z5VWGuF/cfu9kUqffrPtbqJX8uT949Em1fM2/8e9J8xnp0IbqNreTy2+581Sah89jBcSSb0rPuvMlkkkX/AFSVJcSS/wBnR/u/kp2fQp8s9tC4siz33mRx7PkqrqE27y42+4v36tbmiSCRvuPRqGlyypPJH86J/BTIbfUjktYIrGTb871n7mV/lk+d6vWNjPP5n8dRtHFbxyedJGmz/npR6g4fykd1DLLap5klOs2VJJI/M2PWXJ4miuI5Le3tJJ3T/lolOt9B1C/uvtk0+y3/AOedOPv7GjlyfEWmuP8AS3/ebNlVZI2uPP3SfJVP4gQr4XsY7i1j3xM67/8AvqtCRYpYJP7jotCXboS33LFnJEkcG2OrFxbxQajH5n3NlYulNtSSP+7XQTKu+DzPnd91N/GIdrjLZaN9ohk3xP8A8s65OS4V/M/d/erpPF101hY+Wv8Ax7tXE3Ey+f8AL8+6pDlLnltLBPGv30/5Z1Vj1CeePy/M2SpVi1t5UvvMkj2I/wDcokhaKOTbTa7md+xqaPD/AMSqTzo/9IqOx3S/vP8AyHV7SZFfTpJP46j09ZVeT+4+6tGrbmkV7lxvlxS/dk+f5qozTTvdeZb/APA6m1TT4lSO4hn/AHqVktGz3XyybHrnS98C9qFw0T/vIN6U632/vPJk2O1Vbppf9ZJHvRadpe6W1kk+5s+5VkuXcuRsu+TzPv1JeeVLPH5fyJ/HTVX955knz7KmulXf+5j+VqCh1nM1vdx+ZBvqxcTNLfSfu9iVVmtWigjuG+6tSaheK9p5i/fdKTJguxn6hus/3ayb3+avPfEmpSyvPu+RP+edbXi7WFeSSNZNj7K87urj+0b75v4q5n+8O3+HuF1DBqMfmffatLRdFVZJPMj+SjT9J+zzx+Z/qnrsLHS4pZIN0flo26uiEfZnPUmwh01opI/s6bErtrHTfsUnmN9xkWs+z09IvMjjk3p8v360tyt/o/mfPWnOjKx8o6LpP2WD7RJJvld63dH0tbqSeab56Zb2vmxx/vPnR/uV0kMKr5e3+FPnrkirGk3oTWsMSeX+72VcmkivZ5NsnyRJsoaGJ4JLjzP+2dV7eZZbv7PHHs3VoSbGjqyweY0m9KWFWlvp7hvnRfuVZjXdY+WvyP8AwVY3L9k8tX+dU/4BVKSM2Z99JvTy4fnd6murWJUjt449/lJ89TWNmsUfzfPK33KLiNbCP/WfP82+nzIEQzTeRB5cMe+WWnSW8tnBHH5n71k3vVqO1ia1+0N9/wDgrLmkligkk++i0muxTZNeXTNHHZx/fdPnqGRoIo47eGP97S2Nq3kfaGk2Sy/wVbt7dbPz5JP40qkEkV2k3Tx26/wJ88lOs9Pe8nk+0fJaRVajhW3TzPL+aWofL8qCO3/eb3emS+Y5XXLxtD1WS8jjf7Iz7P8AYrd0m+iurGS4jn+89P1aFZYJLX/l3i+/XP2sf/COP9ob93p9E19uJafc66ZZVtfMjkqirN/F87799Os76LUYPMjk/dPVG8jWKeD958m+oUrjce5obWW+8xvuNXm/xO0+XTfiHpN95my3lh2f7f3q9Bk/e+X/ALNeffG6Ff7c8PXEcm9N6o7/ANK3pL4vNHPUt7suzRqaXJ5TySSf7VdFpMcd/P8AaJI/kTclc3pce7/lv8myt7T1+yxx2/8AG7/PXNFHY9dzotsvnp5f3ESpmkaX+D7z7NlVYbpV8yNpPk+atLTI2X959yqTM2h14rQeX+7+RdtSWrRT+ZJN99Xps0kr/u/L+d/uVVZmVPL+47P9+hsXqaVxdf6yNo/9uiNms45Nsmx3rHZpft3yyb4l+/Wl5P2q+j/jSrGkWLea5ggk3fP9oenXEnm/u2j2Iv8AfqS6VbdPl/3KqrC15PHI33FpMgr3zSv5cbSfP/AlXrqOVLGC1WPYn8dTQr5/n3Gz54v46rx3DT3XlySff/74o90aiTXDeVBHHb/PLVHUrqeV441+SrUlwyvJIv8Aqk3Vm2sMk7yXkn3G+5/u1Nu5rvsOuI5Yv3a/JK71aht/K/1nzt9yofs7Sv8AaPv1pabbq37yT7jfPVWMrkfk+QkcjR/I/wDyzpzSfap/33yJUm6JrqSSH7iv8iU1Ydnn3E0fzt9xP9qmFiOaFZZPtEf+qi3VXvtSllsZJP7/AMiVevFbyJLdfk2Jves2G1+2Tx+Z8kUSN/uUFNklissVj5f3Hl++9SXzT7444/4Pnp1jM91HJIvzyt9z+D5adZxz/v5Jo97fwSVN+w3GRYZftEkFusmxIvnf/erB+IkLXvgfWrdvnd4ZNn/Aa6q8ZUsZPLj/AHr/AOc1h6pp8t1a/Z4/niZNj1UV/KZ1OY4/4f3Tap4V0aNfkRYVR66CS13yT/wPE/yVzvw/Xyv7SsY5Pns5m2JXZRyS3Hl7v40bfU27GqftIx9CnJC0qeZH99auLcNL937+z546jZVt/M2/c/8AZqNLmb9//fl3JSkKKNDUppdkcjfv3X7laVrMypHcf302VH9nVNK+z/cd0b56yY7eWJI4/M+SJ1eho0N7ct5JPbyR7E2Vm2rLLdxx26fOn3/4KsX2sLBqMFxDHvRtqPUl559xPHJD+48379UiCS8hV/3k3zov8FSWsiz2Mkn3H2VX1DfBH5jfO9Wodr2nl+Xs3pUlIbNbrdeRdN8mz5Ho1CFV8iSP+J/9ZRdWaxabJG0mx6darv0by5Pn+RqskvQ2sF7pskjSf6R81ZOntF5E9vDHv+9VzR91xBH5cmzbuqvbxtBqPzfcZ2o9TNw7FO3aKKOD7R8j79nl/fqxfKsWpJHD/H8/mVHrVu1lfSfu/L/jSpluluvLuF+/s2UrFHmOuN5uuT7Y9ib6hkVZf3ax0uoK/wDat9Iv3POakt1i8uSurl7HPF9whhlijq1HcNLJJHJ99ajaZUnjjX+5TbeNv3kn8dK7NPdLFmrK8m2T79bCt/ovl/xtWXarLF/to1aF00sSJtj+/t2VZFh0kyvJ9nkk/gqmreV5nl/991Jqky/88/nSoY932X/V/O1NA2i1HMvkf7FR2cflP5ix797tUMnm+RH+72fJTre4Z45JJPkamkQx15IrP80f3t1cz4H2+fq0dv8AJ/pDV0DNLL977iJXP+B7dv7V1nd9z7Qz0Bc66181YJ/M++tR3knlP8sfybKc0yt5ka/JTflln8tfn+Sj0DWBHqnw/wBV+JugX9npv3IIfOm31j+HbhfB/hzVvDvkb3+yN/pcfzpur0b4a+IrHwf4mkj1aTZpWowtaXcn8CLzzXzfb/Gix8KeI/H3hfT4/tWlNdyQ6c7/ACP5Xb71ZOooXTQez9pJTv5B5kEHwk/0eSP7X5375H++9d58Lf2YLbV/h7rPxP03XfI1Xw/cRzPp3kLseLbmQHnuvT/drxq31ZYtKkt9Q2b1f5JE/u10PwvXUPFXi6T7PPdwaOiL9rgjnZIrrbyu9f4qIzqO/Ik7p77C9jSuuaTSTW257hqTK08knl/fffUOkw/vJJG/ho1BX/fyfxs7VDpe3+L+OtYjduhsbV3/AOr3vVq8kiXQJI/I/e+d9+s/5ov996tXzL/YckjSfP52x4KqwjP3LPA8kkex6huFVfL3fcpk26K08v8Agakuo28iPb89K0i00Saf5Xn/AC/IiVJdSKl1PJ/BRZs38UHyU3UJoJb6eNfuU2+5Cj2Kf2hmj8to9m/dWL8TtQi0n4ealI3+t2Kn/fXFdNGq/wDPOvPfjxqC3kGheHY/9beXEf3P7qtmoa/MpSlD5I9W+C2hy6J4A0m3+5vh3vXp1jZrez/aFk2bf++Kw9LtYrfSrS1jj2eVCqPWhDtSeS3h/j+Sueq+eZ0U4xcCSSP7U890sez7yJTVsWv/APgKfPU11ceR/o8f8KbE/rRHN9lsY/3n735t/wDu1lcskuLVYII4/v8A8dR2/lRJJGvzo9Z9xeS3EHy/O+//APVUm6WzuvL8ze+yp1KSRDIsss726/dXds/3amVf7N8uRo/n2VJZs11P/q9iL/y0p01q11J+8k+RPnqxX7jb7ayRyQybP79R/ZYL+f7R9x0/74qGZmiSS38ve++rXzRQR7Y96fc8yoGyGS3b7VJI0/ybN+yo/Mb95cSfc/gqvqFq0s/mR/fenSSMsckbfw1JVib+0La1T95Bvll+SnWrS2sEkjR/x/J/u1VtY2v9Sj/efIibK3vtEUskkcn3Ku8uoirJ5UDx+d8+756ct8sSSR+X+5ps1nE0kca/Pu/yKLiRZ5PLaP51+Sq3JfmYdxuXz/J+RN9XI7ee/tIJGkqS6ha3jeOSP5Eqxp6rLax+X8ivQQ+boya+t1tfLkk+ff8AJWTeLLFH8sfyfwVralay29pHHJJveo7xYvLgkj+4yf6ulcaHWZW8g/dx/vquf6MqSRtH/pD/AHKborRPYz/u/n+as24jlinjuI/ufx0/Qq38xcjupfMk+T5N9TXEPzxyR/fao7O4gXUf3knyN8++rl8ypH+5+d6S5eg9TLvtPW1vpJP4NlaWk3TWsEkax/JTbhVuIPtElZ+n3H/Eynj/AIPlqRpBqF1LBfSeTJ89ELNFJ5kkfyNu+enataxRX39x2SqawtZ+f5knnwvtekoicgkmWV/M8zy0Ws3Xrj/WW6/O/wArpVPWJkspJI7f591V5lnbz/M/uLso94so3EMTJP5lUdFmi8yT95vStK3kaeC7jj/jSqfh3TVgn/2/m/3KtEtm5pNx5vmRwx73+ata13XFj80ex6h0HdpN1HJNHvT/AKZ1tXUkVxJJ5MGxKLk2Y6323WleX5ex4qq6Tq0UU/lyJ+6bdvq5pMipPPG33HrL1CGWK6k8v+B6kVo9TeVYLjzLeP5ImqvNGqPHJbx70X5KhjvvsrxyfwNUkm63u/LX54vvpVJSFbyK9rdRWt35bffreuo4Nny/x1k6pHFPdRySfIjfx1a+zq0ce6T5KV+4k+yHalDAtp8v3HqjDtltZLeP56m1SaKwtf33zpXN2uuRb447f53+alzPoVyL4tjahWJI445pPlR6m8Ra9BYSeZHJ5ibP4PnrnbjQ9Q1GefzrvZaff/260tP0Gzg+9Hvf/npJQ17TfQlVF2uU7HVNTvYI7ix/cK2795JWbr2hyxeR/a1356O//LP5K6ySZlsZI1j+RKy7ixlv4JI5pN8S/OiSffqlFdhqRoaT4ftrOCOS3+T5K1tPm+1WslvH99d1N0eOB7SONvvrVXzJLC7/AOmTvVyfclL3dDJ17S4PEGnSWd5HviSo4ViRI/s/zpsrS1izae0+WTY7bvnSuZt1ngtI445N+3dUJv4Ql/MaWnxrBJJ5ke9Wet7avnwRt/tbK5/TZlfzI2+/WxcSLcRx/u9jrWgoGT8QP3Vrb/3HrmWhjb/SLf8AjSug8RSeb5fmf8ArNa3a3sf9Xs21NMc2WLW4dE8tqIYZfPn3fcp1jbr/AKzzPvfwVMt1Fbv/AKv71GnUFdklrI07+X5eyrEdx9j8zdHvrJsZJd88f9z7lTRyS3Ef+s+eq5Spd0R6hM2/zLf7j/fjqmy7tSgkjj2I+7/crWk09vLk3ffrH1C4VZIPLk/1TtWaEakkiqn7z56pzSLEkkcf3/8AxyppJl8j5pN9VdNXdHJJ/AlCITJFvFlj+WPZV7TVZZ45G/2qorNLKknkx/ItakNvHKkf8FMb7Ed9dbpJPM+5VHXL6KzsfLWT5NlGsTW1kkknl/PXlvjLxV58kdvDPvT5v4K5KsvsI66ULe+zN1rXGuNSk/55LV/RZrF0/uP/AH65xVa6njjjj+/9+u+0nwv+4j/gdK6KNL92TWqx6mtY2bai8cf30rqtLtYrD/R1+/UMOnraxx7Y/kqxHIsXl/xvv/4HWsWvg/E5mvaF68jgV/7j1i6hDL5/2iOT7tbWsQyvJ9ohk2f36xYWlnnjjjk3p82+srdjWU+x5Xp8ez/bdKkuIfs7+Z/HsotbeeKCPd/FTZN1vP5f33f79ZxRkya6ml2QW6/c/jrU02xitf3kn+t+/WHp/mtqs9x/yy2bK1JJN13J5n3GSr94fqalr5u+TzpI9j02ZVfzP3mxFqnbst1P9nh/ufPWj/Z/2eP95JvqEMfbqzPJIr/OqfJTrfS1lnkkmk+TZvf/AG2qndXiI8Fuvzyt8laH2hrNI7eH55fm307jRDrkjPHBb2Mfzt9//YqONl2fvP8Aj3T77/32qx/Z7RWs8n35X/8AHKz2mX/j1WPe3+ea2IuSWKtdX0kkf+5/sVJN/r/LX7iv/rKtW7LZWPlxyfvW+T93ULeVawSSeX8zUrxe4hse6d33fJDFSyXC/vLj+N/khqtqFvFFBHH5nzv87/4VnzfP5f8Aci+5UgvM0I7VriSOOT5P43putWsVxB9nb9//AAJVi3uNkHmSfO9ElusqeY3yPL9z/GrjLsNxOdms7nwy8flx77TZ/wAA+tX5r6C6eCS3kR922ujmt1uNO+xt9xk/1j15zq2kz+Gr7zIZPPt/+edCjr7u5Kqcr5JfCdY0O37vz7v468x+Mm6L+xbhf9VFdrvr0Kz1CK8ng+y/cWH564H4/XSxaNYW6x/fuFenTfPuE1ymx4fVP7OT/pq++ughjUX3+xsrnPDK/wDEjjk/j8pUrpdPuoov3f8AGkOyog/M2b1salr5STz7q0mk3Wscf8dZ9n88n76P722tCSOVJ/MX7lNGbI4YZZZ5Nsn3U2U2S1a68zd/yySo5rqKCSOP+PfvqxJG108nl/cVGd6SjYL9htjDLBH+8+/9+r0Ky+RJu+R5azY5vN/3E+d60PMlSDzP4GoaLY66klWP/Y/2KuW6+VY/uf8AcqrbzK2+ST50VNiVe/eRWvzR7E2U2IhvlWK1gs1+R2+/Ucdl9l/0dvvtUlnZxWryXFxJvRfuVNMzJaSXH8dSmNlPWrX7L5cccfzy/wDoNV5rdbWeOOOPe7JVqOOWWPzLiTY9Qi18r/SJpN6VVzN+RJJNKrx26/3K0LiTz7WC1tY9j/cesmHzVne4m+T+5V61mVJJ7hfuKjf7lCLLEccUU8dvDJ82z79aEjRReZIqef5XyJWXpqxWqfaJo/3su7ZUn2iVp49v+qqXzDRTkVZYJ/M+++6j7Z9nsfLk/jT/AMdouJoGuvLj+4j/ADx1TkVpf3jJ8sr7P+A0BYdcbv8AWQ/Ij/IlWoW+yxx7t9WrNYp5/LV/3USf8ApsMkV1JPtj+fZsR6BWkWvtG+1kuFk+d/kqjHb+V5n7z53qO4aW3SC3/gR/ner0ywXDx3HmfJF8j1SGzgVVtB+JE+75PtVp8n+9W1bzfZY55Fk33CO1cz4+hlXVdN1rzNjxXCw/8Bau2t/sfnySLH/yx3vTmKk5MryNPPY/7H33o01Vl/dxx/78lXpJN6SR+X96Gprdol06OOSTY+ygGi5cQzwfd+dNnyVR8tbqSS3j+SVk+erULf2k/wDfRU+eqMKra6xHJ5n7pk2VA2an2hUtf9X86pReXSyvB5cmx6bp9vFFBd2/mfJvZ/MprWu6PzLX533/AOs/2aSBhfSM1p8v791rS0+SKeCO4k+5/HVO3h3Rz/7dN0fdZ3U8cn79G+4lNKQX7mtqEMUtjJI3zpsqjYyNbwTx+ZvTZWhatvguLdY9776q6lutZ4Ldo/LSWqQSZn6Ostu8+750Z2qHVL7/AEqOT76RVvaOrJOlv/HLuSqupafLb+fGscfyvvqvdIbkV9SumaSDzv4kWodLZfMnjWT7iNVqaNrhP3nz7EZ0qna7fMn/AHfztCzpSSKuzzW4X9/Pt+d/OanR2/2e1k8z79RrH+/kj/j3tWt5O793NJsXZXTeXQ5rmf5ey7+X76J9+rkkLRPH/c2VVaNk8zbV7yZJfvfcppyNfdLVizRfu5vuVYkZYPLj/gaobdfPkeP+Jamjh82Ty2f503VaXYzv/MR3UcXmeYv+1VdvmT5v4KkmXyk/2GfZSbV/8fpe8HKqhPJGssfltJ/BVeONbODy2+enyWfyT3HmfdqlM0s6Rxx/f2Vp732SbrqTtG/+s8ysrwvD9l1XVv3n3plq9+9/1cn3qo2du1vqN35f8W2skipG5915P3lXoViijkuG/grLs23PJuj+7VqZv+mHz7KvlkS5osNZrfweYvzvXivxO+BOleJbufUo/wDQrvZv/d/x17R9o8i1j8uPY71DfRrdQSRtH87JWkHy7inBShufPvg39nP7fqMH2q/kn0/yd7769u8N6Tp/hXSvsOmxpHE/9yr1rcS6Zp0lvDH/AAbN9V1Xd5Ef3H2Vc6n2Yq0TGlT97mk7smbbOkcf93dUOnt5TyfwbasTQrA/7uobFWl8/wDuVnY21NBrjd+8X7lNupIpbH5o/n8779RxzMs/+r3psq1qEy/2VJJH9zevyVki2/aGXfXCtavTW8qWCD958+ypF23UHzR7Hpbryvske372+rizNx7CW8n2VPlk+ffUc219Rnkb+5U3yo8cf8FOmmigun3fP8lNoE5Elu0EteV6lZ/8JR8etFs7eTf9ghkmeP8AlXpC3USpJJ5ezb89ef8AwFtZNe+MvijxJ+8e3t9sKf7u3moUu3Y0krR06tH0ha3DeR5kkex9laljCyWklw3zv9xP96seTzdSf7R/y7p9yrjahA7/AGeOTYuxf++q4bnUWLGxln/d3Hyfe2PU10q+RJJ/Hs2UXULWcke35/NTZVeZvnj3f6pKYPzC1X/lo0fzonz/ANKbeQtFH5lWI/kkkjb928vz/wDAaht5le6n3fv0X5E/3qSAk02SX/V+XvRvk3/7NTagyxJ5nmfJ81QrHLZ/u1++yf8AfFVZmkvbvy/L+T770W7FIjtZIn8yRv8AW/wVatZpbe1kj8z533f6yqsNisV35knzpv8AkqaSNreOfd87s+xKYIr2qtLff+h03VrXzY5/3n3PuVat5vsdpJ/z8MlQ6fI0s8e6PYn33pMV2SWNv9itIJI/ndk2VJdXUUH+sj+bZsq1q00VvBJtj2S/frHVZ9Sg/wCur/JJSv2En3LEmoNa/dj+StC1tWlnkkaPe+ys2zsZVefzPn8p1R61NQs2soPtEMmyqMmynqEMr+Z+7+dkqnpMjRQfZ5vkf5qtR3Tfu5JvkT5qjjbc8n7zY6v8lJmiLC2rXVr5jSfPFUk37rSv3n3In31ehhVvP8ys+8ZorWSP76PWb8il5kdqv/LNZNj76NQuGbzI/L2OlSRtK7+W3ybEWrGoRxeXJI0fzvVtX3EmV/sLv5ckcdSXkMrweZH8j7Ko2f2y3n/1n3q0GaeWD5vneqt3HZ9yvZ+e1jJuk3pVX7PLFdx+Z/qpU2fu6ks7iW1ee3/gqNtQ3eXu+R1elcfvdxt55/nx7vuf89P46kkZopPLb/lqlN1BfNjnkX+Da9WL6Zb1ILhZPkSpVg9453XpFTzNuzem3ZVPUJFltINsnzVta8ttF59vcR/O6fJXK2rRSwPI0f3XpMpDbhVsJPm+dGq1os1tP59vDH86fx1l283m6jJHNH8laFjo89ndSfvPkf7lOPMT7p0lnC3kSSL9x/vpWppcP2p45I/ubG31R8M28sSeXN8+7d89Xmki0u6j/efPE/z1ZPoSTabEsiSSb0T5t9N1bT/K8uSH50ZK2Fupb/zI1j+Rdr1R1jULGwgnt2/1vyulJyQ1HsQ2ccV1B5fl/PUmuQtaxwSNJ8lc3DrWoWt3HHDafI71qapZ3lxJHHNP56ff2VLbX+Y/dM+48TWySSW8kn71f9iibUNVeeO3hj/dN/y0rYk0+zeCO48uPfsp0Ma/uLiP53VKfJH7TuUpv7KsOk8IwXkHmXUnnun/AACobG3s9Nnnt1g/3K0r5vtvl7ZNlUbX97rn7z56qMmc7RNt+0eXt+581V/tTXH7tfndKvMqxajJIv3Ka1wrXUkcfyOlPTqElL4kNsZGnknt7iPZ/cSqt8rP5kkfyOv36uXkyvP5i/fSnXDLe2vmLHsdqgoNNhVLWSRZN7/x1VaRmkk/d74qNPh3+fbzfI67aGha1nk3SfI1VbuQl2LlxDFFHHIsexG3Vzul3Fn+/wD3nyb2rqFvJYoI/Jk+RK5O+jnfWZ5JI/k/6Z/cehs0clyFjyVaST+P/brQtZN9p5cnz/e/36zfL2+Z5PyJWlYxs0Ecf8f9+mzK66GD4kuGW7g8v5/9iqepMnlxyNJsRv4Ksag0sWqz7tm+qupeVFa+Yv8AwOs0jV/FoSSLLA8ci/Oj1atY4JfvVDbs0trHIse9ErQjWLyJJPI2VozPyM2RWi1We3k/jT5KkjXyEk8n59n36jkmW31X95JTljlleeS3k2JSj74Ne/qTNfNdSeZH86fx1l6parF/pEcfyfx1qWdv9n+99/8Av0TQqkk8f8D03/dNL/ZM24maCCORY99u9XNJt4vL/d/J5u6nMq+R5f8Ae3UQstuke35Giov2M5ENrG1raybvn+9Tm1LYkcnl/J/z0q4t9Ba2snnfc+avKfEnxCW1nnsbOPfurGc4/wAOPxG9KlJK7+E0vHHjRpf3dvH86ffridNt21u6/dwfJ/HXQeHfC8uqTySNJv3122m+GbWz8uTy/If+PZRSoez9+ox1q3N7kDmdL8KxJfR+X/BXoS2q/u90H8FVdQhi3+YvyOn36vW9vvu4/wB5+62f8ArWU5dDCMO5JZxwRRyR/wB2qbXUVvcRxr8/+3WhHHBBJPtj+eqrRxRT+X5dHqOKl0Ni4uIrq1j2/wCtrNt9Pl8z7Qsfz/NVi4kVIP8A43UdrebvLt1j/e/89KlR/lLUu+h4jJdS+R5n3Nj7KryMvl+Y3+tar11Cst1+5+fbUc1iqPBHJHvffvoULbGLlLqRrZqkccknybU+5WhGzNYybfvv8if36z23LfSbvnStaz+X9433/wCCP+5SKt2NDS4/Itf78rffq9cN5SSSLHvdUqvp9wu/+/K9R3ki3l95fmfuk+//AL1BbGrbt5f2xo97snyVY09pbXzJGj+dv79EzNLHJt/1UVQw3TXCfbJPk8pPkoaETXGoSxQSR/fuJd2+qtvG2lyfN89wyfcq1p8i+XJcSfx/c/3qjVmW6kkk+eVnpvUCb7RFa/6yP56bJcLO/mf6xG+5RugvJ/L/ALn3/wDbqZlVv3ap89TFC9SnuWdJI/4E+/8A4U2xhZ433fJ95NlDMs7/AGOGPYkXz1c+zrFBJIv3/wCCmSl3I5rVfI+zrJv/AOev+FTRrFA/zfwJ8iVDawrZ2sn8cvzf99VJHYz3UHmf7fzv/SqsW2WprhXgkuGj2J/BWStiuoxvJJ/FU115t1PHa79luv36j1Bm2SR2MmxNn36L32IfKczqGmy6HfSXGmx/J/45XB/FbxBbat4O8yST/iYRTL+7/uba9WkhaX/R2k31yfjjwLp+s+H7+SGD54oW37K6IKN+0iJOW28Sj4XvP+JBBu+/5K101uy3UcFx9yuB8Lr5ulWkax/IibP9+uwsWligjkk+4r/JXGl7M6rqZ1lnIv8AwCtKSZVf9388Wz56x7NVeP8A1m9H/jrSmhaLTZNvyIyULyM2hsccU888n30RKtWcbWtrJcTf6p/nqrawtBaQW6/3F31e1K4WKCO3h+d9myqIaIbOOKfzPMk2eb/6DUjSKj+WsHyfwf41Hu8qCT+/s+/VqGRvIkuJv402VXqaIkWNZZ4LVY9m35/MqTUJG1SeOPzNlvFR5y2tj8vzu6U6b/Q4P30fz/f/APrUIVyO8kaXy42+4n+RVq6m22vmNH8iVTtdPkfzLiT77U66k3p9naT7n8FFiPQpyXDf6xpPk+/Tbe4W9nkt/wCD79E1iqJHtk+d/wCCnR27QSeX5fz7N70WLbLmoSboII4/3nz7KtLaxtHHt/49/wCOqdveRL5kjR/P9xI/61pQsqweXDJvlb79SFrbElncRS3U+77i/c/2FqORorpJ5I/kRd2z/GoZmZLSSNY9jy/f/wB2o9Qktv3FvD9/YtAl5GaskapJt++1FvdNPdJ/zySm31uq3cccf32f56tRxsqSRrH92gaZqRqsvmW6/I7pveq6q1rBJI0nlqj/ACVV8y5igkk8v52TZTo5leOO3k+/En/j1P1EvIm8zfPJcXUn7lPuURtLP5cax/unf56rzNLcTxx+X8m+rlrcbJJN38P3I6PUVzlfiZpf9paBf/Zf+Xf98n+8tSeF7iXVPDlpJ5f34V310l4ttZWM9vJH88qNvkrkfhnqEqaVd2/3/s9xImz/AGac3qFO/OdZqDeR5Ef+s21JZtE8/wC++dPmSnTTLeWkkkkib1TfUKw/8S6O6j+5vWlvsaNmlHI9rBJ5Me9Eqj9na6eSSOPZ/HWla2cVrBJu+/LQytFB8sezf8lJAV7q48pI9vzo0Ox6khkaK1k/2Ko30m2SD95/GtbF40tl5kbR/Iyb/Lo5e4Nkm6KKSPy/4k31RWRoLqOT77v8lFqsstpPJJ8nlJUlusXkfaFk+789CYNdi9C3+nfu/k81Km1y1WXyLj/nlVVpln+zyQyfP/HWpqVmt7azxtJsfZvqwkZMLNBJ9o8ze9WLqSWW08xvuSpVWORlT999xPkqRpm3/LH8jUkFivps0TyTyN8+1GRKdeSeVps9xDH86RNUO1YEkj8v599R6pIv9h39uvybIWoRLZ5jatK3mSL/AH2eppJGfy/3lZtjJF5Hl+ZsSri3Sf8APTeldPoZwZcj3J93+OtCONlT/WVlrue1j2/fT562LeNmtf8Ab2NTUiGok0cnlPJtT59lDXEUvl7fvr9+mxs1mknnf3NlVdq/vPL/AIqpqwky1eXSvHH5fz7f4KLe4WXf/fqGSFWT5vv1Mtnsjjkjj+fZVaFR9zYJJFin+WT5Kp3EypdSeX9+i8sW/d/vPneq62vlRybv9bRygpIbeLLvk21Hp/m/bp938dTRqsUH76P56NP8qe+njX+FFpWKuaVnD888bffouIWiu/MX7myiPannyf3akZf38e777JVqRm4dhzQq0Ecbfcqwqxb5N3/AKjvlWK1g3fI9U1VpXk/efJUk2NKZUlg/3ahhXZ5m1PupR8yQeWv3qkkbyP8AgSfPQkDUuhnzSbZPl+epmVYv3n3E2fPUNqqyvJJJ8lOkh/f+W33Hprm+yU59wj3L/pH8G+q9589rPIv3GdatTRrFa/8AA6r3Gmq8E8n2vY/y/J/BVJmbX8pJJJBb2Mf96iGOKXf/AHNlZ8zNLB5a/crStd0WnSfu/n2UrDUokLRr9rjkWqt40/8AaMkix/JsqxukaOP+59+q7eat95iyfO1SHoZfjTVG0bw5f3TfIiQtUf7KKyxfC+e8aPfcX8zP5n8fzVx/x81CWDwj9h8zY97MqJ/31XtHwp02DQfBem2MMfzpCv7usfd942Sl7p3FvG0FrHt+dNmx/wDGpP7PiifzI/neo7eRWn8v/llVrS7dorqSTy96LurD0NWu5JGy+XJ+8/ep8if1prXDRR/N86fxyf7NWGtYp/Mkjk+8n/66hZv9Bk3fJv8Akf8ApSYWkVbiRbqST+N3+5/SpPOg07/lnvRU+f8A3qr6fatLJJcNJs2pvqxIssXl/u97v9+pNPdHXE3mweYv35fuf7tXI9q/u1+/s+eobdfKn/1fyMjJR5M8sbyN9z77/wCxVhcdIy3SSbf3DxJ/49VGG4a6nkuGj+SL7n9aa373yI7eTe7/AH6uLGqwTxt/ql3VAXKbTLe3XzR+W9a0ekrp1p5k0n+3UOiwyyz+ZJHvif8A8cq94ikgin+zzfPtSjm7k8ph32oLqN35ccf3vkp1jqDWU/zfci+TZVe6s/sEEklvHsfZ/v0Qt9tsY93yO9VCLfUVR2NS+1CKe+nkjk2I+2mrM10k8fmb02VV0+1V3ktW+/RcQ/Y5PMX7iVTiLmJrhlS1kjm++n3KhuliSfzP9hasR3yokkbR73eo76NrpI5F/uVP+IdkWG2vqMca/flSiSGWJ5JJI98Wyizkb+zv9X91/wDWVHcXH2h/s/3Iqh+ZS8ynJJJFqUEiyfJLuStDUIfK/eSSbNqUX21LT5Y/ni+dK2rOa28Q2PmSff2bNlO8RcrOVW4Zbv5fnRq1rORovMt5E+/WbqFnPps8ccPyIr1pNdN9rjkmj8tFpyURq5R2tLPJG336kvIVlg/d/JKyVX8SW8tu/wC5k/26hjvmnSDzPkRN1NFJjfLnWDy5o/k/jqb7DttI5I/kR6bb3Hn+ZHcfOlU7GaeLTZ7do96RO2yl6EW98j1hftUccnl764fzoorqeNZPu/PXUaheNbwf7bbq4XRbX7ZrEklxJ8m+pizbXqdJas1/JPIse9127K6yOOJvLkk+S42VhrCtndSW9rJvd60ptF1e48yOP5HX599XFN/CYOS+0bFvffZYJI5Kz9a1BZU+0Qx7/u/PWpodv/onl3Xz3af8tKaqy2EclmsfyfNQ0Cl3KralqF1awXEcmyJk2U1tNgijjupI993/ALdXtHvo3sZ7eSD+9VNbP7VfeWv3KEv5R6zjqzSvIVuHjuGk2fJ9ymtdK08f9+o9YVYrSONZNkq1R8lp7SOSP7/8dSn2G13NSFVZJI5I/wC9UbWqxWn7uTenzU2G6W4k/wBj7lRtata+R5MmzY7VZM3/ACjYWlSCP958m+rSyLBqscn3Eao5I2XzP43qvqCrPHHGv+t/v0FqHJuaCzSJqs8a/OlE1n+/juPM+ejyVieOT/lq6UTN9og8xo/3ybqVgb9psGpQ77rzP4NlGmwxNJ80nyNu2R1DdX3+ixyNHIlOt1X7dH5nzo33HpmPqSKsX2uS38/5/wCCprrzdn+r3or/AH6jjt1nuvl+R0erV5H5T+X5f3qCuXsRtbr/ABfcb565O+uLmLWZ7Nvnt3+dH/jrqr6aeCCC4WP5Ern/ABEv/E8tLiP50fdSt5B6jbVXS++W4+R62IYVtYJN0mxHrBktVS7j/wBquosZNtj5cke9H3U79yUonC65uuNZqxHpbvYz7ZP+AVJfWrrqMkjfeSrX2yJfPjX+5Wi5YwHzOU9SrpsLWsckcn8dajQ/aLXy/M2VmzXU7wSRxyfI9WtP3fYfMkk3/wB+syfUz9S0ndrMdDW8sDyeX8j1JrEjRTwSL9z+/wD3KsR3TNPH+83v81CZfL3KNjJK08knmfOtVfEmoSrP8sex9n/LOobq+uYrueP7i1JcbZ54JJI6Pe6/CCl3HaLZysn2hvn/ANipNS1KCzju7iT5Nu2quoeLrPRLH5ZP9IT/AJZ15rrGpah4v1XzP3kFvWMqntanJTRdOn7P35m1qniifxHYzx2MD76q+EfAvmyfaLr53/2/v13XgPw/BYadPuj2PV6G1bfPJ5f8ddEIRpz0+IicpVd1aJY0Xwz5UH7v5PvU5o5YEkjb76VoW8ktr+7WOqt1eNPJJtk+d6zqS9oJRXcozRxSyQSSfx1Ykt1tZP3Mn36ryR7Ej86TY6btlFxIurPHtk2OlJsOYtQybL7y2j2P/wCh1c1CZU+99/8AgqmrNbzx+ZHvSrl8sVxHH5kdXbuap9i0qr9k8z79Y6q0V1JIsmxP4P46uWLeR96T90//ACzo/wBf/uL/AMs6zal7QatyaHjcNj9gT9387vUqtLs8xo/3r/JVtrdYpPlj+T/x+o5laKCST+N3+ShGHvdTHmsZ4vM/efP81XreHyoPlk/g/wDHqtWun/Z455Jvnf771Ct156fL9xHarYRNJY/stj83+tlqGzt13+XH9+i1bckkk0nzt8if41cjb7BayW8fyO/8f8dRcHLsNmtZZXkt1/490/1z1XhkW3kn3fJb/MlWJmWytY7eOTfK33/MojtV/wCWn3NlMRD5k/lybvufwVH80v7to/3rpReXm77v+qiq9bwr9hjk/vPVNCsOtbNYEk2/f2UNuXzJP49n/fFV2mazeTzPubPkqlHHPceZu+4256i3kMt2MkXnybvufxyVeWPa/wA33P4Kr2djF9kkkmk2RLu31JYzLPP5n3In/wDQaY4sdJbs0ckix/JvpzTNapJ/A7JVi6vllu/3PyWkVNjs2v455P4F3f6yloLUp3FwyWMka/O71n/Y2W08xfvrStItvP8A36ltY2urrzJpPkZKtCch1nbrPaybk+dvkSnalp7RaNfWMMnztC2+rUkbWvmbY/kT7n+NOX5bGe3/AI3Rv3lWl3E7zR4T4Vup9k9uv3LeZk3/AO7XceW86R+XJ87VxXg/bFd61bt8/wDpcldrp8kUs8fl/uE2bKiajzOxVNvlV+x02n2axJH/ABvsrYkkjvJ4P3n+qrJtWVYPLX+LdT7FovMeSST7vyJUXL06l2SSXf5cnz/eqw1vE08Enl/Js+5RJDFb+XJ9+VvuVN/aCwJJG3lo+z79WyeXuV7hvtT+XHH87fI/9yppla6/dtHs2fJ/sU21kaCxnkh+d5X+Tf8Afqaz2xWsn/PWpC5cVWlngjaNNi02SSW81Xy/+WS/fqOS1ltX/ffI7p8kdFvC0CP+8+/871Vg90sXV01xP+5j2W6fIlV9sF1dP53yRKnz/wC9R9o2yfLRqUiwP9nX59336ZNyrawtLPPcL/qoPnSrGmxteb7iZ9iNud6dcSLapHa/x7N83+FOm3eWlnD8jS/J/uUFqLY3TbiKd57ho/kX5E31sWa+R5kkkfzulUdJtVgn8to96QbvnqxcbrpPmk/jZ3pIXOZtxMyeZJJ99v4P9mhY1ltftDfI9R3G69u4/wB5st1f56m1CZd8dvHHvT79FwUSvDGtrBJJ5e+WX56uWM3m2k8jSbNifJ/t1HebrqeD/c2VVuF2p5fmfJQ0P1L0iz+R5jfOipvSqf72JPMb78r1ejb7KkEccm9P46kvrdvLkuJJNiL/AMs6XqK5Xa6VZ45G/h+erHzXE/mL99/v1Tm2ywJ5klWLhVSCOTzPnamimya482/8u3aPe+9v++a89WaXSfihPar8lvPD/wAA3V6Ja3TW6fN+7d0+SuH8bbrDxNoWrLHsit5lhm/3Wqor3DNy9/c7b+y4luvs/wBxHSpNHj8iC7tZvnTe2ytTzFuI/Mj+fem/zKxV3fbpI1+RP/Q6zjLsbNdzoPL8qOD93vRKhmWWXUvLmj8uJkpsd0zwT7vn8jdUN1dRS+RceZ97bQBVutPWWSSPzPnR22VeZpZdkbfO/k7N9SKq/wBpRxt8iMlNW3nivpN3+qiffViuVbVVW7u45JPklRUerC2q+Z5a/wCqSGqesSfZXk/jR3q1JNEk8ci/JvT56gS5SRmj/s6STy/L2PWlu+3wQbX+d02VR2/JJGv8aVahXyrGOPy9kqzb6pgVVt/Innjb53Whv9X8sfzq61a1BlivvL/56pWfps0qef5n3Pm2UMaJrjylupN0eyLZWTrkOzStWkj/AOeO9K2rrbeR/LJ8/k1k+LJIIPB135nyP5OymvMJI8hs45JYI937urVxCqp5n36r2+1Y4P3nyVemjgtfLkX+OulnKi1Zq0Uce5NiPW00ixQeZD9/ZWSq/avLkWT5F/5Z1oSKyeXGv3KtR7FX5dy5eTLcRxyfxqlZ9u0VxHPHv+dauSSNBBH/AHHqFof9ZtjoRFiS6s/+Wi/O+yrkdv8APBH5mz5Kz7iSW3jk/d/PWhIzTxwSLH86pTa7Gi82ZeqW7RT/AOspLVWlePzPufNVa6kaeeSPy/u02Pz1/eR1DUh80ehemtYrfz/3m999R2+1L6fy/wC4tV5vN8z/AFn3H+epLeaKK6n3f3KZXumk0exJJJPnRv8AlnRu3Tpu+5sprXDbP3f3HqOaNnkj/vrVGPLLoXNUuFuI4/3f3abHDEkEm75G/gqKaNnf/YelvJP9XRyiuWLWP93Jukp1xI1x5f8Af2VVtf3sE+7+5Udv+/f+4+yqsUpdyxaxqnmbvn+9UkcLNB5n8NZN1dMr/u61o7qWC08undk8qKckiu8kfmfNUkm17GfzPnfZVdrdl8yRvvvVfyW+yz/vNjr/AOP00DG28LfZZP7++rS7m/dr/cqjHdNsk/v1csW2PJJ5f8FT7xN0F4u2OCNfv1C21p/9urEbeb9779V7hl8z5vuJTNPRHi/xOmXxN8TdC0Ffn8qXznj/AN2vqrSdPawsYI4498rba+V/hbaz+Of2jNWvo499pYQ+T/sV9cRwzqnmSff/AIK5ZL3EXF88pFjUNjSR7Y9jLWx9oidIPs8n3/8AJrHtZPNkkuNm9/uVtWdxEkEnl/x/+OVhfub8vYotqCy30n7v5E/5aVR1yGWWCOS3+5996NS3eX5n/LVdzv8A7fpUizRXUcEa/J/y2epALeRk06Tb9/8Ajo03/UfNJv8An/8A1Crnmbrvy4fuL9+j5ovMt44/nX5/+BUJJbjvIJGaV/MX5PKfZ5lR6lItrB5kkm95fvx/7NSXl0sUf2f+Pfs/36z7hVvZ45JpPki+SrE2XLG18iDzF++6NTZr5VSONo9+75KdMyr+8j+4yb6bDDLcfu/4UqX5jsaljdLb2Mn7zZL9+uN1K8l1TVZJFk+dfnq1qk0t1qPzfIm9U3p/dq1qmgxaa/2iH+JGpKNtxOf2C1cK0VrHI0n8FZv26LzPs7R/P99JKtXG2XSreT/WOv36rwyK7/aJI/kq7dzNljTVni1GPdVi+/0WeeOT50d99UV+zefHJ9z56vXytBqv+r3oyUNlW/mJLy3g8j7RZ/62qdxJ+4j3R7HWtCzZfsknmfI6bqy7poovP875EoNLlqx+TzI/M+R6db+VL58cn3/4Kz441uo/MWT5/lq5a3CyzyRyfPt/5aUmRbuXppvKtY/3m9/uPVOxumfzP7iff8um3Vu08c+378W2pFVoI5JFj+TZRFJf5CfMWNUjWLzN0nyOi0WscrWknmSfIifJTVVb+CO4aTZ8n+rqG32+Z/rPk/jjqLf8MacpDrVw0SQSTfc+5VeG33pcSQ/PFWhqE0V1afZ2j/jqjDqC6bJPG0myL+OmnEXLIdDbvLHJtj/g31Rmvvss8nnSbEas++8aQeX9o0mN57hXZHT7iViw6PP4jvo5NSk3xff8j7lJ81R6aDf7vcj1LxEt1/o8MfnyxO3+xU2i+C7y9g+0XE/kJLu+Su6sdD0qBPs9vaJsapmhi0uOeNY/ketVyU9tSG51PIq6D4fs7dI5IY/3v+3W01439ox7v4/kqHT5rNrH/V/P81UZpI1SCSP50+ZHpSbZKibFrt/tGe3aP50+5JVOaForvy5I96N9x6jt5FS68yT5Ef7lWNQumtZP3ke9P+elK5bX2YmfdaX9g1XzI/uypRNt2eZH9+rEl5ukg/2t1RrDPE88fmfIj/6unbuK8ecqyW/mwSSTfv6saTJF5EkbR/J82yiGZ/Ln8v50dP8AV1Vs5lWOTzql8o0rbsbZ2rWEHmffR3arE3/LfbH8lOtZnuLSePzN6fwU2Tykg8zzPnemxU19ojuJl8/5vuU3UrVrXy5Pv0L+9/eN95Kmk3SyeZcfcZKV5CnPQuNby3VikkdR3Eey08uOTe9aVjfKsclv5fyf89KjbS1l8/bJ/B8lXp0M4t/9vFO3haXTpPO/4BWfdefa3Ue350eptJuN3nxtH867v3dWmjW6j+X5HSkbNDbWZftUlWriRpYP9ZvVKotcKvlyNH8/3HqS6hllg8yP7n+xSYRv1COSWWx8v77xPVfxJdRafHBG0fz/AMFNhuJYrGeRo/kqn4wkWWCwkjjocpdBRXcduileONvkf5q2rPa1j/rNjrWHZ2reZJu+dNnyVeWb7VBJH/qWpzZnT/vGbrF1HLJ8332rJh1BoNSk3fcdPkeiZVSSOOT53+b56bdK2+Pb86UcpTlE1GkVoJN336ksdrfe+dPmrBupl8zy1+5WpYqqeZG3/AKEr+/cV0Q3kjP5cfmeWnzfJJUlvCv7z93+9Sm3U0UvmRt/33WbfeIINLgkk8zz5VolUSNHBznoXJpF/fySR/J/4/XG+MPHH2exS30+Pz5arrrmp+Mrvy1je1tW+/XWL4Lg0uCOTy99S4SqfFpEXNGPuR1kcT4d8J3WrP8AaNU+d67LQ/DttpbySeXvT+Cuit2g/wBXHHsfY1Zfl/aIPL+4/wA1aOcafwKxnaX23c1lm/fyfuNkVCxp9un2/caqtvq0Vunlt871YkmVp45P4GSob7Gqff4TStZIp/L/AOBVm+ctrPJG0fyN9yi3hVrGTbJslXdVWa4bfH5ke9KzX90Sa6liZo5fvfcp32WKCPy/4P4HqGSZbWP9399qP7QiuEjjb5N+6mg5ftsdJ5str8smx0rUuLpm02OP77rWTDbsiT/vPMSnQrFs8zzPkpvzG39qJoabG0vlxt9z5qmkm8qSfb99KNLjllSSOP7iVHeTMs/7yP5H/jqmSodjx2S4Zf3a/wC1UlvCz/6772/5Kr6b5u/zJPv1M2oxNd+Y33/4Kz06iv2F1aNlT7PH99qjhsV/cW7f771BNeNFJJ/G9XLO3Xy445JNjyvvenJiUTQ0+OLz/MaPYkVSXV1FLJPeTfcRPkSq+obriP7LD/qv45I6o3kKy+XHH9xKYnYsQyfapINv+t37/nqw10sU8kfmb3+5/sVXt/Kggkkkk2OqVTt5meTzF+49Vcs1Ps8C/u1k8/8Ajenfbm3ybvufwVDNtsoPLX55W+enQ7ksfMkj+ej1IXkNjjWWeSST53arCwr/AKuOT5//AECmwxq8cf8AfT56kuGgs0/1nzy/f/v0X8wSHXlwtvY/Z1+emx3EXkeW332+R6j+WKCSRf8AWv8Acqva6bK0n76Sn6CuupehhWTzP7lOur7dJHG3yRIn/fdV7yZVgkjh+5/HWe0nn3ccn8CJ8kdHvDt2ZJNbr+8kaP7z/cq5DtiePd8ifLQtrA0f2iSTY6fPRdTNqnl+T+4iT79QKKfUsahdS6jafZ4ahWFoNkfmfIif8DeqtvDLE8m37m/53prXV2t9+7j/AHTfxvTipE6dDxuO+bSPiHrVv/z13P8A7ldtotj9qn+0L9+vMfGUktr8YvLb5EuLf/2avStHuvsv3n+4i1da9OWnVIdBqpTu+jZ0S3DQefGvzpsZ61NHhb+zY5Gj3vWbJIv7uSP70sNXobiXyPLt/uKlZf4TWz6mk26WeD+43/jlF5GsrybvnT7lSRs0trHt+4tV2t/s6faG/ufJV3JZJIu/y4/4Fq5bsqSRxyfw/PULWrWbwR+ZveX99s/uVI1rEsE9w0nz/MlModcebqk/991eri+UrvGsf8H36ybG+W1/eR/JK6VsTMqwRySf62fb8lQSxsMiypJ/f2bE/wAadaxr/rJJN/lJ/wCPVnzMyT/Z7f7+/ZVya3azSSP76L9+ndiaQ3yVur6SRv4/nqvGrS3U915n3X2IlEe2Xy4/L3u9XpIdl2lvHH8kXz1Q3yli6k+wab++j3v/AB1Vmm8ry9v3GRXf/Co764nnn+ztJ8q1Jb2ayz+Xv+f+OoKuSQ2rW9q9w3z73qraxt5c9wvzp81GqNL5kdu0mxKjtZGuJ/s8fyRKnz1VwSJIYZ7r94vyf7FOktWW68v7+7/xyrVizQRzyfcRPneq8d1LcWs9x/HK7bKLEryBWWB590m+o75vN8iOT+J6ma13Wkf9+hbOJf8ASGk3y/cSOpKIbe1iln/efcR6tSSLdXU8f302bEpzSL58n9/Zsemw2rXXn3H34l+Ty/46sWpYt1WJJLjzN8SpsT/erN8RaGt/od3HN994WdP97tU1wzPPBbwx7LdK0tUuImSCNfn3/I9NMiaM3wHM1xo8EfmeZ8io9aWrWaxXX2iP/crhfAcjaX4q1rTbhJN/nNcQ/wBzbXo0kMF/p0nmfI/8FQvd91m0vskOn2LSpJGsn+tosbdpbSe3h+9E7bKdpvmtB8v/ACyerDSfZ76O4/jf79O5JVaRvIj/AHf71Ztj1rSSeRP5f30dKozRxNazyL8ju++jTZFW1j875/7j/wC1RYoh1Bmij+aP5KLPc9p5lxJ8iO3ybKuTQ/P+++5/BVNvkeSOT77fOn9yhklyOP7VB9ojk+dEptndNdTzx/cTZU0axLaSR+f9/dWfZyNZX3mL+4iRP46nfYE+5c1CZfIgkaP+8lU5I2ikjkX/AH60Jtt5BJH/ABt89VWkvP7Ok/vomyiQBZzK889v9z5N9c38SLVm8KySeZvdZl/2K6KNlby5P9f8lcr8UNQaLw/Hbt99pvuVpTXcmfc8/jhbZ/sVeVVlkj/2KyVult4I93mJVqFmSeOTzPv10JtkWi9mbizKs/l/fRatXUf+rkj+es+13SzxyK+zdWpHJLF9750ra5DYMrPa/vPkf+CmwrLBHJTpI2leTc/yU5YfNg+aT599RcgmulZ4/M+/U0czRQf3E2VV8xYvMjb51am3EixJ/rPk2UuXsa37mfcTLLP+7++1NabyEk3fu3qrHdKvlxr88rP8lWtQk/5ZtHQLnDcssEf9ymzM0WuSRr9x4ams4Vlgk3fIm+oNWjaLX4JI5Pk8mrUrEtPobLSM8fzfJSqsvlzyeZ8i1Ukjbf8ANJUiq0UHlx/Oj0LlC5cj3S+XJ/dSq99JP+7/AHfyOlOtfNgSTd9xkpqtPL5e77i01EHJFhZGgsf3f8SNVO1uGSCP5Pnq00jb/L+49VdSb5I41+T56lIkbIq3EkdW45FuJPL/AIKrSNLBB83yPUmmrO08knmVaZXKugXEjJP9n++q05pmgtZ4/v8A3qjk/wCPueT771m3jM3mfu96b6CX7hGrL5cm779aFiy/ZP8AgH/LSqKybEjkkj3/ACNVyNvN8v8AgRkqXzCSQLbstp5jfPWf4k1CLRtHnuJJP3SwtWxcTeVHHH/33Xmv7SWsLonwyk8uPZLO6w/99cVEmbQJP2N9Ja90rXfEC/O95dt/3zX1BcN5sH2dY/ufJXjf7Mfh/wD4Rr4SWNxH8nmp86V61cM37iRfnfZv/wCBVjVWpVN+7zPr+pYh8pP9Dj+RF2/vP507Upv9Xtf7+5H/AN2iON4oJJPL+dvkSP8AnUNvul/eSfJsfZXPI2TiOkuIP4pPn2VItr9jTzG+/wDfqiv/AB9SedHs/jf/AHatXljLdR+Wr/57U1zFk1qzWqSXkyfwf+PdqktW82CS8WPfsf8A9CqG+hltrSC1b53X56uabH5UHlt9xEb/AL6p2EmR3CxXDxyL8kqbv/r05bWKKSTd9xvnes2bddSeZH/A+xP61ajmVIJ42/j+TfR7xI241JUTzPL3pvbZUN9deRp0f2f5JW+R60I9PiWBI5pPkRN9Y8kyXs8n7v5Ff5KS8g9p5FW1Vmgk/v8A8dbVxdS3+jQeX99P79V7NYrief8AebESiNWWxnjWPej/APLStLdjJLsV7PzZfPjb5HaoYZPIvvs7fx7qm0f7VE/++n/LSnSWs8V9HIsfzo9FuwmVWXZ5m77n/PP+Ouibyn8iRfn+SsXVoZWnk+0R7JauWNxF9hkjm++n3KyNbdy9C0Us8kbSbP46x9YhRfLkWPe6vVr5ZbuP+/sqvqU0sU88fmfI9JjS7liO3WCOSRvkRkqmtutr/pnmfJLVq32v5FvJJ8lOulit9Ont1/30p83mKxYW3X+zZ5I5PndPuVHZxy/uPO+SKVGqnD5VvHHJ5laF9dfbdKj8n7ivSdupajKZDJHF5Eci/cR2R6pyMm//AFex0rP1TxFBolpPHNHvd9uzZUMdvfa558k0ey02f8Do5n9lF8q+27Emta9badPJHH/pVw6fc/rWPpOhy69JcSap8lv/AHK2odFs0tfl+SVE/wB+r2mqu+eOT7j1SiuupjKbnsrRHWul2dhoclvax7Nv3P46ox6a15dwSQ/f2Mj1vQzLBBPY+Xv3I2x6y9Jh+xPHIsnz/NTlJ7sXoXtPVd/lyfuHR6k1SZrW+kjX50lSix/0q6uI7iP503bHqvdSS/avl/gqTT0JrW8Wwj8vy96S068b7BBHt+dKpx3Df8s/vq9al1It5Y+W339lUwZHGq3Xl7oN6VHqFvPs+X56j0u4a3SSNvuPVxo54k/0j50bdQyEUZpPNSPy/wCH79WmmibfI3yO6VRkulg/137v71TeS0tpBJD86fNR/iE33Kq7fM/dvs+enTK0Tx7f3if886veXFFaz/u6qwtvnjkjk3xVSfYG5Eclu1r+8X+P+CnSWrNafvv4Kk1S4Z76SOGTy/KqPzlljk86Te9T6FyfYbast1/sbKmk2on7z5031RtZv9fGsdWI2ZrGfdTMYQNC1/0dJP3e9GT5Kba3TbJN0f8AeqFZGiePdJvTZUcbS/apI1/4BSuachHaxxLfSRxyfO9GpSPF5m2T56juGnSTzJv3bxf3KdqV4tvB5n30ahiUff0D7G11aeYse9N/z1atY1sIJI/M3psrl7fxBLF5/wBlj8/d99K1NPtVnnj+2f6qX7n8H4UrsLodNqi/vPJg89KmbS4vEemxx3HyXEXz1Nb6PFLPPaxyeQqf+P1cs4ZYJ/s6x73VGq0omd5GXDD9lk+aTe6JTpllltZ5P4FRqmmt1/eRtHslojuG/sqeNv7lS7dTSCPPdJ1qK8R7eb9xLvbZWpdSLF5ckn36891i8k8PzySLJ8m9v9utSx8bSX8ccbWkk/yf6yhO+yuW4R72OyjuopY45G/hqG+8RafZ3UcbfO7bq5mNdT1SSO4+1+Tb/wDPPy61NP0WCK+8yT9+/wDfq0pegc0OmsjPuNU1XWdVkt7WPZbtW5pPguCyk+0N88rff3/crSWOK3vvl+RK0JpGleS3j/ufJJSsofCjJuc93Yo262dhdSSeX89aWoXjeXHtj+R/4K52a3n8/wD3a6K4mVLH95H89Q+b7RUWofCZrefF/pH36dDNF5HmNJ86/fpy3jeXJI3zpVO6hW6n8z+CnYPUuXEcFxH8v8VRxySxWn9/ZTo2iXSpLdY/Pdapx30lhdeWse9KZKffQ0LO+83zNv36kmvoltZ4/L+R/wDvumrMsV9Hug2LLuqrHCzSSf77UrdhtsbHcb/LuGk3xVeVYkn8ySPYn/PSqNvaxPYzxtJslq8szJBHG33KL9gv2C6t1t55JI/uNRb3FnfwSR/xrViS+VII42j31nrCtrfTyL8iP/3xQjRy7Gxo8ir5m379EkNzPP5bR/J81ZMfzyfu5PnbdWxY7rX/AFnzvRa+4rOmeM3UjWtjHbx/ff8A5aVBarLF5m7/AIBS3U0txJ+7j+TfTbpZX8uP/P1pLXcyLFrbt5c95N86Kjf6ypdHWXy5Lib77fOlMht1by42k/dL9/8AuVahXfJJ5n8b/wDfC0g9CGa4ZP3ayb/n+f8Awp0ccs8/yx7Ep01vF5/7v/VVcZWgSORZP4KpqIrlO6t2bzJNmxE+/TrGzllg+2N8kX8FOjmW4/d7/kd/nq5fLBFB9nWTZbolMLFK8kbZHIse92qSPc0fmXH3P4Eqr5a3X+rk3v8Ax/3Kvwq0/wB77lJDjGXUsR3UUUH2jy9iLVdd11PJeSfc/gSrF5NA+y3X7n8dNhZf3kjfP8+xEjqU+wajV3Kkkk0fyO9HnK7x+X8iL9+nXEK7JPO+6vz1Rt42leSNvuffqmL1HLbrcPJJD9yrkelr/rFk31TvLiKD/V/cWrkN9FawSf32+5Sv3IUe426kiup47dY9iJ8j1YmZUSOOOPZsqrDIsvmXCyfPVe4vIrexn8yTfu/77qjSxamuFSfy4/8AVKn/AH3TZpFW0kuG+T5/uVi3l5HZpH5f35aI7pby0jjX503/AD0kZ2PDvjhH9j+JPh66+48qLXofhndLps8knybq4H9oyGW3vtCvl/hu403/APAq7LwvIz2Mf/LR3RarEv4PQeH+GXqdlayNLdx+X9xIf9ZXSQzLZ2PzfO8vyJXM2MzJI8fl/J9+tyOGKeeDd99fnrJG0i9DqGyGS1WP53++9WreNrqSO3++lv8AO9Qsq/ZH/vu7VIu6z06Ty/8Alqmzf/HSXKQXo7fzfMkaP733Kp6xMyJ5cMf+j1ehm8i0j8yT+DZVea6ilj8tvkf7laxkCRn6LGzzySNHvf8A262NUaJYE3fJLvot41ig/efc3/8AA6q7YNU1KTzpNifwUn6jUe5pWqx2VjPeSfPcSp8lU5JJfsqW6/O7Pveprj90/l/8sl+5TbNt915n/LKJ970r/wAxTXYvR6X9jtPM/wCXj+Cm3ki2cHmfx0X2qNeX3lx/crJvJpbq6+b7i01cEixHMqQSSL89x/fqRVW1g+0SSfNLVe6k3J/o8exFqrul1OSPzPkRHqPeHcJLVreOe4k+d6uaTGy2PmRx/Iyb3qrqDK08e759n30q9uaLTpN0mze/yR/7NXbsQvMr6hI8sElmsf3vv1at1iikg2/6pE+eo7G4ZvPk+++zZRdM0Xnxr877KYWJI1igeeTf5iSzVJM0Ut18vyJEnyVHt8q1+b532U248pfIjkj+eVPv1mymia38rzLiSST5/m2UQ3X2eeST+BEanR2Kz+ZJJ8iVTXzbqfy4/uI9WxotWdnLeQSSNJ87P/rKsW8PkeXHJ9/5nqvI21/s8fzps+etC+uFi06S4b5/u7KZnI818Qag2k/E3Tb6P5EuE+yP/c9RXqEcaz2kn8b/ADfPXm/j7TWv/Cs91bx7Lu323CP/AB/LXdeC9UguPDNpceZ88sKv/jUVPszXUcOtzU03yrV5Leb77w1eks4p9Nnk/jirN8yKLWYJG+dKvXF83mfZ1j/0dnahMpoo3TLLYybZPk2f6us+3uFeCPdJvSJ96R1JC0Vhdz7vuO7JU1jbxefJtk+9uR46LDRNJdO08fmR79yb6sXHlXE8cn3EdKybrUFWeOT7+19laX2Fpf8ASF+RFSqS7CuTSW8X7jy/kT+OpNUt1nsP3f7x6qwzM88m6pr6xlijj2ybNz0waJtPba8e7+JNlNvLfZPJGsez5Gpsdu0EkkfmfInz03zll1HzG+fdUDRTa3WwtI/7+/e9cv8AFKNvPgjZP3TpXbTKtx5m37nzJXD/ABam/wCQbG0e90Stab7Ih+ZxMm1YI4/4KsxzLv8Am++qVQk/5Ybfub6k87ZdfN9/79dJi+U3NJkief5o61Jlilefb8iVm6btb7332q9tWJ5I/wCB60Qeg2zuIpfMj/jTdVdbhln/AHdTTRqvmbamWNZZI9tSESOZf3/+s+RvuVHqCypBJ5n3F+SpmZvtXlyR/Ir1V1Jm8iTd+8TfUksprbx+ZB5f36W4ZZf3bfcWnx27RPH+7+fZRdLInmbabLXK9ya3/dJJtjrL1xdmpWki/fdGrYh2+RJG39ysfxA32e+tJI/4EatbmVn0NaGRFT95H+9pzN5r+Z5dZ81xPL5e377VYt2linkkb50qFDyHdGhdSReR/coa4WK1jjX79VFum/ij37N1SyXSvH/q6mxSlHoSLHLFB9ok+/UMkzXCRyfx1NdTS3Vp/q/nqnM09vBPujq7gyxfSROnzVDZ3S/6vy6I2bZ80Hz7KjjVv3kix7Hple6TahIsUkm75N6Uy3tYFgn8yTYn9+p7jyrry5PL/g+/T7fa3mbfnTZQnFbGLUupmyKtxHH/AH9jbKl0lvNSPzPvpVWGHdPJ/cTdVq3ultfL2/7VNg/I1FtVup/MWvnn9qjUm1LWfDXh1ZP3Utwu9K+jreSK1jj3SV8w6tI3j/8AaWtLGP8AeW9k/wD9esL+8v60NlHlg5M+uvBNj/Ynhiws7WP/AEe3hXfXVWO6JJJP42Tf5dQ2cflf6KqfJsXfTpG8373yJ9z/AIDWEn3N4x/ALq6aWf5vvomz/gTVNb/6V/obSfJF/wAtKhvG8q0kjX77VatdLeCOPy/v7KxSKkRqzM/mffdvvp/KpmultZ5JG+d9m+rEMcET/wCs+dP+Wn+7WXfR7n/23fe/+7VgWLNZ7ieSRvvv/wCzVcuGa3k+xr871DCrWv8ApHmbPk//AFURzb5P33zvL9yT/eoKsWlsVeOSNZNj/cSsmZoln8tX3pF9+pLiSe1vvMWT5ETyaq311At3Hbwx+Y7fO9K4SRNefPPHu+4/z1IzRKk8cabHqONZYpPLk+5/BVfUNSaC7+ztH/pDJTMb9iRrh4o4/Lk+/wDfrSt1il8+NvkdKw7i1lnjjkX5HX79SRyS+Z5jfJuSqs2NOI2a8Vbr5v8Alk9aVjdRf2jPG333TfVWTT1lguP3ex9ivU0LRXUkG75JVqQUybUm/tKDzPM+dPkp2i3SSzvbyfwpUMOn+VJdxr/D89WNPZYvvfI6/wDLSgq5DrEbJJHt+47/ACVDrDKscfnR/JLVy+3Sp5f9199N1KSK9sYNsnzrUGjfYxbG6W1STy/nRP4K0lkW4gkkb+Cs+1uILd5POj3un36uQqt55m37jUaISZm30yxQSRyPseVG8nzKyY9W1eX/AEdrTyInpvjjT4p7GwkWR99rNvroLe4iaeCS4TYjJU+zX2tROTM+HSYLKPzG+d2+/wCZ/BW19uubf/V/caGi48rzJ41+4/8AnNR2ci+XH/H96tEo9SPemSR2v2qxkkb79Q6bJJBH9ob7n3KjjjlgnkjWTYu+rVvM326eP+NH+5Rcv0Nb7QrXfmeX89ZOoSNEkm2P7r1oalJuk8xY/k2VXmZpYJN339lSUV45mSeOT+9VjUrre/mR/cT5HqNVWVINsfz7Kr3UjXF9JG3yb9taWiSia3j81J/3f+3ToZGa0k/d7HWnfYWWSCSOTYjIyPVpbPZaeW0m9/8ApnSJl/KZ+3Z96P5GrSbzbjTZJPvvFVW43JB5ax/cq9ocypps8c0ex6TJTXQx4Y5Vn8uT5/vbK0tNmZrWe3k/1qVCu2CSS4WPzER/kojul/tGOTy/v0IpOW7HWNrFLPJH5mzen/AKp3lw1hB5cf36uTW/lXXmLJ+6qneRq/n/ALv50pj0huR3jfarSeTf5jsn3/46js7xksYPM+9VHS5JVn/2H3VMrM3mbvkdHpWJjHnJrhVa6/d/JvT5Kk+aLzP7lRzXCxJ5nmfJFWfJqF5O8cax79+6j0NJS10Nj7RFcQRx/wAFV9Y1az0aSDd86VhrZ6h58kdxJ5EVamj6HFe+fHJJvdfuPRGL+07HO32CTVpb2STyY/LR0/jqvpOjxef/AKd+8f5tn+xW0tu0V9833KdeeVF5cnkfc3b6a5TWUpTK66XEvmSW/wAiVaa3Xy4Pk+Rd3z1CsarH5i/6qX/xypof9NtZI4ZPnV6HLuSox6BHNIsk8i/J8lTWtwtxd/vPv7P9ZUcfzRyRyfO6vTt32X95HQJXIbq3l8zzF+dPmqrqELRaVPG0fzslajRy3H3Y9jvTdauPsumyR/f3VTUeppB+9oeT6X4LWfz5JI97766bRdPs4HkjaPZtSm2sn2W6n/eb7eWpreSWKeCRo/kbdQ5My5ExupWMEUEklr8j0QyRS/7/AMtaH2f7akn7v5GrNt1V3j8v5HSojJg4/wApoTWrfu5IZKkmvmiTy2jrN1K4bTp/Mjj3q/36vXUa3X3fnd0pj94dcXkCyRyNH9/79OuJJbry44/4Kz7ORmeTzI98VWI5msp/tC0D9CPy5biSeNo/u02SGC3gj2pRM0qajJJH9x/v1HcKzJJGvyf9NKFIm3dmhp9r5V9Pu+eKVPkqi0ypdfvv4XqO3vvKtY90nzr/AB1evNssHzR73enr1H7ut+pX1i83eXJHH8n9+rjNFO8m35Jdi/PVeZYltJI/L+SnR/vbWCRfvfNS9AZHNY7Z5JPvp/sVJZyNLBJ5km90+5TmvJfsski/fp1jby299833Ho9Qb7BJM08f9yq98s/kQRt8+161mt1t5P3nzpVG+ulgnk/d1MrFr0KrW6+ZHIv30rY+1I7+YqfK9V7pl+wySRx74mT56hhaCW0gk/1iUP8AujjFv4jzG1kZ4JP4Pko8tlT/AHkq1JGtunmeXv31H5kqP9nWP52/8cWkZNktjDB5Enl/fSoGt55/MjX7/wDG/wDSrzLKsf2eH77U3zms45LeP76ffemvMF5DrOFVT7OvzvULMvmSbqIVby5JGqSx33l1JI3yf+gUhbk2mQqvmSL8kXzVRuponfzFj37n2JWprDRRJ9nh+dNlU4Y4l8zb99kqmCGrDEv7v7j/AH/3dSLI0TyRtUzR/ZbX7Q3zu33I6j0tWl8zzvkeoZSIbq3VPuyb0f53q18yx/LTZJtn+jw/O2/53qu3+lf76VoIdIzS/wDLPft+/Vdm3fvI5P3rfcjouJIrdPL+4lR2si/6xo/m/gpIaiNaOLy5PtEnzpu/76p0lqzPBGsm9Nn/AACrC2KtBJI33/mos4VtY/3n+faiwhlxDJvjt4/uLUF9ar5ce7zHdP8AvipLWNpb6T+4/wA/+3Vq+VbWB9snz0R3FKL7mGtn9ou5JJP4UqOO3W1eSNfkR/7n361NPafyP3ke/c+/+5U01u0snlqlVzfzGdux4l+03p7t4S0m4X/VRXcf/fVavgmRotGsJGk3/uVq5+05pqp4AjjX7kUyvWL4V1TyvB1hbxx73aFfnp1fhj/XYdDm5pHoUbMz/wCr+R/v102kyKkE8jfP/crjtLmZdOjkmj+Sur0lfIsY5JErA3WuxeW3W6eOP+D771ofaFR5LdZP9hI6z7Wb7Q89x5nkMqNVjS7Vv9Z992T79aMLFzUJo9kFu336bb/6Y/8AciSqs0y/v7j7779iVesV/wCWf8H8fl0IgbdL+/8Al+4tTafY/v8A95H88tOh8q/eT+BEq5b7oLSe4/jlTYlMS5jN1hVe7j8vfsX5NlaFm1tZ2knmR732UWdmssn2xZN6RJUN9tnuvLb50oCw2SPyk+0eXs3fcpy7ZbWSPy/3rVJNdRrPHGsfyKlDXEthHJcSR73l+5QUinfXXkWse3/cqrHcLF5e37lWL7ctpPcXEf3vuVn2sLbI7hpPkoEWrW1+0XXlt9+WtLULpXk+zwx/JF8lQ/8AHhHJcffll/8AHKq2LTqknnR73Z99K47DryTyE+WPzEWpo7eKCCPzpP3svzvHToZFW7/efP8A9M6bfXH2+eSTy/kSi5RcaOKf92smxqh8z7ZdSSR/ciTYlWI4YrO1+0SfcZKh+V7X/R/3Dy0r9wuSfvVtJPtEnzr/AOP07T1i/fyL8iVVZWng8uT/AFtWJtsCQW6/c/jqU2S/Mmhb7LHP/tpWXqEyJOluv/futLUI4LdI/Lj/AHrVThs2utS+0N99fuVXqyWNuJvPg+w+X/rfkesf4b30thqupeHbr/W27s8P/XLtW5CrefPcSff3/JXG6peNonj+w1pv+Pe6dbR/51Ul7iCm1znp15bqlpJtk3vv2U5lni8iP+B6mvo4pUjuIf49r0XzTywQbY/k31n7ppylfWo1ieCSGPen/j9TXG21SDy5Pkb53qGbb5Ekf8afPUMlussEFxJ/qq0HJBJHFP8AvI/nrS8z9xB/frDVfKu/Lh+49XriSWzjjjk+f56htjSK822DVfl+d/v1pXStcad9ob/W76bJHB5H2r77rTtJuF1SOeOSP5PmdKq47Edu0qefu+dGSppIYIrTzP8Alqr/ACVJZxyr5lu0exEdqa0cSTybZPvI1FjK/cqtMsSRyeZ87P8APHXC/FSadtctNv8Aqlh313UKq8/zV538Trpf+EmjjWT90sNXD4gk2YMkkX2SPbH89UYZG8/zGj3/AMFOuoWeDzFk+So7VpZZ/wDWbErdGPqdHYzLF5e779a/2iL5/M/uVi2a/apE2x73WrmsRtBH+7/3K0THJdi1DdL5/wDsULcLBP8ANJ/erL/1V3Buk3vVy8mVXk2x732VItCw00U/mSfx/frPvpvtUHyyfJU1rHE/l/vNj1HNHA8/lt9yn6sLS6ElvJFFJ5n8eyo2kil/dr95qbHa75JI/wCOnQw+VPHJ/BU2BosNI1q/ltH/AAVieIP9faSL9/fsrfvrf7U/y/cVKwfEULRRwf79bcpm5diazkbz/LaP5Nlaklv/AHf7lV7W3lVI/n+fY1WJI5dkcn9z79DXYI/3htnHI6T7v9qnQrK8Em750VPkpvzPaybfv1eVfIsf9pEobKsU7NpfP/uUXEct5JPH5nyVJayLsk/v0W+3ZPJ/HQL1I/OaKCSPy6r3DSwQR/360I4W/wCAJ89RyfvY/ljoTBRK80MnkR/wI6VThaWJPL/grUuPN/cRt9yo7exa3gnk/wB6krFu5TWRortP40dGqjNIzv8A3ESrkjM88f8AfqS8h8392v31+/VWB8pR1rWmsNNnuP4IoWrx/wDZKh/4SP4oa74kmj3osrJ/t+ldp8btUbw58PL+RZNjsmxKp/sV6K2l+Dru+kj3vdTffrD+a3RDlH4fNn1JD/oEf2j76M7fJVGa+aWTzIavWdu0sfl/3qasflef5cf+j/criaOkq2f2ye6/fJ/erQh1LfPJHHJvRfk/4FVf+1JYk+WPY+zfVixj+yyR+dH/AL8n+9TioivLqSapbrbx+Wv35ajs7z7LJ5cnzvL8n/Aar64zPffaPM/dMmxKsaXH5tp80fzu+xKRdh1xcKqSR+X8jPvqZf3Vj5kn8O50p00P2bzI5vnSqMjRTyR7fnT77x/3KfqT7walcRW8lvI3+tZN/wDwKq9uu15JG++6Vat7VZ77/SI/k+/DVfWLX7LJBIv8L1SXdkNlrd5tpJtk+Ssu6jW9eOT+Na0NPj83z45qGs4rJ45Ifn+f56du5JIsmx5N1Ub61ltY5I/4Ld971cmVnn+aTYjJWfdahcyyTyN/GlD5ug4/0zSt2nlTzFk2RfcprWsUF3HH5m9/mptrultfM++j1Vt4W8+fd8+ykV6G5qGnqsn2iOfe8qVnqrbPm++lSSMzwRyfwI9N3LZXU8bfvElSkn3K937JHqVw1rP5jSbPkobUImsZP7n9+rWobWtI5PL8/cmyqax/6LJH5exE/wCWdFg5v5SG4aKK+guPL+dk+f8A3atRxrbzxyL+8SqviCFri1tJI/kdUbf/ALtR2bNFY+W0m/7uymQ7dCPxZb+bHP5MfyfK9FvdRapaxxtHsli21pLZre2s/mR/OqVj6Cu61k2/fXclANR6G5uZ55P3fyOlVV8pY5PM+T+5UlxIv7i4X+589NvI4JfvfO+z5HqG+iNHIhmula6kjWP5V2/PVi1kitdR8zzN7t8j06a3VrV5Fk3uyVV09mnkk8z5H+XZVr+6RCPc0ri1ll8zy/k+9TY5F3yRt99Uq9Y3CzzyR/x7Kd/Zsbz/AGhpNktQVzS6mXbzLcWM+3/lk9U23XEEcn8f9+tBbVZb67t2j2IyVTaP7LBJbr99Kqw0iSzjluIJJP4EdauWavFdT27ff2VDp9i0sDx+Zs3pU00nlXUFx99H+R6ZCcnuNZW+3eW3yJWpYssV3Jbzf3Ky7yTdd+Y0fyUNcN/aUciyfPsqP8JUgvr6CJJI4fk/v1k3V1KzxyRyfJWpqFnBdefG3yVmtcLa2MkcMfnun3KVl6jfN0VjUbUJUkg8z50qHVr6C3TzG+TejVl28eoaskcnl/ZU37H/AI6sXHhGNJ5JLifz0T56HCXXQnmh01Me315Z4P3MHnyo/wDuVcm0u+1nzJF/cLsrWsdNgtUkkX5E+5WxZwrcWP8ArNj7GrVqPqR7R/Z0OJ03wr9l/eXEnno1dJHbtFaRyeX8kT1nzXDQTx7vn2vsrembdYz/ALv53RaXP2GkVdUhWWCOSOP5Kw7eaX7X5nl7Eata3kZrHy/4Fqrtb95TXxFOPPsF9I7Tx7fkSrSxy/xfOj/fqnNMzwRyN9z+OrSyS+XJH5nybKmyEpS6Do5GtY5PL+5UbLLFJP8Au/n2f6yqcknm+ZH5fyfcrQjZkjkjb5938dVbuT7pVtd326fzJNiOlaELKl9BH9/duqquns88e6TZs3USLKupQSR/wbqVuwXNhtsF1HJJJ8nzVg65576VP/45WgszNdSed8m+ub+I11eaT4ckkt496VMuY1p2MezuGvIP9R8y1oW8K+RH5nzvWT4F3alBHJJ9+t5od0ckbfI61q/cM+a+xYsVlS6nt45NlZt5Z+bdfL8ku+rEfmp5EiyeY6bvnqxqUkVv5dx/z1+/UOUhe9siO+XzY/Lkj+Rf+WlQ/fjjkj++tFrcNK88bVH9oaw1Hy2/1T00u4XVvQjVfKnn3fcre1DQYLrw/BqVvJ/qvv1m6pby745F+49WNPuPtWlT28n3Kp8wvUo/6/y7j7iMjVHGsqyeY33K0Ghit9O/c/cWqckbXn3Y9lQ/7ooxls9CaHyJ45I1/hqS4Vri0j3R/Ov/AC0rLsbWWBJ9z/I1WtPb7RBPtk+df4KH5lXW5XjVbXzI2/jqa1uGsp5LdZN6/wAFEkkTaj8sfzv9/wDuVHeRxQXUclv8+/8Agp37hYdfLeWs8+37j7asK0vl+ZJJ89NuIWn8iSSP5KLVlgnnj+/uT5KlOJTfYm1SaKXy7j+/RcXS/Zflj3o1Z80LSweX9x99WIWa1SPzI9+3/lpSSkO/cm0FoLqDy1+T71OkVbV5PLk+R/8AviqMMjWGpSfZ/uNVqSRZZ49snz/NRJy+NEwuubmOAuL6KJI/45f4KrQzRW8kkjfPK1FvbxxeZcN8+ynfNskuJo9ibN9ITcuqLl1dNap5ix/O9NjXfB5bfc373eqMcjXEElx/Av3Kbp/n3U/777n/AI5R6CXKdFp9it/HJceXst4vk2f3/ejUvI02CT958/8AcjpzXkVnaybZN/yVzbNLqN1HI332+5QlITt1L1vC0r+Zcf79Em28eTb8kUX33qS4ka1jjt1k3u1V2vGSOS3/AIG+R6Ehc0eoSXH2yeORv+PeL7laSxsqf3P9us3zLa3R9sm/YlF9rC29p/rPkeguwMyvdSbfuJ/329TR/ukkkWPYlYNrqUUE/mXUnzs/3KsNqixTyf8AoFK4uVk7RxXHmSb/AJ//AByrsbKv+/VNrr5P+WaJWbdSTzv5i/Jbp996q/YfNHqdRat5vmRrJ91Kz7jUlbzI2+dEeqEkjSyeYvyJs2VAreV+7j/fvTSYOzNJZGijkuGj2S/wVDJqyz/vJPndP+WdN/s2eVI/Mk3yv/45Uy6PBpsfltHvuGp8hHN2JrrWmnsZI449mxP+B1VbVp7K0jkhj3uyfx1et9N/1m77i/fq4tisvl/+i6XIhtvoeR/HS+ubrwBdyXEfyKjf99Vy3wl1Bb/wlYSN8jpCv/oNeifHqxguvAmpRr/yyhZ68f8AghqTP4agjb52T5Kuuv3cUu4UHzzlGXY9j0uaWdJI5PuM/wAlddbxtcJ5f+wv7yuX0dvtU/zSbNvz10MeofaJILeP/Vf36wTLaNuO382P7P5mz5KNrWsEcbSfI9OsVluJJNvyIiVR3NcPPJ5e9E3JVDTNixt1ZJP3mxIq0I2torWSOGP55axbdmiSPzPki2f8Dq01wyeXt+5/BQnImSBbdpX+zw/Ir1e1ZfngjtfuRJsqxY2flRySSffbd8lVbeNfMnkX50/gqv8ACI0Fuligk2/Onk7HqjeW7RWkG378tWLPbPPPbzfIkX75/wDCm321o5Lxf+AJQh3K9irJ5lu38Pz76NrXvmeZJ8i1VmZmgjs4/vP88tXpo2tdO/efff8A9BqQuZ9wv2z920m9KsafCqyTxt/qovnqj5zIn+2z/JViOaKyf999zZ89OTsNKJTurhmvpP7n+eK0ty2SfN/c31TbbdT/AC/In36kuF/0qONv40od+hSJo2W/eDb996sR2ex5/Mk+Rd1RzeVF97/cSnfZVVP3km9/v0vQTRCyz3jpb/8ALJ6LjdZ3Xl/wN8lSW91LFPPI0n7rZ9+odQmln/eN/wB/Ka8w9CSbz0n+X5Eq1awsskm2Pe8vz1XktWd4PMj8tHRa2rVVt08xZN6fcpE3l1MfXrjbBHIv+t2UWMjRWsfnPVeZl8+eP7772ps1vLE/lr8/yVVhF6T/AEiDzI/+Af41yvirR5b3Q7vyY/3sCNMn9/ctdJayS/bvs8afIqfPWtHZqryf3PmrSLIcTP8ACfiD+2/CNpJH89x8sL/7Dd66SPbbwT+Z87JDvryn4XTf2X4n8Q6DNH8nnNfJ/utXqCt58km75E/9lrBR5Vy/1Y6W+Zxk/wCmVflSPzJIN7sn+RVz7Yq+H5I1j+79+nSKrQRxr/A++ix2/v7fy9/m7q0JuUYY18jzFj/0j79SSWav/rPvtTrfbLayfwfeSnQ2/wDqPLfei1myLdiZV+y2s/8AGmyqekqz+RI3yJ9ynXF40V9P53+qb7lVbO8aK7jjaT91vplG5cSNbz+Z99H+So5LNfI8ynatubzJLOT5Nm+mw+fPYz+Z9xUqkDXdkMLKl9Hbt86Mn368b8bXCz+Mbvd92J9iV7Mu5Hjkb7myvBfFX73XLu4b77zNWtNGM32Jlvla1kjaP5P4KbZ3C+Y+2Pf89ZKzefB5a/JVzT5FWSSP+BK3B3Z0FndNBPHIv3N9bV1N9otJN33t9c/DMqzxxt9ytCGR5Uk8v/Vb6djIkuo4k8uRf4qkt4V8ySRv3nyVXkhleSP+5V2NmtXk3fOmyqsOPKQSf6LdpIse9NlNuP3s8fl1NNN/y0/gqFY18ySSoLTGtuWT/bpfMaV442jqW1mWV/Lk+/8ANU0ar5nmfx0IGpFibdF5e6snWpFuoII/41m31tXSx/6uST/brn9UVVkg/effeq9SW49EXFVW8vdJsTZSxx+bBJtk+6lLdTKvkRr9/Y1SRsrQVaYpx00IbeFn8zbJ89XJI2/4B/HSwqsXmSN/cqWNlljn3fc2UNktSGK3ySbo/k2UyP8AdR/L/GlQW7LV2Ntvl7vn/uUJis+g6OHz/wDlpsd0qvCu6SSOP7/zVekmVn+X76o1UbWZIn8xfv8AzUc6DlmNmaWWDy5PkdHqxZ2stxB83zp/cqJpFn/1n9+ntcLF92TY9LYtTl1IY7dfPk/d7FV2Skmt4mn+b5KI/Ni8zdJv+dqfcRtL+8/jo97qTFnzz+1lq0sGlabpqyfLdTLv/wC+q+hv2dvC8enfCjTY4/kmeHfXyb8etSXxL8VNJ01fuW8y/wDjzAV94eEbGDRvDlhZ+Xs2wrWHP+7lLu/yNpR9+Mey/M1IZGiSSRY/m+55lV9vn+Zbxx/wfPVjULyK1gkt4/vp9z/eoaRrL/R4/nuLhNlcfunTeRXkjaWTzNn7pPnqS31Bmjkjm+/83/1q0LeRbeCTdH86IyPWa0azzz/u/wCDfWi5SLyIVt2vJI93/Huv/oVa25Uu4PLk3oibEqvZyfZ4JI1j3oifP/SpJJPkjjX/AFuypb7Fcsht5qkT3T+Z86Pt/wDHaq2Nust9PfL8iO/+r/2ao3jNcXf7uPem/ZVy8ZrWSCPy/kanBEyeupqNqS2V9BJJ/wAe/wAyVX1iNrpJLiP7j/cq1dW63VrHcL/DQ14v2GS1aPe2ynfsT6mPY3CrP5n8bffq5Iqq/wDsffrLuI/sEdvcRx7H/jroNWXbpsF9HH8j02LUozTLLPH+83qlVbfc088cf3E3ffq9fTQRJHcTR7HlT+Cm3Uy/6xfuOi1KfmXqO8O+bdJJbt+7dN1QzWq2t9Pt+RPlqO1kb7V5f8Dp8klXry1iax8yOT7v36L9tAf90dND9g8+3kk3+b86Vn6hfNYf6yT53SnXFq115F438NQ3DLcf6yPei0WA0rGSX7J/rN6U2OZrieTd89FvZ/uPtH8CU1mWC7j8n/a3x0wTuxuoW6zz+WsfypWfHD9g/eL87pXUW9rFP5/mR7EeubmhitbqSPzPnR6TKT7F6SRby68zy/IdIv8AgFY/h+OC4u5/Lj2O+5/79bCtLs/c+XPE6NWDoLRNPJJb/uJVdt6VK8ugttjavJt+hx7Y97/NsqjDffYnj86P5GT/AH6ba/Np0+7/AFvnNUyt58cccnzolOKvuIsbZ/M/c/6qVGqNrOVfIkX77o1XmC2UEEfl+ej7qz49QaK+g/gi+ZPLpvyRr6mxpK/J5iybJf46dcXUsv3o/nidv+B1Db7Vkn2/cp1vG0sc+2T5F20n5maGt/x9f6vYjffqjeWarJP+8rYutqwRyN/rUrF1LUlT/WfI1Jz7l8vcsaeyxeXuk+9Vibba2k9u0e90+dK5e31pvskn2ePe6vWpfWt491B53yJKlN83QL9xuqeJLO18uPzPvp9yoWupdRRJFg+dPufwVaXwfbXTwSQ/JKqNvjqxY7vsklu334t1O3d3Mm/7tjL/ALPlvZ/tk0m/+B463P7LgZPtFr9/7jpTdPuvNtZI9nz05rpYPP8A3dP3fsit3L2ltFb2M9vNJ871T1KPfPHHH9yVG31n2O26/eN88Tbqma3ligk2/cif/gdTZ/aKlOPwQ+8jjaWX/R/4E3VNo8ctnYzxzf3/AL9FrbrLHJcN9ypIbiJpJ7eP7ny1p7q2CMO5n61asnmeXVixut9pHHJHvfY1TX0a+f8AN86bKzbOFv3cayfIm6osKpEsfNcJPHD9xajs12R/N86VJp8jWt1PHRHIqvPG0fyUy4TK+vRxK/lr9/79WPtHnxx7vvpVfVNtxB5i/wAFGnssqR+Z/GlBD+MmZlXzJI/9+rEjNewRyL9/ZUP2eLyH/d73b5KsKqxWMEi/cV9lP1J9Btu2/wAuNpKkkhazuo9vz1X8xbW78z7/AN6rk10ss8G2OkBYbdK8kkce965nxMy3mneXJ8j/AMafwV0Ul4sXmeX8jt/yzrmfEWpW0sEfmff30NmiGw6fFapBJb/I6J9ym2dvPK88bUTebL5H7vZ/GlSfaN7ySR/JL/zzpyf8yMlLl+EpyRywQSRt8jrU25b+x8z+NKLqZpXkjWP79WtNVltJN33KSfOae98irY3XkXVO1SSz+eRo/nXbUc1w+ySSH5H/APH6bcbLzzI/L+f+/R6Ev3fU2rVorixkjk+RP4JKy/Oa3eeNZN8VWJGl+wxx+X96s+3jaL/j4+RGpe8XHl5NS1axrLHJb76j0lminnjk+5WkscUD/wCs8zZ/HWLfXUUEn9/fuoZKci1cXnm+ZG0exFpsditndyfvN+9KkXT4m8zy5PvJVWGOew1GONpN6Nu/3KpWgN22ZJIux5JGj+T/AGKarQJH5kf36mW883z41++tV41VrWT+5WbcugcvcJvNnj8zzN6fNvSqcMzWsn/xdWrO3/0R/MqreMssccf33X/vunb2ZrcsW+rLLJJG0dXGZbq0n+zyfOtYNrHtkjj8v5/79aEM0thfR+Z86NuprzZk5d0WJLpVkgkaP5G+/UNxDsd/49//ADzq5fWq7J/L+5/zzo0ObyruCRvnT5qP8JL5up53dQwWv+sfzE2b9lR/bk1T/ln+6T79ZurTNqV3JHH8j7KtWrLawfLJ5aIn/fdLbcyT7lqa6WVPLjj+VfuJTprxrCDy/wCN6pxzKs/mNHvfZTbe6+0Tyfu/npNxLT7IsSM0rx7vuU6aRrKT9z87v/45VWSZvtUn8D1NDGzXUlw3yJvqriUhv72L/SJJN70ahJLBBHG3yI/zvVht0UklxJ86J9yq+pTNqknl+Xvdv/HKXKiWR2/lSx/6z71YuqTebJ+5j37a3preKC0jjX5P79Q2el+b5lUkU49jPs9HaWfzG+T5N/8Afq1HYsrySNJW5JbtF/sIqVVt2W9eSRo9nz0CuyGPSV8j7RN9xvuUfZYIvM2/cSr0f+snkkk/dJ9yqrSefJ5ax0A0WobWL7L9ok/4AlRx7or793H+9lSo7hleeOPy/kiT/gG6ptP8395dfx/wUX7jSRpLts5JN3ybU+eslWlv38zzNju9SapeMv8Ao/8Az1T5/MpunzeQ8f7v5FoEal1HEyfZ/M/e/wDTOs23uGW6n2/cVNiVYk2vPPcL9zZs/wBumxwr9heT/Y/1lKw3K2xzPxAtYr3wVrW7538lq+cfgfdO6X9qv8M3yV9IeIrVr/R57dfkilhb56+YPhfNFpfirWrf/nlcNWs0/Yu/Romikq2nY+i/D9q0XmeZ9/ZXUQ/LHHI3yJsrk/DcjSwSSNHv+T/V11TN5qQRx/xVyRZvURtaeyxRx7pPklqG62/avLh+5v8Anot4Vaf/AFn+qT/gFTQxt5HmR/ffd/rK0TJfkXodsvkR/wAe/ZWhZxrLPJG0e+JPkrJs447WCS4jk8y4b5K2lZrOCOP/AJay07xC0upHcXTb5/3mx/uJUMMktgnlySb0X532UXUMX2793Jv2/J/wKmxq3nyRs/8AtvT3C5JuaJ/3f35d3+squrebHJ/GsXzvU01xs8yRfnfZsSqrM1nHHbr/ABfPNTBklmzT/wCs+Tc+9/8Adq1NMrP5cf8Aqv43qNpliSTd8m5KP3U+nR7ZPn373pIOYjbypb6OOP79N1KGCX93N/rd9ENqtq8kjSb5fmqFrr7RP5jUbCSLFuvmv5jfIn3Khkmj+1T/AMf9yi8hii+7/E9OhtUaeTbHsRU30w5mWI4/P8uP7irUdxubzN3zo/yVNbzb3k3ffqrcfO6eX86b6CyxNbrEnl+X/wAAqGZvngt/L3vvX5KuWK/6+4kj2bf79Zsl00Xnyf8ALWX7lBBoRzLqWqzxySbEiT5KkupIrWCSPzPkVGqHT7WCzSONfnuG+eodcZm8u3++7v8APUB6jdNjW4nguPM37a0pr6OJ5PtUf8Df/WqH7HLYQRx+Z/rfv1YuLVrqOONvndn3/wDAaq9twb7Fe3ZbW0+0N96WtS41JYLGP9387psSqczSy3UcbJsiipupXH2qeONY/wB1F89MDgfHiz+EPFWha0v+quJVtLiT/ZbmvULy4X+0beSOT5GhX/crhfHWjx694Ou/O/1qIz2/+9Vj4c683iPwXaXUkn+m2T/Z3/4BwaKi+GowpveD9f8AM7yFmt7v/WfJLTr6byNSjk8z5PuVTmuPtUccn35d9R6hHP5cG7+/UpGl+46TzXjkjX/Uru+ei33WskcbSb0ZGp11uTzI2/1UqbKhWaLzP9tE8lKH5jI4YW+yT/xus1NhtZYrv7RN/BVyxhaWeeNvkTZUMkc6+Z/Gj02StSw18sUEe353ldkrSsbjyo54/L3qyVhrGs8/yx7EqZpmWf7P5n3KmxXN2NJZFt4/s/3EZG/eV4X4o8qW+nk+/wDvmr3DUt1vBPt+dPJZ68bmk821k/32rqovuYVUuhyckK+X+7+5V6P5J5P9xaj1D/lpt+SoYZFZ4/3fztVvmMr9zo7WZt8nmfcq/Zszp5f3Kx7dd/7v+Bq17Nl/1a/fpxEa9xcfZ0gkX+5UN5Iksckkf9yiTbLHHuj2OlOaHb5/8G/bTRTXYqNH9qtJP3fz1FYr5HmRtHvfZU91bst1Ht+49VI9PZp55G+T+5TG/MvWMn+lyeZHsq0sK/vP3f3qp2sLQSR7vvtVrzNnl7f432UFKT5SS4bdJ5dYfipV/cf30mWtS4VreT5pN7vWX4iuG/s6TdH5ex1qSWuwKq+ZBuk+T5qsbmitPL/gptmzT2se6neY3nxxyR/Jvra/Yzb7k0cm2CeOr0MiwQSeZ/crPuJv9O8v7ibK1Jts9okf+w1JsEpFPTY4mn+b50ZKbcKv2v5f4Xot5FiePbHTrdVbUvMb5H2UCXMWLhov3e35KLFV8uTd9yiaTfJ5f+3TYfN/eUWKG29urefTrW1+0T+X5e+pLeNYk8z76VJpu7zpN33P4KVxNdynqUMsU8m2PYlUdSuGgsbjd8m1GrQvpmbUpPn/AOB1x/xQ1htJ8JXdwv8AcasqrkbUkfPPw90//hPPj1JI3z7Jv/Qea+/pNvkRyNH8lumyvif9jvRZ7zx3d6t9/wC9/wCPV9tbV8+O3X7n8dYSf7tFRXvyHWrKyfaG+/8Afpy7rp/M/jWrF1IsUfy/61E//VVXTbiW3njkk+dHTe/+9UJmxqahZr9k8zz9jI6ps/v+tZ9nJ5V1Jcf3vkp2oXSs8cbfInzf+PVGyxLfRxxyb0rP/EUyZbxf3/yeW7fO9Vf38T+W0e9/mf8A76qOaRHvp7dvufcSrEjSt5Ekknzp8lEUS2Edn5SSRrV7Uo1SSOOT5/kqPUJvs9j5ix7JV+So7i4W68iSST7iLWv+ElJ9Sxp+6Wxnt/8AbbZVGFWijkuGj3unyVet2ii1L5fk+So/OXfPH/B81IhR/mI4fK1HTp/4EStK3WCXwdPbzfeif5Kw7dWsHnt4fn3fPWxpa+fBPGv3HSnfuO3cxb6zlutNjuP+fd1qZrNZdNjq1arFLaTx+Z+9Td+7pulyJdadP8nzpU27jX3FGNVW7g2/O9aSxtFPJH/A+793VO8ZYpI5If3bq++rE3ms8f8AA9Pm7DSLFrZytpUn8Do+yq7Qs9j8334nq19ubfPHHH8y1Tkt/wB5P5kn8G+lcLDftjLP5cnmbGT56dDNE3kXCyf7FEN9+7j2/Pv+SpLFYreOSNvvs7fJUXXQbNK3ae6STd86KlYd9Zr9q8uSPY2//WVrQ3n2J/LaT909ZerSOt1/f/uUroqK7jo18hII7f7m+sG6hZfEE9vHHsdfn31rWsbS2s//AEydaq6pbxRalHdR/JcXCbK0sLm7BZrKsEm6P5Ef56uW6qn+r++1O0mZv+Pf++jVMt19gupJJI/9yi4Eawyu8m77ivvo1TT18+Ty5N6JtetBbqJ7uSRvkR0rP1C4il8z7P8Af2UuZC5H1NyOPZ+88vY+ysez1Kzgkn875/vVzMmrX1xdQWckmyJtyP8A360l0GDyP9Z83zVCv10D3WO1C8vvMj8uPyIvm2SffqvIyy3cclx87slXtLt2uI/30m9Eenat5EU8G2P5N9VaI3KRHNbqtpJ5fyO6Ves5PtmlR3En/HxFtqS4ulltZPLj+dKzdLki+yzxt/Dup37ktdzW+0bLqPzPkf76SVVaOW31Kfy0+9VHVJoriO0uF+/W5JcSyvBcfwOmykl2Ap6fcLZX09vQt40V3HH5e9Pmqr9ua31XzJI/kerWoW7SzyXEfyRfLVId/Mhs7jypJI1T+P5I6uSRysk/nfw1Vs9txP5nmfvU/grYhvFlS4t5I/n2Uwpr7TKccjRQeWv3KjXbF935N/8AHVe4XZBJt+5RazN5ccbSb0oFKpctahDLsjuIfnosZIJbSSRvv1NcTLav/sMn36y7fbBPJtk8xN++lcIy59zQ+x77r5f46hjZPtc8cifwVekmWW0j8v5HSsu8s5ft3mSSbHpmbiV5pF+wzx7P4Kr6fDvgj/uLV5beK6tJ/wC+lUbFW2fZ/L2feoNC9JdMn7v76VcuI1/s7y1++vz1XjhWKTzJPv8A3KhuPP8A3e77ibqenQn1JJpmgjjk++j/AH6dDMqX0cjfOj1G3z+X5n3P+edWtSs1R4JIfuMlIGWNUkiS6jkjj+euZ1i6gvNSjj8vYkW7elbV0rRXcckn3KydWW2TVfM/j2VO3LYtddC9NqC39j8sn+qqrdSQJ/pC/faqK2f7z7R5exHqxcLbTyeW336rl/mKioFO6uJfPjkhq9pbebHP53yPWfcSJYfvPL8t6uWerLFdfZ1k/wBb/BSuNvuZ8ki7/wB38+/dViONUsY5P4/4460mt4ooP3cfz/NvqndMqRxyR/Onzb46FZGVOPcNP2va+X59NupvKng877lN09YFef8AuVR1K4i/1kknz76icuxTjbY1JI/Nf9399qy7i3ZpPLkk2Mr1YvGayggkaSqdxN5snmLH8/8AHVodvc0ZcN4vn/NH8j026sZdnmRyfOn/ACz/AI6juLpVgt/Mj+dv+WlaHltcSfu/+/lZpGLcpbFNo57OfzJP40/1lNWNYp5I1k+/Vi8k8qeP959yo445Zb7zP4KtO2yOhvk3Lmmw77SSP771T1K68rZJ5f8AsVHa3jJdfN99d1SapNFLB5ayfP8A886UiYx7mWscn7+4X++tbF1+9SCTy/nrLsYWinSNo/ketj7Y0Uf99/mqzJsuXjeVB5iybEf79Y8dnOv+rk/j+StS8ZtR0r7QtYsN03keWvybKV7z0Rs/5TzSTct1HIv33ps0jNdyR/7FbNvCtraSXE336q29j9q8ySb5Ed2qk4nLKUinHGzxybqmuplt0/5Z7/4KstdL/wAedvHvSmTQxfu9se96Volc3cbaqzp80fzslWIY2uP9Z/x7pU9nDLP92Pf8/wA71PfRrax+XNH8ip8lCREirNtX93HH/ueZVxd1rYySeX+92VTtY12fbJJN70y6uGv/AN3/ABulKxV4ieWk8/mNJ8myrVnMqz/u/wDVJ996pR2LW8cfmf6qra2eyOT++yUwTIdWvFurqOOH7z/f/wB2jbF9kj/ub/8AgdVZN0Hn3Hl7H+4lXI1VLTzPvu333pO4Jjbq68393HHsSl8xk8uNZI0dqoK0jzx7ZN+962l01UeSRfv7N70WG2RsvkJHG0m93+epbezaDZHJJvffvRKqR2rXF9HI0j7kqS83fbvMWTe6/wAdDH7o3zFutSk85JN8X3/7lENwsqT7fvs7VYZlitZNv+tl+TfTbPS2Sf7RN9yJKZKl/MSXkiwWsFusex3+Sq+rTf2dBHGsfyOn/AKdIq3k/wBo/wBWiP8AJTryzW6eO4mjfYn/ACzf+OgGzPvGZ9Gnk+4jo1fIegrFa/EbVo2/idv/AEKvszVNt1B5fl7Er478WW66T8ZXjh+SFt39K3X8KVjGDlGtG/mfQmhtL9h+zr8jsm/fXX+HZF+1Sbv4Yq4LwrN/oskiyb38mu28NyN9lkkk/uNXBA9CqzSsY2v45/3m/wCdkrSaFvPS3b5E2VR0ONf9Z9xPmetLzN3+wi1qkYDYYf8ASo/L+SJH2VqX1wr+ZJ/cTYlZ7SKnlx/xslSbomnjt1+d1Te7/wAFNaFkKt5SeYsnz1ct1/cTyXEnz/fp1rCrySXEnyJFTb6SC6Ty4/klT79NJEJ9yGxj2XUlxJ9xE31cjbzfMkaP/SG/9BoWFbCOOT7/APG9XL6ZYLSOSSP97cP/AOO0kwKtxCs7/wC5/nFNkuFSD938js9SWMMT3ckk0f7rZ8lQ3Hkfa/8AV/JVAuUJpGiSTb8+2oV/dfe++1WJo4opP9n79Q/aleSS4b50X7iVCcSwZlln8yT+D7iVNNCqQfL8ifx1CrK6SSNHsdUqRrj5I/O++38FVcB3meQ8cjfceiNmSPzP4Gf5KbcNE1p5kkfz01o4neCOOT5F+fZQiLyL15G0Vr9n/jd6pxxq88cf9x6tLfSy3XmN86RJUNvCzzzyfw/NsprzAuTXFtB5lw0ey4+4lYcMjS6jJJJ9xXrQuFXy6hazid49v31+/UuJb8kWrrdK/mN9xfuVpN5dn5Ekkm+42bEqq2n/APA/KT56hj8qXUYN3399OxBYZWXzJGk+SL/npWbqF5+7j3f6133v/StDULzytR+z/wDLvv8AnqG3jilvp7hfn+f5N9MUWQ6ksGyCzb7ifP8A8Cri/Bt83hXxxq2iyR+RZXULXEKf7TcGuyuLNpXkvI5N7xV5z8YrO+t49C8RWf8ArbC4V7j/AK5d6bjz0+Vf0yOblnd/0j2zSVi1H959x0RqjuJluoJ/3f71Xqj4f1hryCwkhj/dTwq/mf71aiqyX08bR/JvrKnL93odEo8u5RkVpY/M+4kVTLGrRySL99/npt0rW/mR+X/HVf7Utm8cbR/f+/TfMLTuXoZIkSST7j79lVY1leeSP+N3bZUnmNcWk8i/J89RzbYHe4/5a7KqwJFyNYrV5I2+4tRqu3UpJGj+R0qvHdLdTyRt9zyt++rVvYyS+Xuk/dKm+hENBqytZaPfySSbE8ltleQzSKtr5n99K9K8aRy3HhySSP50+avMWj/4lXzSfcrqpmNRyM3VlZrWTy/v1kw3XlTx+Z9+tSaOX+J/vpWX5O2f5q0EpG9btE2+TzPnrStdu/8A1f3axbNV8z95J8jvWou63nk2/cqfQfqjomVYvL8ymyTN+/8A3fyfLVK4uJfLg/uNUtuv7yTd8/3aUGwcS1JGv7v9596o4/kgk3Ut80du8nz1neYssfy0cwl5l6S8Z446bNJ+4jk/jqnGzb5N336b9qWd/L8z7tWNmo37+OORvv1j69N/xLp/4/u1oaltby/Lk2bKyNc2Po8/7ypS7svmH27brWD95s3Va+VY/m++tZNvGsVjH+8/gWrEczSwfN/DWtpGLsX7dla+jkk+4tbKtFL+8j+dPmrm/t2zy93yJXQWPyWvmL/BSuEYsqrN+/jj8vYju1TXW2J5Nv36hhk81/8AgdWNUbZPJu+d3osHMxqx+en+3TlkW3SSPy/nqC4byIPLX5HqLS5mljkkb/co5Bpl6MrBB833KNNumXfItVZIfPjkpslv8/7v/Vfx0cpfMWLqR5555Gj2PXj37SWrfYPCsdrH9+6fZXqs0K2sn7uTzEr5z/aG1RtS8QWlj/Atc85GsI6czPVP2PPCz6ZoE+rJJ8su35K+lLG3W1nnkuPvz15v+z34ZXRPhRpPmR7JZU3vXo0kkt7P5n3933KirLUmktFcjvFXfHu+5993/wBmrUyxWqeWvzu/z76qx7dnlt/y1fZU0d1E3mRr86M/z1gdNhzTNe+X5331TfVO8hd3/wBF/eSru+T/AHqh1K4lln8v7iO/yP8A7NSeH1ube+kuLr5Hb/vil73yJ5fvG2+7fHcNH86/I8f9aved+8gkb7i1cvmVP9Z9+q9xNFP+7X5JV+etdOhlqO1D/iZPJHHH8jfPUO2WKD5fuN8lSWasySSSffV2302Hb5/yyfJQrQKs5jmmaK7j/wBlPnq1eMvlwSRx7Eb79Zt1/rJJG+fe9akPlNaSRr8/zrTSuS0Uby3WK+juIX/g+eiO+nt5/Ljj+R3pt1btbzybvv76muIVSx8yGTY2+l/iNL/aiWJrXbP5kkezejb5Kr+G9rPPb7/k+atD7Q1xYxyeX82yqtjG0V9/q9n9ykT6lXWJJfIkjb50WplZp9KgkWPfF8u+nTLLvn877lFjYrB5kcnzxb6BtlqSZU1WCRY96OlU76ZZdVkj/wBhqq6orLfQSWcnyI/3K0mWC48uT7lwu6o9Sm+XYybhm/eW/wBx3+dKN08T/vI97/x0SRrK8m755VerF5MsV9BH/A0NUxKEupJb2/2rzP8Abqa+jWK0+X55ahVVtYI4/wCN91F9cLvgt4/n+9UXHIsW7K9pd7v40Xf/AI1z+sQq0dpJs3ypKuyty1umXz4/49mzZXN+JPPl0eOOOP59+9KlqXPoXGz91m5cLFbyfN8mys+TVFR5PLj3/wC3WXNDLePaSTSSbNjb63NNsdyT26x/J/BVWfUlSiUdU0+W/kjuPP2RMlaGn28UVjBH5mx/mR6tTWcUXmRt8j7N+yqPzXCeX5ez+5R7pHr8JTaGKLWYP3f96tqazXz/AJY9m2o7jSVWODd8776vTSRS3cHl/I7I1a8sQ9TPkjWWeeOP5EaodQj22vl3Edakdm37z+NW3JVWRW1G0kjaP7n8dZtFJhpNvFqMEm2TY+z7lV9rWs8e2PejI2+rWh28tqnmfwPVfUI/Kn8xv4Xqmu5GnQr6hZsunSXFv/yyetTT/Nl07y5PvrVFWa4gv41k3oyb/wDvmpvDdx/oM8jSb3+X5KYW/lKeoRy2V9J+4+Sthrf7VYx/3HRqz9QvFvJPMX93KyVe0tt6R/vPloTG4mPb27LJ83/fytxbNVk/fSfJsrNkha1u57do/wCOrC3XzwR/f+9QEnroRtI0Tz26x70eqti2yeSNv4a0LqxVn+X7/wA1UfssqXU8n9/bR6Exp/zGhuaeP/V/IvyVnyWbWd183zxS7qtQ3TRRyR/3qhvL6X7V5f8ABRtsDp/bZaXdBafu/n3U2+vpYPL3R/PUi7ZYHjWT97UN1IstrBu++m7fSauU/wCZFOOZlupJP+WWyizmluo/MWprhWgnk2/OlUdNbyvM8uPem9qLiXmXFmlfy/Mj+TfU3nLLHPIsnyVDCreX8v8ABuqa38qLzP8AapiuNjWK6ePdH8n8dR6hMunPBGvzpvaryt5/meT99Kp3lrLFB5jR/cpslW6ljUpvtXlx/fh2VyurbYNS8vfvRf8Aln/HXRLdLv8ALb79eI/F74jR+A/Hei/avkt7p2i8z+D2rmnJe7budEIyqc3oeuafqUTp80f/AACi8Vmnnkj+5sWs2zul1JIL6H94jJ/rE+5Wt5ivB9oh/wCB10PzMbvoYN5NLP5cbR/x1YtZGt9fg86PZ8laWpWraj5ckP3NlZ9vN9ovoPM+d1dt9JC5ZdS5rl8v2uPyY9lSNdWz2slvJHs21D4imi8+SOH5/u1ntIvnzxyfxU7+5odNxtjCyX13G0nyN9yqOoKssknmSb61rO6i+1R7fnT+OqdxYxRar/0yb+Csbe+Je5zGpJb/AG/SoP78VTWKrZpPHJHvR0punqzxzxxyfKtU5JJYr6Py5PvbqpyfQxUfaFeaSBXkt/vp/BVixuG2fMlUbi3l8+eNY/nqxpt4z2nlyR7Japabmz9wkvo1adJIfvf3KseZLA8n7v733KhkVWgeRpNlR2qt5ce6T5/4KSRgl75DNJ+8kk/jq1I0E6Ju+T+5UN1NFvj86P7lXrFlltPLm+eLZS901crhdWrW8Ecn33Xd+8Sqeiw/avPk8zY6VYkj8q1kjt33v/BWba3UlnP80ex2ponaJeh8+yknt6jktfNkkjaP5/v1eulW4njkb7lQ3kKxXUEn8Hzb6d0Zy9zY81t7iW9k8xY/kX7lXry4aK08v+NqkjjWwT/bqrJMssjyN9+nci1twsbVYvM3fJK9NjjZ5/mj+WnW8cSx/bJpPn/gjrQWOWdPM8vYuyl6gSRyLZp5ayffrNmvGv3kjWP5P43+/STN5Unl3EnmO1M+3LB5cccfztSSKZJ80v7uP53iT5/7lRr5SJJI0fzq9TWtu0Uc8n8bVXvJIokjjb/vj+OlcksR3DO8e6Om6hqE/kR+X9+X5Kkt42ZJLiT5E2fJVea4WX/V/O+yhGjuOZomgj3fO/3KS8jT5LeP7j/f8updPt3igkuLiPY9O879x5nl/vW/9Bq0ZvlK9rbtE/mfwK9bVxu+wybfvy/J/t1TaRpYPLWPYiVNG0sVjJJ/y1b/AMcqblepItq0EHy/f2bKqzae3kRxzf3/AJ6vW+5Ek8z77fx1RuIWupJP3nyVZDsTafCsX7z+BH2fPUmoea/mRx/J5tVfLZfvfcWrSw7p/wDb/j/2FpXHy9htxfLpulR7vndn2JH/ABvTrq8lngj8z/W7P9X/AHKr3lvFdTx/u/nR/kqRbPZfeZ5fybNlFuzKj/eRDDp8svmbpN6V8i/HCH+zvi9abf4q+wpriCzk8vzN718U/HDW5b/4umRo0Tyn2JXVB/u5LyMlH95H1PfvCqq2lQSRx75XhX5667TfPaxkt4/vtXA+FW/4kcEccn+kOi13mnttkjj8z7/364KT93U7asTpLXdFBH+73vsq5DcLv8tvndv++Kjt7eJbXzF/v/PTmh89/Mjk2KiVaRg33NSaNVkeTy/kSqNqsv7+RZNm+nQzLL5Fu33G/wC+6tSTRWafL87f+P04sJFhZlitI41+dtn/AI961Rs1WV55G+4j1HfTNsSRX+fZTdy29pHHHJ/v07FxNBY1nn/vr/HVq82yzxxr93ZVfatvY/LJ9+obWT/gb0WJ900pm+ywSW9rH8+z5HqNbWLy/Mkk/eqnz1Vj82efzG+/9z/YqS8uFiSeNvuVKfYlopzXG+Ty44/l/v0NGt1JHt++tWLWNktPMaP5Hpqsv7y4Wq900a7hJtXzLhk+RaFk+0SeYsfybKrzW7S2Mkkf+tfdUMbS+Qkccf737lKzMR2oK3l/u6mjt2t445F+d2T56jt45Wn/AHnyOtaV4qxJ5f8AG1G+5TuNa3a106Ty/vt/yzqS33PdR7fuRJveq7XTWqeY3z7Hq5DMtlaSXEn356P8Q0h15Yrs8yT5E+/Raxra2Mlw38b76pzXC6k8f993rUmjiieCOSP91TuDXcmaSCC08xpN6S1j7linkk/gWrWvM2zy40+7VWzWX+KP76fPTtINCa4aCdJJJI9iMm+rEMcFukcfmfwb6yWha4n8xf8Aj3R9lWJmVJ5P7kX36VgfKOtY9t1Jbt95/neqPiixbXtOu9Nkj/1sTJWpDtX9438fz+ZVdbpmnkuFj/db/kkq0Q0cj8HdevFtbvRbj93d6bM0P+3tXpXrTat9nnj8yPejw14DqV5L4P8AjLBqUcf/ABL9UhW3mf8A6a9q9st7hXtJNse+ueUfZ1JQtaMtjoUvaQ7yWgalcNv+X77fPWfqF1K8Em6tBo4kfzG+46U6SNUTzF+f/Yq4mexNoMPn2j/3NlQ3y/v/AC5Pk3VoaLeRW8kcf8DIybKy7yHa/mL/AK1d1UhtkO1ZUkj8v513bJKmtd0sckc0nz/cpsNxLb3fmSfclqxbrF+/8uPY9R6lIwfiE0th4fgjWT5GevO2vGfTvLaP567z4oRrb2mm/vPnZ64hmX7JPt+/vrshBdTkcpdDEumlleOqLbkn+b561LqNpYJ9v3krKW1aL70n8daWHcts0qTxxxx703rW4ys0n+r+SsW1Vvtcf8b1qSXEsV1Ht+5spJdipcpuR3HmwRxr9+rlvHF+/kaP56xYbhvPj2x/x1peW37/AHf3KLjk/dK+qeVLHJ/sPWbHH9n/ANXvdP7la3k+akn7v5Kd/Z7N5e3+5WphJS5zBsWllnkjaP8Ajq4sf2Wf/bepI7Gf7VJGtTXlvsePzJNj1Y0+5Ctw0Hn+d+8d6zdSm32M8ax/PV68t2nf5vkRXqvcW++OeRfv1nYbfZFqzZX0r99H8+xaktYVWCSRqj0/zZYJN39yrkm54JI2+5srQnlXQo7Vlk+aP5K0muFijk21VjhbzJP3fyVaZfPjf/cqWNT7DY7hYvL8uP52erFxHunjkk/jqjb3DQTx/u/n31qtMz/vPvpRYNCCZleP/gdSLZxNavt/36PtDO8m2PelO87ZaeW0fz/NU2GV7eZlgn/v023jb7X8sfyNU9v8sE/+/T7xlf8A5Z/xrVXFbsyjrEyxPPu/cOtfJPjy4XxL8TZI45N/75U/8er6h8eat/Z2m38kn3NjfPXzF8H9Hl8X/Fu0/d+ejzNM9c3VHQv3cHc+8NFVtI8HaTaw/f8AJVNla0Kyqkfl/cX5P+BVDZ27RX0EjQbLSJNiVqMsTvHGv9xnrnku5qn/ACkN5tg8yNo97xQ1HHt0u1j2x/vdn+/96o/MZp5P3nyNuqHT5mvbry2j3/eqU/5QfmR2qrPPJG0FaixtLYyRt8j7Gq1qjLFYx7fkl/j8us1v9Ign3fI8SVduxm3L7RJa7onjjaTemz+Oqt1YtFd+Yv32p2l3CtPHcNH92rF1Htu5Nv8AA++hBf8AlZNaq0sklvH9xvnp0cbPHJ/sUQ7mg+0QyfvU3VXjmWWTy2k2M9IlotSWcF15kcnyOqVcsbiKyHlrHvZkqGZYrjy/7+z+CoYbiJ08to/nTd+8pOT9C0o9NS54kjX7XBefcfZsrJkum/fx/wB11rQmaWfTfMk+/E9UbNoLiN45v9bsaj/EUrW06nRaPtt/L/uMlZerSKmsfZ1/1Toz1X0+4leCD+NNjJvqHULX/lp9yWJ2pehXuly4vF/5Y/v02VHY3Tb55Ff5Nm+o9Dbzf3c33vmqvef6BP8ALJ8ivTsO/wDKWNSaJ54LiP8AcSpU3nMj+Z99P46z764i+w/6vZKjrsq5bxt5flt990pX/lJuupDdKy6jJ5cf30qvqE08rwf30+SnSMzvH5kex9+yquqNOnl7Y/k31DbNE+5vWrTpBHHdfPurP1CPyJ49snzq++rVjdNdJBH5fzqjb6hvreBpI5I/nSqUUYv7y5DC0H+lffR0rPuoVvdOk/6ZP89Wm3PJB9n+5R9lS1gv7eSPZ5tS+Y0djHWaCCeDzJPki3V0Fu0UTySffVqxfscVqnlx/OjJU1qzPB5nmf7D1qTFdzavPKlu45Fk3o0NZckbRQSfu/uvV7a32SDd9z5qqx3HleZu+dKhLuDt0K7XjJBHJH89WI23xxyfxo9R2skUtpPH5exN9XrGxi+yTx/8tVoG2WFhaWCeOOP56z442tZJLeP77bvkqxpbI99HcN/Gmx6mvrX7BrkckkmxJadu5Lcehi6feT28klu0ezyn/jqbVlZ/P3fIjIr068uopdYk3R/O1TX0MUsEH8G3clDUeg7y6keixr58cix+ejoyP5dR6XbtYalPbt8ifNWl4dVbWP5o/u1R1JVsvFXmN/x7y/OlXfsRblKv2fyoJ42+fa/+sqSzaC3sfm+8r07Vlliup/L+dH+dKLFoGgk+0fxJSKt/MWNQuPI1GO48z5HSm3EyxX3meX89VdW8qeO08v8A2qkurxmjg3R/P9x6aEl3L11ffaJ4/wCBXqndQtFfR7pPkepNQhW3g+Z/4Kj8xbpINsdZ37G78yO4jbz/AJfnqG+uF8+ORo/u1Ykkb9/HUl1CzweZ5f3apGc2SSSeV92P5vvo9V1X7ZBH5f3/AOOrFneRM/zR1TmVoJ/Mjj2JvpkfYLV9IrPJHJH8mz79Z+j26wTz+XJ8mytS4kieSPd/GlZtwsUU8/kyb32fcoJLX2qKL94v3NlOjaLWfL/5YP8ANVO3t/P8vdHvT5avTWcUT+ZH/tUa9Qv2Q5YfKg8vzPko1C4lt4PMWTfCn36azb44/wC5/HUOqRzwSeXHJviamwI28q4kj8z7n8FeK/tAfD+L4h2kca/8fFv88L/7S17FHbyy+Xtj+dN3yVyPijUGs7r5fufNWc18Ny6b+Kx5P8B/iFPLYz+H9Sj2anYPs+f+NfWveNzW9p5ix7LeWvmPxhpNzoeuQeMNPj+e3m/0jy/41avobwn4kg8Q6BBcLJvilh31tL4LmcJcvumx5ktqkcfmfJVOPT5ftXmeZ8iPVxlnbTpPM/4BUlnHOv8ArpPkdKxuXKdyjrFn5v7xfklWqqzLLP5kke90++laGoafLbwSSffqOOxVoILiP5HX79JL+Yvl7mPbrvn/ALiNV66t2W+8tvuVamt1uI4JG+f/AG6dqTRW7wSNVXiTG8y5DbtavJ5cnzulZcjNazxyTR/I71es76J0k2/O9V9QbZB+8j/dI9Jsu9vdiV9WWBb77QtGkzRO8n7v51o1bc8n7v50bbVe1jS1vpPM+SpjEjm5i5cLEiT7fnSo422eRt+426rTafK08nk/cZKj0+zZHk+0R7EX7laIKkl9n4iPUoVZ/Lj+f/YojZdn7v5P+mda15NBE8n9+qenrBcRz/32qU4vcpJmfCqtH9nb7/zbKh1BU+yweT/x8K7URqsDybo/u1Gqz3Uc/l/wbXqkDf2ja8lktY/43aq9xG0UHmSSbHrQ0v8A0jSo9snzrWXdW++7k8x/kot2M4L7bfunnN5eNe6j5a/cq60MSJJGv3Nnz0zTbGVI45JPvy/c/wB2ob6Zkk+zr996ixDl3JreP+0Z49v+qraupomjkjj/ANUiVnr/AKLaxxw/ff79OjX7V/o8MfyJ/HTD3ijJDBEkl1cfP/AiVX0+3a6njk/5Zb6m1bzZ54Ldfvt8if41ctY/7NSTd86L/wChUN9iUQ3181vdSbfuKlVo/wB7+8+/K9RTbt8+355XqxassX7yb/cT/eo5ew0STTSs8ca/c/jqa3j/AH8n8FQ+XL9ujjX7n33rWmh2wSbpPnf7lVYvm/mKs3lMnmeZ8i/8s6b5nlfvG++9Lb26s/8Asfwf40txunf7GsfyUzOSKv7+9gnjhk2fe/efwVNYyT3X7uT54l++9OmVVkjsbX5/+ez024kWB/Lj+4ifPU8qY0y9cXivJBbr8kX/AI/TZoYreN5F++27ZH/WqMLLvkuG+/s+Sq02qNBJ5a/PcP8AwUXkU+X7Rp267PM/v0Lp/wBo8/dPvb+5RGsrfu/43T50qxZrF/D9/wDv07kMqwx/Y7XzPL33G/ZVpr6WKPy5PndvkqRli8uTy/uL/HUM1usqRySfIm/5KHYakyaOxXZ5jP8Adr4T+PDbfihft9/99vr7gZmX/V/On8dfFf7Rdm1r47km8vZ5vzp/31XZT+CXoQ2lVh6ntXg+4/4pywkX7/krXoehrE0Ecn33WvJ/AMzT+GbGRpPk+VHSvUNBVrVPlry6aaSsd9Ze+drui+yfN9ym6bdNOk+754tlZq3jT+fb/cf+CStazj+ywfZ2+fd8laoxJLeOKeeO4m+RE+5VxlXzP9pvuVJqF1F5EFvHHsWL79U5FZpPMX+5WnoR732iBpFe+k2/6pNyf8CrT0u3+y+ZJJ86Nu2JVex035/9ZvRKvfNBBJHJH87btlJjRTvpml8vbH996mkjZPu/c2fPTbWNmSS4k+/9xKbHJLLdSRt9xPv0wsu4642wWvy/PVfc11+78z5HqxqkkV4/lx/IipUNrI2+SST5P4EoBjvsrReRGsnzu9WLqNVnkjaTYlWFtYneS4k+dIoqo3lvK1rHJ9xpaBN9yPy2l8y4WT5PubKm2rcTx/wIqVXab5/LX7mz/wAeqRW82eTdJ/qk2JSYNItW9qzz+Yv3PuVJ+68+fbHs2/cp0dwy2Mdu3zy/fqvJ+6k8tY9n8bvUpjQ35W/eSfc3tR5jXT/7EtQtIrR/L9xqsbV8j/Z2bKCkyxptvFPdTyLH8qpsq9qFw0SRxr87/fqrIzWWlR2tv/H87yVD9o8qCTd9/wDgqxe6WobhYEnuLj53ZPkqu0ipY/aJJP3vzb0qGORZ5441+dKmvrVlSSPy/wDbpIlojs4fKtf9599Q2/myzyW7fJ5u53q1Zr5v3vuKmyi4ZopP+mrfcpicexJ9lWVPl/i+T/gNU9QuGtbX7P8Ax7/krWvLprWCCOP+589ZLQrdXXmR/fWgzuzk/i14duZ/B32iGPfd2H+kJ/f3LzXVfDfVm8QeCrS6b/WvCu//AGG7irjW73U727PvRk+ff9yvN/h3qkvg/wAY614Xkk+TzmuIf91qVS/LzdvyNaX8Tl7r8T2S6tVigj/eU3VFaC0j2yfO6VYt92owSbaaq+bBJbzR73X5KUXEplGzZk+9J/pCvvp11tSfzG+eo7FVgvp4/v1ams0R5Nvz7qmxKZkzTfuJN0ex1dqm8xlnj8v7jw1oalZwJB+8+46Vm2MKxWPmfffztlVZdCry3ZzfxOZXtdNjk+eXfXFwxs0E+6TY++t74jSM2qwbvvr89Y1ncRS2s+3+Ddvrqgvc1Od2MqRZfPkk+4jVn3DNLJJu++j1qTSRXHl/36ZfW+9J41++9aIj3ilDI32qSRa3Le4V5P79Z0caxQRxt8j0+xkVXk/v1PoM3pIWdI7hfub62lVfLkj8z59lYFrcK7/LH8ny1vtsaST+/sqwK8kiraybfneoftypHH/f2VNdXEXkeWtU/MaXyNvyJvanbsPm7jvtCyv5kkfyUahIuyD/AH/kqabyk+78776mk2ywR7f79O/cIr4rlGSGKWPy/wCOq9xp/wC4kkX76JW41u0SSfxpsqnfTbNHnkWP59lWmQ37uo7TbWL7L/c+So7fdFPP/c2VJpsjNpUe776pRa3CyyTxyfxJUc3crk7CSff/ANh9tWbVlbz5PL3/ACVBuZP3a/On/PSrlqyypJt+/sqeYTTMqRmaT5ZPn31tLtW0/wBtqwbiZbCePd87s+ytSa68iCOOSPY/zVZfIiTzmiTy/wDYpsjO6fL9+s+RmleSRfv7Kksbzf8Aej+/WXN3K5exNbwtEkn+/Wna3G66j2/fesrzGT7336uWvlM8fmSbPnrRshrkPMf2htebTtD1KORPIdq4f9jXQ5Lzx3d3yyfJFD/6FTf2rNaZtct7GOTejf8AAK7r9ivQW+y6lfN8nmuuySuWLl7xrNR5I+p9OXm/ZBbzSbEf7lVdU22r/Z7f532Nvp2oSLcalH5n30+5RDby3jzyQx/vX+Suc2ZTWzlaOC3b7iJVzUrFdL1WCT+DZsprXixXUFvJ8iLDU2tMs9jBcL9+qTuTbomWoY1WCeT77RPVe+k83zLiP5ElT56bZ6ssUEkc3yPLUd5I09j+7T7lMixm2LSrP5f/ACyra1BWi+7JvdkqjJD5Tx3C/J8lWI7xZY/3nz0mrjTaJLO3aJJ93yI1SRx/J5jR/c+Spl3Tx/u/uU6OZb9/Lk/cJTbHGBHGrJH81V9PkWe+kjmrSaxaK6/2NjJXOx3jRarcRyR/eegF/eOi3Ikd3b/wL86VVhVXu5Nv9yiOGK4n8uT7+xtlV7dvKk+X76bt9AghkVY5I2+RFmq9dWq+XP8A8t91V5IWuLqST+BkrS+WK1gkj++6MjpR6h6GLD5qX0cfl/J/z0qTXIZVkj8n50d6uW83mz/vP7lN1aNvskckf3P46PJGlu5XvLWJ45/tEexNlSWa7fsknmfJsb/9VQ3kfnpJ+83o0P3P7lV9NZmggt/uJv2VPLIz5e5X+0Ttqs+6P/R4k307WtQZdSg3R/I23f8Ax07UrxrK+SNfuSvsejXJJbe6gkb+Pc/l07R6FNtblyzuIvt08i/J8nyUMq3EE/l/I+/fUlvMq30e3+NPnSo9a8q1/wBIj+49S0VG71I7W6liSfd99KkvrhpXk3ff2K/mVnw3Crff33ZKuXDNdefGsfz1KRdjL+0Tokck0f8Ao7vV7T2Xy5/L+5UNjcNe6VPHcfI6/J5laVnb21rBHuk+d0rRJGBe03bPYyR/f8p6zZpIlu5NvyJU0Nwtqk+7/lqi021ZXvo/M+RG3Upf0zUhtZluLq7t1j+ddrp/t1rSagrvBJs2OvyPVX7K1vrnmLJ8jJUdvG1nfT/aPuOm9KQrhNcStHH5f3Fdquag0upQR3Eknnvb/wAdR2qx3l3J5PyI9WodPe18+P76VSIfkYt1NB9q/wBZ9ypPtkDSTx+X9356bqlrFBqscix/7D1caOD7dH/clRqrQG7+pXtZliu5Nsn36veLrFp9NsL7y/krLjjZbqf++vyVeurqWfw5Jat9+J6nXsFohNG8qR7Y/wCCqdjG0v8At/e31pWt0sujpI0f3Kq28kCzyRrHs82q937JKvMy7qNbjTfLWT/VP/wOrTXDXVj5bfJLF/HTbjT/ACpJ/L+5LTrdWeCeNvuMlR/iOhSHX1w2yCNvnqPUIYorSC4j++tEMiy/vPvonyU6z3X9rP8Au/nWqMJPSzHNIqzySeZ8mz56dJcMrx7vuVRuIZdkn7z5KJrP7QkEi/c+apSLlLsXIZPNf93H89WNQkVvLk+46VXXzVePy6k1KT93HG0fz72/eVQEOrXTN9kkWP8Agaqcccu+eTzN+9KsXTLFfeX/AKxNlRyRxKk/+5SsJORYhuvK8vd8ipupzal5++OOPZt/jojhiS08xf8AgdRyW+z/AHKLAn2RJayM0Hmfx/NVPUr6V7v958lWtPV4v9Hb/VfNVfVJF+1/3HomkJMkk1BYPLjjk+evN/ixqH2XZ+82O1ekR28d1JJ/BXkvxabdPaW8nzpvbY/8dZzXwmtOXxeg3wjpf9vabd28379GRkdKzfhDMvhrVdS8N333Ednt9/8AdroPCe2wkkk8v+BfnrB+I2ly2F9B4is/v27rv/3e9dNzkh/ePWmhVfLt4/vvuprNLZSQR/f+9VXR7qDWbGC+hk/1qVcvlaKT5vLrP1N4zj2JpLhbh/Lb5EqvDaxefJt+dKbass88nmSfPsqrY+b588cnyP8ANspMqcufREjbUkkjX5HWpLzbf6dHu++tRxqyyf33omVbpJ/k2P8ALUXB1Ow2zh+y30kbfOlaV0sU9jdxtJs3ItU7domuvLb+KrEcKwefHJHvT+Cj/ERTh9tldpIHtP3fyPs+SsmOb7fH80n71fv06RtsE8fl/wCqf5Kp6bb/ADz7fkq0maSkuh00fmywRyeZs+SpLW6ld57e4j3/ACVDaxyy2Py/w1DMstrJBcL86fNvot3M6b7ly6uFuLSfd8+yufjkZZ/MX7lai3CypJ5n7vdVNrFnj/76qYxl1ByKskjL+8/26tW9xPFdeXHH8jJVeaOWK18to99R27N+4k/eI6bqv1By6I1NP3bJI1/1tQ3EivdeZ9x2+/TY4Wiu59snztUjWu6PzFoC/wBixxclxL5n2hvubNiJVWzhWLz7q4j3uz/IlQyLLeT+Y3/HutXG/epJcfwJQZklwssSfLH870izf2HaeZNJsd/nqKOZr3y5JvkRajuLOTW77zP+XdEqBMhs1ee7+1TRv81WtS1RXj8tamuGW3Ty4/v7Pv1lrb+a8m6T5F+/RyiUu5JptrK/mSf71N+0NLPJ/wCOUNeSrH5ax/f/APQau2NusrpJN8iUF2iT6asSeZI336dqV037uOP53b/xyqetaxbRPJHHJ8+ysf8AtiK1/dr87snzvSv/AC6lcvc3N0q3Xy/OipU39pNFI9vDH8jffk/uVi2t5c3Cfu49i/36j1S4n8hI4/kq7eQnKPc3Le+8pJPL+RP/AB96h1DUFtYP3ke95az9FtdQ1KCPd8kS1sLYxRJJ/G9RFN76BKUfslO33X8Hzff/APHKvR2sVn+8jj3vUy7Xjj/d/wAFTahGsVonl/famD5eo63byv8AWVeupIoo/Mkj2IqVmw7Unj/uKlZ+oaxFdT/vv9UlAKLLzXC3ske5NkTp9ypNQ1SD/VrHs2pWbdX0EFjJJH/wCubvtalijgkb/j33/wDfdC/uhZdTS1jVPKj8uSTyElffXzr+0xocn7jUo/ubFSvX7iafXtV8xpNiInyVkfGDwmupeB5N0++4iRptn+7XXR39TmmrfvF0Z578F9WWXQPMb53idvv17V4d1BpY45G+49fMPwL1LyNSu9Nk/jr3rTbqX95br/f2V5nLKnUlDsz1Zz9ooz7nonmNL5ckMn96ug+3LEkG3538quF0fzUtJPM/heu0t5LaKxjj+/cbN9apfzGFuxNcXjNBJbtHvd0ps37pI9v30qaOPd+8k/gT/gdNjmi8iONfvt9961sYlzT/AJbX5pP3sr1YuLppZ/8AYWqrRs0kfl/IlWppFigj2x/OlSaJ9xtxcSs/+r/dRfcpzWvkad9okk2Sy/wVT0+b7RdyfaP+PeL56dNay3k/yyfJQl2JbiOjVbhI41+d/v06G3W6f/YWrkNitqk8k0n73ZUjLBBBHJ/AnzvV+oJ9kVbiZWnjt/uRJ9+m6lfLLfJ5f+qVFRKbqDNs+0fxy1n2sMqySfaP4fnSpd+gJly6uF/hj2eV/wB91VuIfssflr99/neo7e8+23UkcnyJFV66uPNuo41j+fZv/wBimgaRJp9nPK/zf88d9F5at/yzk+fZTYYZ555P3mzemymxx7XkjaTft3UJB6Ff7Qtu/wA0m9Ikq5arFLPH5nzp9+qslrE3+s+T+N6uWrNa6bJcN/qqPQVy5a6ku+eOSP7m6m3DL/zz3vUOmxxLBJcSfxfPUlvCsVo9w37zzfuUl5FtjrGPbHJJ5dTXG2VPtC/Imym2qssckkf3G+RKdb3Def5ckf8Ao6VRJVjkWK1+b77VYt5oJbuORfneKm6tbxRal5cPzpsohtWggk/vs9NjT7keqag37+T/AGPkSobPbBaxyL/c+em3Uf2q6jjjk+RH+ermtMsUEFvs2O1TYmT7EcO6JHuF+/8ANXkvxGsZ9L8T6L4s8vYm9be4f/Zr1iSZoIEjWPejJ89ZPjbQ117wjPY/xywtsrVRj16karbodp4R1SC8tILiGTejIuyrV8zfa5/Lj+d9z15D8DdYnTQ49Nm/4+9Nm+zv5n3/AJa9OZpbW+8yST91v+/XLCMn7kuh1Tcbc0epHdXX2PUY/wB387JVprzyp442/ip2rafB5Ed4v3/OX56atnFFfSSKnyffSrdjFeZIsy3XmfvN+zdTYdrT+Wv3Efe8lU5t1vPJt+R2qTS4Yrqf/WbJWSnaQep5z8SLpZfEcnl/vERNlcvG0qpPtj2I26ui8cQxJ4mn2/cV9lZM21fM2yfP81dqVznfx6GNHJ+8+b79WLy6ZP3a/wCzVpo1afzG/iSqV1aqskkjfcZKrTqF5FWSRmkj3Ves1iT/AFj1BJHvgjkWSpfO3vHt/hqUuwrGlayKnmfxv8tdNbsq/ej3vsrlZNq+Z/z1dK6mNW+yxyf6x/JqpDIFVlST93TZrjYkclSSLK8Ee75Kq+W0scn9zfVtEJ9yaSRV/eeXseppNssccn8G9adNYtKn+wiVatbN/sMkbR/OtK478/QdN8v3vuVTultv7Kn3VYaPd+7++iJVPWGbyJLdfuNtovfYpqPUjt18q18v/YqFtu/5fnq1b+akEm379RrMqwSf32oU+5NuxDDuSSP+49Hijxpp3gaxeS6kj3tVpo2eDzF/1vy14L8TtLvPFfxQ/sm8n/0S1hV3/uVjUjKq+SOnmawnCn79RX8vM0Lr40ahq13/AMSuwkniV/kk/grstJ+JlzavBpPi6w/su9uk3287/Ojr09KsW+i6f4VgsNNtY0RHRX8yu68ZaSv7RmlWljHHGmp6W629vI/yb93FVCnT92Cb5u/QiVaprNpcq6dX6eZnrcKskkbfcdPkf+/TfsbQTxyL9ys3Xvh74o+Fmoz+E/E3lvqtgizQvG+9JoG6VsQyNLBBJVOMobtP0d0NTVT95G68mrP7i5GrS+ZJ5daGjtuvoP3e+sm13SwSRtHVq1mWzSeSSTYiI3z0NF29ofH/AO01rn9pfF6/t44/JigTZ5f3/vV9Tfst6Kul/Dm0uP45U3/3K+I/FN63ir4o6rcb/O+0XaxJJ+lfoZ4B05dE8HabZrJseKFaw5rKVxtPn5LbI6Sa3ilk+WTfL83/AACtzT7WdrWCRfvojVzeg2rN5l83zrvZP/r1uR3TWqfaF+REesVc1bj0MXUJPPjgkaP54nZHkq9IzS6N+5+f5Kjuma6gu44/4XWaptDjiVJNv3GSrvEyb76mffK0tjBGsfzpWxpvlT6dPG3+tWsXdeL58f8AGv3K3NJaKXz45P8Aj4eGpZSVuo23kVoI5JPufMlVZlazgj/jR3+SiNf9fbt87o+9KmaRktfMkj3uj1NylHuSQqyPJt+//cqxD+9gkj/j+/UdmqxTxyN99qvagsSf6RHH86ffqm0Ulz7FeS4n+wzyN99NtQ3lur+XcR/f/jpy3Xm/u2/hRqJLiKWP5vvolQ+UaXdljcywR3Efz+U9U5pPs/n/ALv+PfVdZmgtJ9ySb2+/Tt3lRySNHvR0pJMluPzLl5tSCDd/FVrSY2ijkk+/5T1V0vymgkj+/tp1mvm/a7eOTY/36d/5S1/5KV1m/wBOkkX+J2+StJtrWMn7zY6PWCsO27nkb7/y1oSbX8+NfuSpU+8GmxJpckDXUkcn3HSs26t9kn7mTYi7qdarFZSQeZ/f2VYmmaK6njWPem9XqryJ/wAJX1q1iurGOT7lxBWfeX0s6QSTR79vyb63temit/Ik+/FKnnPVFZrO6tJ7dZPnT50pcy/yK5exJpcytPHuj+R0+So5G8+eSzuv+WTtsp1uyweX5kmyKo7791qUknl7/wDpp/Wj0EyO+uIong8uP73yVe09ll+1yfwJ/BVeO183zLjzPk3q6Vet5IIvPj/5eHSr9BryKMcMX+lyR/c+/sq1ti1LTo5I/vxI1U7O1ZZ5JGk+T5qtWNu0VjPJ5m9N/wAlS30RGhNaxte2MEn8CuyPQ0MU7ybfvxPVHQbqdvte37kT/PUmtMy+XcLVDL11IsHkf36hmuGiuo5PvpUbL9otI90e9kqORlt7GPzI/kXcn+3UB6FiG3klg+0R/J87JV77U1x5cbR+RKqVT0eaKWxn/vo6ulSX0Mro8i/I9WKP5k11a7oI7hfndPv0Xm1bX7+x4v8AlnWfYtIkEnmfx0SWq36SeZ+7epVw5WOZtkEkn/kSppplltY/4P8AppVOOOV4JI/M+Vab5M/2WSPzPu02pdReiNLRbpLWxnt/v/eqG6t9vlyL9+o7WODZ5jfI9QrIuySNvvpRfsFvsob5mz/x6mw3irN5n3P+mdFwv/LP+5/y0qGa3XzPL++ifOlSD/8AJhytKnnxw/OjfPWbb69Ppt19nZPklf79XGultb6Pb8j1l+MNUl0G+guPLSe3lfY/+xuq7R6gvI6Jo2lTzJJNiPu2VC0m+eONfniaq8d03n/6vfFVq1t43eT+B6aj3Km+X/EU7y4ltX/3fkqSOaVk/fSb0fdVW6kl+3fZ2/iSppllR4I/4N/z0iWTNIrz/vI/nVKq30LXEE/l/c+WrW5V1mTd/F/3xUf2Vlup5G+RGeoBORJYq0FjHHcfOj1auLeLyJNsmyqq337ySOP53iomk89/tEn3P40q+bsJf3mE0iypHH99/wDviobi3/1e6T96tWtuyPzIfnSi6Vn/ANjf9x6BMbDNF+7/AL77q4Hx9prS3dpuj3ujtXdWMLTzx7vkRd1c74ssfN1iPd8+ylJfCVDTmOf8Pxs9jJIv7j5/9X9+uobSbHXNK+zzR/KyNWPotjLa2t3u+RN/yb61tLuvsqJJ5e/ZurSTl0IionI+D5pfD+qz6S0n+jq/7nzP5V2F1dLPP5kf3P4653xFpq6kkl1Z/JcK+9K1tDul1K0Tzvv7Nj/391Qam1JI3n+Ysm+KjUrWJUjuI/kZXrJjma1unjWSTfWteebdaPJ/z1X79QNOPQdcWe2TzF+49N8uOXz9vyPsqOS4ae0j2yfO6VHY3ipJBJ9923I9Cf8AMEaf20VdLhZb6PzH/jrYvGlW6+b5E/grL1S3/wBO/c/c+/Wtrl4txpUG77yUOVgbvsUbdWg1ie3Xy3Rqr6lZtazyfu/vVYkt9nl3i/fao5vKlk/1n72qRnBdw0W6ZfPjk+RG+5WlfXETwRxx/O9ZdvHLbvBJ/vb6kvm+yz+Ysnz0nsVzKfqTTWqSz+W0f7pkrLa4a3kkt2+7Wl8rQR3Dff8A46q6lYq0HlyR/P8AwPVC2JLNVaPy5I/v7qqxwypdSf3EqvJtt3j2yfJTobqX7XJG33G/joC3s4f3ixIrWepJu+426nSRyyzybY/kenahG11psG2T96m6o7XzFnjjb+ClbuFv+XhxNxdNLafZ44/4PnqrDbyvHHHH/HWg1q0Uf+wlU/7Q2+Z5ce933IlFvIzLWqNFF5dnH9/ZViGRbC0kjX/WslU5LiKwg+b57tv++6pyak0SfL996lvsNLuTXU0qWv7v/Wt9+o2RYoP9tqxbjVv9Zt/1rVYhW81Hy/s8exP43el73QPd6lz7dFA8kayb0/jkqO4vp54/3cey32VoW+kwWqfvPnl+/ViO4gupI4/4N9U7dSf8Ji2/h1Wj+1XElbGm2MDfdj8ys3WNSinuv9Zst4v7n3KsSaw1rBHtk/26bnHoNQuXr7VFikjjWNEqnp9vLqj+ZcfuLf8A8feq7LF9k+2XHzvK/wD47RNrkUrx+X8kUVJyj3LsuqOgkvFs/Ljh+SqrSLBBJ/G71gyeIIv3kjfc/v8A9Kq/brm6n+0L/wAe61F+w3FdToZptkEnmfuEqKHUttrJeNJ8m/YiVzk15/aM/ltJvRfneqm6drry4/8Aj0T56VpdAv5nSat4iWKD7PH9/wC+9YUOrLdJJHN9/wCao7e3lvfMvGk+T+COkXR1vbry1++6fPWnJ3Mucmt2nuoJJFj2W/3E/wAasXlvL+7+1fPbonyR1qXUMS2sFjH9yJPnqi1m1xPJJN/ql+4lWki3LuN0+xXZ5ix7P89Kk1TR4tUtJ7NvneWFkdK2tJjluHj2/cq8yrFJJI3yJWkZWMqsNz4a06ZvCXxXmh/g+0ND/wB8175HMq3XmNJs81N9eJ/Ha2i0b4oSXFv93f51en2Oqb9K028jj374VR6zxC/ec9t0dWHd6MXLo7Ho3huRp/M8z59/3K9At7XbPB5cmxFhry3Qbr54P3mz569KaT/VxxyffT/WVzxfUGu5auN0X3ZPvffqdmWBI5PL3o1UoY1X923zuz/+O1eaHzb7zGT91EnyJV/4TKxat/NWP/WfeqTUGWV4I1+T+/8A3Kz7dmWSeT+BE/jptjG1xB9ob5EZ/kosUzSktViT5fuVcjhZ/Lk8v5NlZscbXH3ZPkWtC+vGtbWOOP79XclcpN80sEn8G2qsjStJ5bfOmze/+FSWrSy2n7yi3aKKSSRv9bv/ANXRcqxVur5VjkjaP5/4I6rrHKzybf4fv1ckVZb6SSSP5Yk+/VO3kZE8tf4nZ/8AbqSblia18j7sfzunz061kVYJ7jy97/cqS6tdkcf7ynah5rwQW8PyfOtWLfYdas1vBJcN99ap7t//AC03uz76talp8sUHltJs+SobWxaKB7hvvomxKTHexHqEfm/u1+d3+/U10rTpHZr8i/f2f7tOs7dnnj/2fnerlvbrdX08jfc+4lMerKMzNvjjX5P7lai3CtH/AKz5Iv4P9qsuRfKnkkb7ivsShpvnk/ub6TBMtXl00GzdJ89WppPNg+aTZs+eqq26XnkW/l/edneSrGpeRFYyRx/f/wCelCAbpe1nkuG+49SahttUnk/gp1n5UFjBHJ8m/wD5aVV1yRb+CC3jk++/z1INMm0ez8p45G/5eEqG+t92q+X996vXEcVnawRrH89R2/lRefcNJ871YrdyTybZIPM/8crPkkia6nkX54lSrF1cRQR+X5ez/ppWezNBazyL91qd5dSEu55PqUzeDfixBfR/uNP1GH7O/wDc83dXu14yxaPJJJ8+5FrzX4reG4tW8HRx2cf+m2qfa0f+PcvIrc+FPiCXxb4AguG/4+ETyZo/7jL1qKvxxmvmXSvyyhLodxeSK2jwSR/O7pVeZbyBEkjk3uyVatdPVrTy5Pn+7sqO62pfRxr9xUanYpkmpW63XkXH8bJsqHT2gt55Nv8AyyRkqvfNKtpHcR/8spvnp1uu61nk+55u56S5hHkOrSLPr9/t+fdMz064WJbXzPuPVWO6b+0ruT76b2rQk2y+X/tV2pnOUbiNvI+WobiFf3e37mytaa4i/eeZ9zZVW4k2Rybfv7FqkyXfqc7IrIkkf3NlOWZ3f/b2fPW1cQr5fzfPvT56wbpWgnj8v7tBRvWa+b+8X53rpIZpW8v+BNlcjprMv+r+/XXWMLfu9sn8FJGkl2C8kn2QbvuVVWGXZ8vyfPU/ktP/AMtPuu1T7mRI5F/v0/UzaI1kWJPL++9XGkby/wDWfJVBV3XVW92zzI1+/WexaY2HzfnuGkqhr0jRWMknmfPvWtPzIpU8tvv1n+JrWKXR55F/uVsiW+xJZzKvlyN9x0qrdSLLB+5+9vqrp8kv2GP95vTYtQwrK/mbfuUkg9pGBpKstxYx7pNjpXPXTeHoLTxLcataf8Tu88v7JqPzP93jbxW/a3y/6tvv/crsvhrJ4a0bxHPZ+MtNj1TQr+HZvk+5bM3Vqn3Y6SbUe63sZSjUqfCk5dL7HklxI2m2NpZzT+f8ivE/8qv6l8RLnw/4Su5Lz/QtQ++kn8jXo3xv+BujeBvh1qfjrwR4p/tHT4ple30pIFdNvdQ33q+WYfDviX4tSQXl5+50pXX/AH6KlGNT+HJSj3XQVGvKH8WLjJdH19H2PUPC/jjxV8Wft/jDxRPHdXUsUdjbvGmz90ma6qxZotO8uqun6XBodjaaTa/JbwJ/yzrU1CRYEjj8v5KmnTjT92Ox1VK0q0ueVr+Ssi1YxyeRJIv365j4oaxLo3grUrhvk2QtXW2syra+X/HXiv7UnihdO8DvYrJvlunVKmrK8QoqR87fBmx/tzx/Yed87tK0r/zzX6L6Hpc9/BH5P/Hvs2PXwz+yzoraj4/jkWD5Iom/eV+gXh23ltdKnuLeP51TY8dQ4/DYOb35a2L2pRxaRBBHHH8iPUc0nm6bPG0e9P4KuXjLcaP+8j+fYqVRhjlaD7P/AAbN9RdzBLk2KdvcJK/9x/J2VNpvlWqfN9x6hWNoLqO4kk3onyUatJA0/wAvyJ9+lbsP1Ibi4ll1H93H87bkermn3CrqUfmQbNybHrPvrpUj8yH76OtWod0T/NHvl370qLxNEmWrqH7LfeYvzxSoyVJbsv8Aq/L37qsa582lQSQ/fSb546zfm8yPb9+qS+YLTfQ0Gb9/JGsmza9Oulby5N333+T/AOvVr7PFKn2iOP59lVbqZYkkjk/1v8FL3Sfe3RTurhk+787ptR6mmj2v83yOiVHtb95t+4yVNMrTpHI3z7EppFN824Wcn2iSe3b502U2G8i/49fv/wDTP7lU9LjWC++b5NyNsp1xbxNdySSR/vUqLFXXa5c09YItV+aP5JaNqxalJGv8e6sdZpbWOORY96JWorebPHt+RHT/AFlNX6kq3TQm1KZbV49tNjvF3xyN99qbqkkTWsn9/ZUNjG0WnRyN8+ylEqfn95JeMtxJJGvyOn3I6bIzNqPlyfI7w7Hp15bskEF4snyb6JpFS7jkb78qbKq/mKxRmuJ/9W3zuj7/APgNN0vbPJPJJJ8/3/Lqaa3livvMb94m/ZVPUJlivp/Lj/jX/vmmGppXE1tKkm77ny/99VHqTKrwSR/JvSo1jllsZN0HyffqxcKtxJB/Ajo1S/Md10K7N/ov/AN9aFvIv7iNvvsjVC1nsgjjb7/zU6Nfkgj/AI4v46dib9CaOGJk/d/I71JCrWv2uNvuVn6hDKt18snyPWlDui1Hy5vv7KGX/wClDdP22U88lv8AclSobyRbi0/dx/c+/ULSSrPH+7+Wriq0E9x/HE3/ACzo/wARNyvpMyPP83yJ/wCOU68t993P5nyJ/wCOVXWRUknjX7n/AKBUkkk++fd86fLUryH6jtH8pUkjaT+Cr1x5v9nVkr5UXmSSfu9taFrI1v5e354pUpvyJUzNsZmuHkj8v5F+er19Js8vb8ibKy2jaLxBJ5f3HrUkt1uoI42++u7fVLzEivZwtL97+LdTY7hYpJI2+49SfNaxxxr99KJrNWfzJP46HHuEW+hVbc0HzfcR9lE0kTz/AOr/AIKFWK1knjb599Ot7VvLkk8v7j01HsTz9ia8sWeePb9xkqrdLKlr/ceKtKaaWK08zZ916r3kjeZHJ/BS9ARjteRSxx+Z9+s3x1bxajpX+x8tbl5Cvn/6v733KbrDLcaV5kf30+R0qbfmU4vqWNFt2lgg2/3K0rrbAkkjffrL0e8aKCPd/rUq9cTfavMkVPn/ALlXOX8pKj3MuPbdXf2iT5Hf7lWNemliSPb/AAvUNrtWSS3b946fcq5fTS+f+8j/AIKm6KTl71yqt1El1BJ992SnXEyyxySLJ8lQ/umkjk8jeiVDb3ktv5m6P901MXMXN0Vr/pCyfO336jWaXyPM/vP8lQ2rNqiT7Y9iL9yprOZV/dyffWj1Jbl0L0kbOkkf+xVexuGgn8xvuJTbhmeCeSOOT56q29rKsEG6T53oH6E39ob9S+zr9z5q5vxUv+lx/vNn3q6qONbeTzFj+f8AjrgfikzRRwSLJ8++pqfZsbQbfMSWuoXd/axx3EexP4K3rVoIIPL/AI/mrB8N3jtpvyx70/8AH66LULWJLWC4X+JK0cY9DnpuXUo6TNE0c9vJ9xvuVltZ/wBl30klvI6f+gV0VjZwQWsfmfPu3VVbdFdSRyfOlS2h+o6xvoNRgnkm+/FRod8zf6750T+NKz/LbTZ/M/gb5P8AYrUt/Ig/dyR+Ruo9S0+xc0uZd89u3zp/B/fSuf1ZZdJnk3Pvib+5V6zja11H7RJHvT7lamtWMFxHH5ke+J91Z2NYvcyb68giSORZN+5Pkq1p95FdadJHJ8+ysPULWKXTnjXejr9yubtbi80t5P7jffrJpl2jU+I76Rm8j/YX/lnVWNv9O+X+GsWx1yJ43jm+/wD36kk1hU/eL9xKtTYOEeh0Ud4v26eNo/n/AIKLqxWd/M/j+b5KbpN5FqXlyLHv3JVy8Vop4/8AYqzCMf5kZcO3yJ4/M2bauXHyQRyffRKrzQxSyT7Y/n/uUQq32GT++n8FUiU+cL6zf7L5kf3KvR6XAzx3H3N336ryNEtpJ5n3PlqZpFuI4PLk/wB+mpdEDj3IZlW1jnj+/u+5Wb5jLdRyLJ8lbGtW8Hl/7f8AA9Y6wywT+XI+ykim/wCU5G61KJ08uo5mWwTzJK5uzumsJI7ib53++kdTXDXmsySXE0myKoh5kNfbJvtUSeffXUnyIjbK5/8Ati816eTyYNi/wVrWugtf/vLz/Vb/AJI/9mt6Ozs7BJJI49n8Gyr5e5m5voU9L0dIpI/O+/srekkWKTy4fuL89UbWT5/l/jq3b27K8n8e6k/IpkF5NL9lnkjj+d/uVyN5eX0F15aybH2V2V1JK8/lr8m2s2809bqfzGk+58nmfwVaUepi79DgbiS+b/lpsRnatKHd+4s4/wB/cN9+T+BKm8RRqr/uY/3X3Kz2mn0mDy4f9bL9+pcY9DeM/wCZm1fak37uxWT5KzdQhX/j3jk+Sr+j6XLFaSXE3zyt89M/s9rqT9z9ypSCczNazluvLj/gWti+kby4LGz+RPl86SnQ2stm/wC8+ffWtHaxLH5ayfO/z015hGTqHO/2W11dx2sP3Erpm01W/wBH/wCWSp88n9Kmh09bWeOSP532fJ/vVoXEa6bBHb/xt8707iUebcyVtYrp/MWD/R0+SFKtWsK2bybo/wB66VoQsqJ8tNms2uv3nmfPvov3JS7lW6jtkeOOOTe+z56sfYWiRJGk3xLTfJVX8u1+eWiZpX8uOb5EX/lnTG1YsR3S+R9n/v8Az/u6hkt1lk+b50SpbdV3ySUxb5vMnj/g/wDQ6SG0fKn7VWjGHxBBfKnyMm3/AMepfhnqEuqeEvLkfe8H3K9D/aT0BtS8LfaFj+WJ1d68L+D2pbpLuxZ/vo1dGK+CM10DC6qUGe9+G1VJIJJv9mvSvM+1Rx/vPkryfw/cK8clvN/yyevStNvFSODbHvTZ/wADrgOmx01jGrwT3HmbEX5E31ejumSD93H8n/j9U7WNZbWCOSPZ8+/ZVi1VpZ5/7io1amDKuoQyP5cf/LWf79aTTQRWsca/w/JVezuorq6nuG+fYmxKsMrLJHH5dUha9S9HHEif7C/PVOO4aW6kuGj+T7iUagzQRxxr99qcyrB5ca/Pt+d6ZVuxea4/cRxt8nz73qHdE/mSSf62q7SN/rJP9+o1k82T7Q3z7v4KAkTLG38Pyf36sLIsr+ZJHs/gSm6ev+s/d/P81R6n8j/7CpSQcxXjvJZ55P4EWtDT917PJI3zov3KzbeFbC18yT55Z66CHyrDTvMb78qfJSfKKLK94yy+ZI3zulRyRvbpH5n3Pv0QqyeZ5fzo9F5Gs8/mNJ8mxUp2JLFn/otjPcN/GmxKjhma3j/1nybKkuNss8Fuv3E/gouoV8iSST7/AM2ymUym21n/AL6VHM37/wAtY/krS0uP/RZ7hvnrHVZbjUpI1/1WzZQSbWgt/r5Fj/2EqvfSLcXXlx/3/nrQm22EcFvD8j7KwY7eX9/cTfIm/wCSlYtvub0MkEsc8kn/ACyTYlZuntFLfSSL8+2rk00Vvp0EfkfP9+m6bHBawTySfI7Un5l+hM032qfzJPvt9yo9QmVb7zIY98USbP8AgVN0+6Zp5JG+R9mxI6hVVWSeRvuM9NPsZNBJffao/s80fz/fqqyrawSbo9+7+CpreNt8cnl/JK9WNSuFink3f6pE2VaXclz7FeG3guoJPM+4yNvjry/4U6tP4X+I2u+G/uW9/uu4Y/4PvYr0z5YrH5fneX7leX/FLd4a8R6L4ot49n2WZYZpP9lqlrnhJfd8gT5Jxb+fzPeFj2z+Yv8AuUXkK2fn3H8bpVex1aC/0qC6X5/NhWapppFnsfMX53f5Kwpz7HRUht5EM0a/ZJJF+5s31m3140GgXcknyfuW2VJb30qeZG38L1m+OG+z6HJ/4/XTFtmMjyvT2ZXjjk+++56sfaHinkj/AOWSUNNEqeYv32qGG8aXzN1dTIUZF7zG8vzFj+TfUl03m/dp3yz2vyyfOqVDCqv96P56i/Ydv5iSRVfz9v39lUdQt/NT5fuVpWsa+XJceXv3O1V5Ldm/2Eq4ozfmY9nJ5E/yx/x13un7HgjkaT565C8sVt38xfv11WntFFYwbv46Tl2Eh0dx/rP7+9qbNMyQf3H31Vk3N5m37m+o75mlTzPuUO44c3U0JpliSPb870LcL5kkf8dZsbM8cEi/PU00MqfvP4KqMRzn2NC3/dfu2jqrrEnnWM8f3E2Va09mef8Aeff/AIKj1iFfIn/v7GqrCStDQzdH2xWnlt9/YtTbli8yNY/kejTdr2kn8b7FqaONZfMqIvuFu5TaFU8zb9+tSFpX8vb86bKjkjVo55Fk+ddtWLVW8yP+/sqriRyeoW8/9pR7pJ/sj7t8G9vK+bvtrautPttG06wt7H7j7nfy6uTQ+b5n7uqu1Uk+b7mxqmCjT+FWvuTOM6r55u9tijJDLLd+Yv32Sprjc37tvuVrafaxMnmN9/ZVG409v3m2Tf8APWnu9Be8SQyS/ZY4/wCOvk39pzxI174tj01X+SD53r6ykXdBJIv8CNXwd46um1Lx7rVxNvf/AEjZWE2panZRn8Vz6V/Y18Hslrd6033GdUSvszTY1Sxnjk/5aoz+XXj/AMBfDNtpfwv0a1hj2TXW1/8Abr1y6aWB/m++qbKmpL+Qypp/bG7VTSo41+dGRneodHulleeRo/k2bEq5prNeQT7o/k+bZVGzVkg+X+F231neJdn0MW6hlWS7j8z5UfelXIbFbr7X5cm+VYVdKh1bUoIvEf2fy/3VxDWfpdxPb3Ucn3Im3JUOUi0l1NBbFrqCfb/rVh+eiRbmWOOST93LFWxDDLF5kn3/ADU2PWbJMr6l9n/j2U/QXqWryTzbH7RH/s1HJC0X7xfvvtptwuzTpI1++tNhklaxguP4dlZJdi72Li3k9vHH/Bs3b/8AbqRminngkk+dKja+aXzN1QyRr56Rr/crQXoXNQZbeSCNfvsjVT0tmVJLdpN+3dVi+mWK1j8z76/x1JoqxJff6R8iN89LzkVf+Uy44V8yTzv4XbZUc008E/7z50qxcaer30/lyfI3z1JJGvmeXN9yl6sleRI0MH7vb8iN/BU3yvJP5fyfwVR8tfPkjb+H7j1a01lvPP2x/d2vTRfL2KckbOkkbR7/AJPkqPS5pd88a/c/uVoRrK6Sbvvo7VXjVUu/3fyPspOxEX2JJrxpdHkjWPy9n36pzSMlpHJN9z+CiaNVtJ45JPvu1GhzNdWn2eT7kTts/pULlKb7FiS6XyIJG+59yqeqXEXnx/8APKVNlWLqxlgvp42k+RU3pWbcLF/okjfP8+z/AGK1vHqHvdUbFvG1nBJH5m9HqG6hWe18uGPY0T/6yrS3Cz/vI/uVl30N5F5nkyfJvXfHSuuglHuazSL5ce7/AFsSUWczeRPJJH/HTbza6QR+X871XtVli1Ke1k+SJkqebsUvNE19tuoI5P499TXSq/kSNJ8//PSqNwrJaeYv8L7K0lsWuNO+WT54vn8uhIlyM+SNop7iNfnRdrpWlNdPKkFx5exPuPVWRdk/mSffdKarSRI8f8H36v1JuQx+Ra6rJI0f7qepNSaCK+gjj/1UqMj1DfSJcQSSN9/etTMypY+Yuz5fnqXzFWQ2bbdJ/f2psqa1jiuoP3Mmzyqp2dw0T+Yv3JatRt5F0/8ABvqiC1qFqtq8Fwv36deRtFPPJ9x/lepNWZr/AE7zI/8AWxVXhuFvbWC4/j2bHobLSLUNrBL5m773y0alatayf31rJaaVIJP76fJVqzuPtUH7z77f36HKXUPQddWMVvdxyN8+/wCSr0cMSWs9v5f72s+8j+1QTyM+x4tv+rqSS6Z4ILiGTfuSquzPkHLMv7+OT5HdKqtcbbGT+8tE0a3FpHcfxpu2VRt5tzybfkSWs79yo+RX1Rmd0k8vYi01mgnjj/efJ82+r19at5Em2T+Csm3bbBJG33Hqguupcs2tvP8Alj+T5ajvppUn8xf9VVXR490EH8f3qtX0beXJH9z71DQozQ2xjbz3k+589Okup1vvl+dEpu50SST+PZUyyRW8kEiyfPs+eOl6ji5dBsOsK8klu0f/AG0pt0yvB/fSizmW88yRY9ib/wCOpPsrRXccbfcbdsosIbas1nBP5fzpUlnatP5dw33/AJqa2qNBHJbyR/PRd7V02OmmJ36kmoRypYx7f4vv1Vm3QRwfvP71Tao06JBbtJ8jVmtM0V9HbzfPtpLzQ7+ZtRzK/wC8rzf4xXTRRpceX+6V1+eu6t5luvMkaPZ/00rz/wCNlxLF4Ou/Lj+SJ1f/AMepPc3gzS8HSJf2knl/wotdMszSwRxr8/3q4P4a3EVxpUF5D8n2iFd8ddc15Lbx/uZNjtXS1oc0EbH2Vf7Nj3fu6q2NrF9rkkk+fbUdrdMkEkd187tUK3T2s/yyfI1c/NIdolrUrdZYJ933FrNmaWfTo5G+/FW9qTRXUHlr9/ZWXCsXkfZ5P4f++6P8RTuV1vJWtXjX53q19sk/sry/41/gjqjdfxxxybHqxazN5fzUnyijfYm86Ty5P3e9NlZOpaCrpPcL/qq3Gum8uSRfuJTVX7fHJG0nyUi0zy9rWTSdRjjaTfbyvUmpNJYQSSQyb4nruNU0OKW0njb78X3Kwf7Dilj/ANZ/rahw7Fqcij4b8WLa+Zbt9+uk1LWIpfIuI5PnrjbzQ2Tz9v8ArYKht7xvsMkc333+5UzTNFKJ3EesNdX3mfcT+OprjUoHk8tZP3qV53/aE9mnyyb0ai31hkvo5JPkZqSk+nwlvlPSodQglT5vv0618pvM3fcrlbfWFgvv76PWt/aS2d15i/PE9Up9jNxl2OmuLiKe0g3SfO26o7yNdRT7RDJ8+z5653+0JZ4J42/h+5Todcg2SeXJ+9X7iUnPuLk7Hien3S3F35l1I/8AsR11Fu0t7PBI3zr/AN8JXG2tvLBJ83363I5LyKOPyfneX7la+zkc/tYHbRw1XmmZ7vy1+dFT/wAerPVrm1gSOSTe/wDHWlYq7fvGj+WhOX2hOMfsjvLWKOS4k+R/7lXrfc0HzSbE+/VVZlupPLX7iff8yrM21v8AU/OlO/mZIoSXC+fJJ/B/BUS3C+RJ/G71PMq/a44/4nqPUvIg8v8AeeXTaiVqYc2261GP/nlE++m2Nq2r6xPeTfcXdViRf+Wix/J/BVyzVXg+z/wfNUtiSDVJmnj8u3j+Rvk+StBYV02xgjk+/s/4H9K0LGGK1TzPL2J/BVGSNp76S4k+dFoTiVvuUWtd88e7/Wy/+OVet9NaLzJGpsdu0t35jfO9WvtW1/Lb/foEvJkNrcNBJJJJ9/5vJq1b2st15lxJ9/8A6aVD50Xn/vPnepLxpbr/AKYxUWj0Hd/aJJLiC3+7Jv3U/wDs251L7z+RFRG1tZweYv3KW41CW1tfm+41F/mJkbXEWkfu4/k2f+P1TW4l1R5JG+RKjuIW1Ty5JPkSpPMWy8u3t/nl+5/sU2un4Dv9kct40t39nWpprdfL+zx/63f89OZV061fb8921U7XzWnkkaT59lXaP2QfvbmT8RNBiv8AwrqVjJ/rfKavibw1cHw146WOT5ESXY9fdd1It/5+6PejIyPvr4i+LWlrofje48v7nnMy12xXtKMoMwoy9nVSf2j2mzvNl3Jt/wCWvz16x4f23skG377Iu+vE9BmXUvCtpfQ/fVFR69b8A3C3iR7ZPkSHe7148X8N/Q9KSWsTuY7j/Tp44/n8pNiVNJcLb2s8i/fZNlUdNkilvpPL/wCB1rtbq19HG0e9ErpZyD9LtWtbT959+rG1ln8xvuKlO1DbF5e35P8APSiSSV7Xy2+/v307xLIm+efzJvn2061+Z5JGj+T+OlmX7LB8vz70+eo7WPz7VI2+R5X/APHaTFcb53mvPI33HT5P92pLX/Z+Tf8A+g1VaGWV5Nv/AB7/AN//AGa1LeNbp38v/VIlDEn3JLO42efI0fz7PkqpcTSbP3n3N9XZpIovM8v79Zt9cK1jJ5kmxP8A2amNknnNeeXIv3PuJWtcQtLH5n30RNlZui27f2b/ALv3N9WpLjen2dZKCSw3+jwfLJ8+yq9ras0Ee6T50+/TdQutvlxr8j7/AJ6sRyL5fzfcVN9K5Vl0I9qpvkaT56dIq+R+8+5sqGT7nmN9+rUdn9ojjjb7/wB96fqQhsMO218tf9+nWNrFLd/7aJRJM0T/AOr+TZTfms7SS4b/AFtBd+5JqVwsvnxx/fiSobVvtU8Fm33/AL71Ja2f+iT+Z/rWSjRbNooJ7xvv/cSlYlPuibWryL7dHH/cqPULVv4fvsm+hYd939om/fvspsjfbHjjX59333pgQxwts+0NU011FPafZ/7701VZ76SOP/j3qa6sVWCSRZNj79iUFMdp915t1J/z7xfIlV9Qjln8uzb7jvvqaPaj+Wv30TfViaRbe7+0SffRKaceo2jLvJopZ5I1+RIErnfHWmxeKPDM+ktH57ujfP8AyrekWL/Wfx3H36r30LLB5n8NWtdzGa8jnfgn4mlutDn026k2S2Dtb+X/AB/L3r0qxVZYP3f31rwXSZm8IfFCPzJP9E1b5P8AYRq980tYnSeNfkTez1zOPs6ljrUuenzJGfIyvffLH8ny76x/iJdL/Yf2dfvyzV025fPgkWTYjuyPXI/Eq3WW6tLf7ifM9dKXvnM33R5zJDtSST/gFWLXT4vMj8z7myrU2nr5nyx70rUjtURPLWT/AL+V12Mk7mW1u0UH7v78r1Ivmxfu5Pk+StKaFWng3R/ItCq0t35jfcqGVzMp+Y0Xl/u/3S1Ksyv+78yluGXy33fIn/TOnQ2q/u5F2O9LlLfmOmt4pf8AbZUrSjkWLSo5Fj+esm4mW3kk/wBypJLxfIjjWTe+zf8AJQ0Q13NKG4W6kkjb76UX21ng2x7ErN0mZbiT/b+apJGaX935n8bVXoJMk+zqn3fub6n8lf38bPs+7VSOF0/dr9zfVhV/eSbvvrVXBKPQsxyLFP5ckmz+5VTxFIqwT/3NlTXDL9uj3VDrEP2q0n/jTyWqIs0lH3dTP0/alr+7/ihWnWsbRPJuk+Ss3RdUVrH/AG0+StBWaV44/L+dkoiu4m+xahj2PJ+8+epvtEsU8f8Af2Vm26t+/wB1Xdy/u90dWzOMmXI1VfP/AHnzvTFX/wBAaqbNsgn/AL6VC2oeV9779TIEaUczpHJ5n3NlSQ7ZUk2/fqjHdRfZPl/jqbRZFikn8yT5NjUrlMy/EUjW+lXckfyfuWr4Zt2W/wDE/mNHv82+/wDZq+3PiBdLb+GL/wAuT5/JZ6+J/BFnLqniawt/vu1wr7P91smuea95GqXuOx+lHw50tbKC38v/AI94oV2R/wBz5a7i8k33fmL+82o1Yvgu+iurSCS3j8hFhVH/AN6ti6k837vyb32VmpFWHaDJ9ljn/wC+6juJFSTzP4H+/UcMLJBJt+/vrP1LUJfLkt2j+T+B6TNIr+b7zN1yFWeC4X5Pn2VqWNj5Xn2tx86ffR6z7qzlbTpNsm9EdXrasbdXnjkkk2ebDspmZNNM2mwQf3Hptr5FxJ5jfJLE9N1Lb+4jb95tqPzoonkk/u/fpX8x3fTYLNZUSfzPn3u1Q27SxWP2f+De1Os2laOeRfnSnWt1HLBP/A8Uy02xpFWNv3kkax/PWlMrL5Fw0fyN8lZck0v9pSXEf8CVcXUPtVjHIsn++lRzdhr+8OvNv2T/AG0qO4milk/c/f2LRNuuIJ/L/hqHT5l+3eZ5e+KnFjlGPUtXkjW8cfl/Pv8Av1G3n3k8f7vYn3Ktaxbr5H2j7ib6hsbxbqOS3aP5Ff79C5RtsjuNssE8n3JYqj8O3jW73fyfPs3pVi8hig/5Z7926qtndM195kcezZ8j1RkvuNSGRpf3nl7H2b9lV5I1W7kuF+5/zzp1v59w8n9/5kqncLP5cEf36XvdA06jpoYLiOeP7/8AHTbGNUSe38z/AG0f+lQw33lXXltH87bko0uHytRnkjf5E/5Z0l5jsWIZG8j9587/ADVRvLdWgnjh+fYm/wD4FWl9qiXzP3fyffqjdMzSSR2/yO/z/wD1qdjTme7JNHuorXyP3e9Gp2obnknkb5KrrtiSDd8n2d/v1tXDLexz7Y/neGhpErmIYbjzfL2x/wAHyVHcSNcT+Z/y1SqdjI3lx7o9jpV6zkiaeeOSP56i3vgtdgt2Zk/1fz0XV00v+x/BViHyvtf2eT5H+aqs1jutZJPM/jrT3SObuWI5FWD9587pTo1iePzP46p2sbb5I1+/FTluG/ebo/noK9CFVZ57u1k+Tem9Kms7yKWCOOSP7nyPUlw0V/qMci/J5qU24VrKCeP+P+Ci/YhELMtr58bJ8ifcqO+2/u7jzP4PkqNrqXz45Pvps2PU32Vfsv7v53if7lKwM0LHUFuI/mj/AHTpWbHIs6XduvyfPVqzVvIjjWPZ5T/PVe+hWw1KOT+CVKGCl3LEd1Fb+Zbt86On+sqja3ixXUkbfOlOtYYm+9JvVXaq95asnmSQ/ItFh3saEar/AGlJ+8+SVKjm/cWPlwyfPE7UMqrPHJ5nyVHfRyxal5av8jJUxK/vli1kl2Rx+Xvi+astt0X3Y/nV2rWt93kVT1CNfMgk8z71aNdyeZli6uPNsfl+/srJt5Fl8yNZNiP9+tKaFWtZP43Ws2HSYpbG4uF+SVKmwcvckaxZH+z+ZsRN2ytCOHfaRyLHvdXqnpN82qTzySR7PKTZUkzNBPHIslS2DUfskclu0tp5ax/x06S3ief5o/n+aprG6nt55N0n96obzUPs93B9o+/sarCNiGPb5cFvJH8n9+OrF1ue++zt/CnyU3zoLqCO8j+R0qvcW8t1P9oWTYi7aVxXKuoSSwTx28yfI/8AHW5dW6/8I/Hb+XsdvuPWHfSfbLqO3+/WpeNKtrBH/Cn8FVf3Afx6keqSS7445PnSLbTryOK6jjkjj2PVONWleeT77vUkO5Y/tHl70/jpEXIbNfssflzR/I27565n4hW8s+h3du3zrKjV1lvulgkj+/8Ae/d1l6xatdadJH9x/mokjopSkzzf4F3Et1oclnJHseJ2RK9Qj8t38ub79eN/DdZ9L8R61YrJvSKZXr2K8vILyP8A0f8Acvs+et5S/E5qa+LyKt1fLaySfxtTY2W/8v8AebLipP7Pa6/eSSb0T79Y/wA1rfeZDJ8i/wAFYGlzpvtzbJP4GWqd1G2+O4j/AI6ht7qL+/8APVhpvKk+X7j0mMh1JVgkTd877Kq2vlW/meZJ96ppplefy5Pn3VXmX+999fuUxWNaO3V4PMhk3pViGOJ4J/3mx0rHh1LyP3cn+qqaG4aKeSSOT56THyli8j/fyRrJ8jfcqrJavB5cbfJUyyS6lB80ex/+elCq17BJG3zyr9ymlLqV6Fe8tV+1x7o/klrH1rwys8fl28e+X76eXXRQr5sH7yT54t336h8zynjkjk2OlTbsK/c4WHT57fy/tEez73yVV1jw+0HmSLHsR/ubK9G1ZVlg8vy99Q2fhlr+CePzN7bPkqWrrTQqL5TyCPULy1vv30fzrXT2+sbvMjmj2b0+SSrmraSzQRx3UGyVd3z1lrZy/ZPMj++lZOEeh0KUupqNq0sVp83zyp/6DWbD5vn+ZH/vpRHNK0Ee6P8Aepu31TupJUjjkh+eL/x+sym/M0v7JgWP99Hvejy2t/MkaPY6fcrHk8aQRSSSQx70WsHVPFmoap92PyIt9dXNLojz4049ztlmgljk8ySOs3UvFlnpvmW8cm965GHT9Q1F/Mb5EZKvaf4NnuPM/ebE/jk/jqeSfUpTh0VySHxkzzybo/kapofFU8X7zy3d2+5BU1v4ZWL/AFMe/b/HXQW+lwabB+8j3y0ezj3BVf5UZNneTyvJeXHyP/00p0N42qT+ZJ/qk+5WheWaukf2iPZvqO1s/tE/y/JFFT5Owe0fUsLD5qeZ/H9ytDTdP+y+Zu+epLe3+SST+NUqG41aOJPLmk+/SbHqwvNQWX/b20yOZpUkkb9wmyq32xdRTy7WP5N9TR6WzJ5l1Jv/ALlCQc3cmk1SL93b2cfn3Gym/wBmyyv5lxJ5j/3KjWRdIgn2/I7JTbG+llf5v40oJf3FiaOK1k/dx/P9+rHzXEf2iSTY+z7lV4bVW8+Rv7lRzNLL+7j/AIapvsF49UXN0Uv7xvuL/wAs6haZdRfzG/1S1TmjXy45P4qvSRtFAn7zYv8AcoakZILqT5PLX5Iqr2sf2XzPMq1/Z8X/AB8Tf3Kr319FEnl/fqm7AixIzL+8b77VTjm+0SSbZPlp83m3Efl/xvUrWq2sHl+XvemaOQLfRKn2dvnff/rK+YP2pfD3k31vqSpsR02V9Sf2f5ifN8jbPkry39oDw2uqeC3kb55YPnrsw76Pqc1SVmqnb8jx/wCDOtrdeGb+xb7+xq9L+Fd8yTz28knyfMlfP/wd1L7H4oSFvkWX5K9m0e6ay8eT2a/cZN6V5U4+zco+Z7Mvfcai6qzPoKzsWtfLkb5ElT5KsRwqkn7uT52rPjvJbq1gt1++u2thY4reT/bRK1izjlEhaaK6vvs/30i+fzP4Kkk2r5lxWarNvkjWPY7/ANytJt0/lx+X9356pR7ExZajhluI/M/g2VRa6ZI5JP4P9SlWJrr7PYyR/wAbVRtY18+C3/8A2KmwzQmkVbT5fk3VqWbJBY+Yv8dYc0jT6l9jj+41aF1cRRT/AGXy/lWruUV/MlaeST+98lR3Vul08Efl/wAe+prNYry6+X7kX36sW6rceZdfcRd2yixMixJug/dr9yJKI4d8f2iP53qPcrwSf32oj3QWs8n8GzZU+gX7kljuv7r958lvF9+pmuIJXkkj+5WfZybbSONY/Lll3b/92m3H7ry44f4n+erD3S1dXW6D+47PTreZYv8AWfO9QtD5s/mL9z7lN+wpdefI0nyL8lANlqabfBVeRVaeCOT7n33qvH8115n8CJsSrm5f3lx9+V0pICxdXTyp+7/1X3P9urk0KpapZrJ8kXz1TsVVJ4/MT7vz1NdKrTyf3FSiwl5BMzRSfL8iPDsqm009haTyLH87fIlaDMv2SSs+8uPIeCzX50++9MPQdp+6Kx8xv+B05pJ5Z/8AWfJspszLv+X5PvO9Fnt8j/WfO7/+O0CTZcm8pXjjb77Jvf8A2Ky5N11/o7fferFvu+3f3938dOmjWK7nuF+5s+Sn/iJb7BcR/wDLNfnSJPkrDuppZ3+xr/v/AO3WxNIy2vlt/rW+/WS0n/Eyk2/88dlIGuzOP+JGixJodvfLH/pdrMsySf7td54H1xdS0qDUo/nSWFd9Z+rWcV1aTxzPvR4dlcr8F9SXSZ7/AMOzSb3imk2f7valVfuxl/VjWi/s/wBXPXoZGljjkaPYjv8AJXF+Mrpn1ifzvndE2V20bKn+kf6vyq8+8fTNdalPIv8Ac31pT5TKcn0MqSSKLy9v36sLIvkSbvv7/krk7q4lV/3cm96ZNqkvkR/xvvrq5ZdTLmXxxOmXUpYp5N33Ksw30UsHmf7FcyurKySf3NlEetRRWLxr9/ZWRsbf26Lf5bfcqtfaxFE/mL9yuTk1ZpfMqjcawqvH+7+WrbYtObU7D+3ILr/gNXtPmii8v/b3V53Hdb7r/YrprHUIpX+b7myh8xm5I6rSYfNupI/uJ81Wrrbb/wDfdZfh3UF+1f8AAGq9dTLLP80f3qObsO3YtRxr5cn7z59++hVVPMk/jpq27RQfLJ8++p2ZZY5I1j+fZVCIWuFlk+b7++n3jL9lkj+5vSq9vaq8/wC8++tWrxfN/dr9xEptdmTOXPsef6e3lSXFu38DtXRR6gq+RI39yudVXi1KeNvv761lmi8vy2j+5TZMWXrq6VHg8n7lWPtWxP771z95cKn3Y/lanWupMkEkbfvHo5Zdir9y+upfapJI2+R6r3FwySfN9z7lVJr5op7eTy/v/fqGRm8zzG+5RbsK7ND7U9vBJt+4lSNrW2eSNfuMlU5JlaOT93VdpF3x/wACUuXuVz2G+NG+3+EZ413pK0LJXyT8N9WXQ/GmmfavuQXG199fXl5/psEkf95Gr458ZafLo3jXUo/L+dZt6VjWp+4a0JLm97qfqJ4NvoG0P7RD9zYrp/wKrF1eMt9BGsn7pH37689/Z91j+2/Alh9o++9uqV6F/ZLb44/uIrtXBT5p7nVJxfwk0l4r30nl/I6baL64XZ5jR70R/nqO1s54L6SOaP5E/wAio/EFwthpU8n30X53/wB2qt3J9BsM0DwSR/c82FtlaGm/8eMEkn/LL5K8D1rxteQefJHJvt3dfJk/uVtSePr6ysYLdpI9i7Xd6yc59jVRhLc9Uvm8+STd87o9NW6gvLGeNZN7/cevLbfx9Lq195ccn735nqndeOG07TpL5Z/kebY/8dVFyF7h6teeJLPw+8Fuvz+alc63iiXyNS+z/I6ur/79ed/8JhFq2ufZ5p/3Xks/mbP0rFbVtQv/ADPs8fyfNWkIT+8mdSH3Hda54+1DyPMh/wBa2393Wx8Pdan1vXNSsZPkRYVmT+teL3ljqb+XfNd7ER/nj2b69M8A3SWHjHw9dLvdL2Freb+lbQw/L0M54hVdj1y1Xa8lusm/91vrPs9Plb95DJ8/zVrSKtvfeYsezY+ymrDLBfTxr99/uVmkF/ssbNuXSv30fyJTfJlRPtCybEdKuLM11HPYzR/Psasm3upftf2f76fcqhNF6GHz4I/3nzrVFpGSeTbH8lWoY2t7uS38v71QzNEsklvH9/ZU+oX7FyzkXZJIv+tq5eRrawSSN99fnrNt7eCK6g/j3JsrUuLdWtJPM+fYjJVD9THuIYJ5I7zy/nbbR5ctvfSeX88T/wCTVe6VZbT/AFmxF+dKsaezefHt+43+TUeorLoN2wXU8f8Ac+bf/u066tfss/yyfOv77/CnXVvFZfu1+R2dvnpupK0V9BJJ/ElVYSY2a6WdPmj/ANamyrlnDsSONZPnWq626p5kn/LLfsqxHGzSSeXUqNi2yvJ5sV9Juk+T7lHkt5kkn8aU7UFb7VJJ5fzrtouI/wB5BI0mzcjb6Cbg0y3U8dx/y1Sr01wzSfZ2/wBU6b6yWVn+9/qv4K1obyJEj/d7/k2UGhXs7eJ77/YZNlV5I2/tGTb8mz5HprTfYrv7Qv399WLiFZ76f+/sV6v3upmx0221kjkX53iequpTXN15f8G5GoXzfMjkaP5GRqsTbrqD5fvrU27iT7GXayN/wBq2Jo/Kk+X50nhrLsdtvHHu+RP40rQ1BZWj/c/cWm3/ACgl3I7Fmiu/M+/UmoRy3Ef2hY/kV/8AlpUa7V8iSP8A4HU1xGzJPbr9/wC+lMd49SGTar/6vZu/5aVHeXDfxfIj0NcRXGmweZ8lxF9+pJJoJY49vz7U/wBXQS+Yx9YjnSf939xk+epGaXyILiT+5WpbsrwRyN8+/clZ7MqQSfu/9U7b6LR6A5SNaxvFg02S4aP51qnqjLcXUEn/ACy+Z6j/ALQli+7H+62fPTrqaJoI/wC/QSpS+yF5G0GnSXEPzp/HVG3upLrzI1+5sq59nn+yz26/cdKx7OOVfP8AL+/TYyxZ/wCgXc+6P5GrQuFiinjk/g2Vk2d5LdX0ka/6r5keta63JYwSfxL8lIEvfJPtUX7zbH8+yqOuf6QnmLHseJKtR+VK8En/AC1WqviBZ2tPM8v5P76Um5LYaKq2clvYx3Cx76uW9wy2kkbR/I1Rw3zfZYLdfkdKk1DzZYJI/L+eqZFNGfp+2W+fzPvt9yti6mVp49v313b46xbWNvtcG37/AM1XNv23UZ5Fk8t1pGjZVWadJP3f3Pmqx+9igjkX54pfv026haJP9tKtQzbYI/Mg/vU2o9CXLuUbiNrXUfMX51X+CmyKs9p/cqw1xLceZ5P8P/fdUYZJZbST93sf+OOpt5Fep5XcKvh/4rzyN/qryH/gHy16FHHEl1HIvzov365H43Wq2sGk61D8ktrMu9/97itLR9Q+0JBJv2b6qL7dAlHv1Osh1CJdRk2yfumqbVrWCWCS4h+/VP7Kss8nl/fp119p/cbpNkS7t/8Acekk+gNrqY81uqxx3Ecm9/4KtR3S/wCsk+5V5rOC9sZ7f+NfnSsORWsHk8757d0+SSgj1N6a3s7+DzI/kl/gkrPvLjY/lyffeqNvqDWbx2+z901XJmilT7PN/wAAofN1Hp0Ks224eTzI9kq1YhuGaTy2+5/B/fqG6jiuJ/m+SVKhaZnkk/ebJVoHY1odQ8ry45Pkf5t9Nmjaz8y4tZPn/jSubhuLnZPI379Ef/gdatjNLL5nnR7HoSl2G3HoW5LxovLuP7/3461rqFfIjkj+5XPzK0E/+kf8e7/x1oWa3NrJJH5m+3f7lC5hOSLzSQf89PnSnLfNa/vPvpVFl8iCTd/B9yoY5lSOSNn3pLSZUWb2tWMWs6d5kfySpXEyae1m8kf92uu0e4W9SO3b7jVDqEMEE/lt87tUNd2UmjiW0O58iS4WP7v36ow6SyT/AC/PFLXoUcap/rJPkb79U7jQ1ZJ/Jk2fx1VkiW5dTg/sdjZeZ5kab9lNh02C6eOST5LdfuVXVlV5I2+e4q5Z30UT+W39ym5sw5Il5bGLZJ5MfyUkcPySRw/cf79MutS3QSRr8lNt7horWT+Cs1KRSXbQkj/0CTzG+/8AwVXj1ZpdR8xo9+yqrakrvJ+73vU0LS3s/wAsfkJ/fqvQu/Y1Ps6388lxcSfuqr3GuQQT/Z7WPe+yo5LVvM/eSeei/cT7lWLVVgfzPL+emrvchFWOPVdUnkjb/RYtlJHoMUH+s/fv/frXkmli/ef3/v06Pzbz955exP79F/5ROLRVjhi3/Z44/n/zzUl5ut4/LWTe9O1BWXy5PuOlQTNFL+8X5KTY2Z0kKyvHHJ871oR2flXUcjfcdKP3XlySR/61ac3mv5e77qVVxW7FiNVV5I/M/dVXWRZZJI4Y/k/56VMti10kknmbEq1a2qxR+WsnyUIrm7ohW3iXy93399Nkt2lf5qtbli8yRo9+75EjqO6mZUj8yP7z/wCrouSR3Eb7/L/gqrqFvAr/ACx/wVaupNv+4/yVNNYq6RyLTTJ/Er28bS2se35P9urU1qrwfu/nejy1t/8AWfcp8kyr935EoK5Rm5YrX/p4rlvHGntq/hy7tV+eWWFq1by4/wCWcf8AF/y0qNvK+yz/AO41bRk/dMakOeErnwdEv/CN+OQsnyeRNtevW/D+pLeeP4LhZPk8lf8AcryL4kHHjjVWX732hq7D4W3zaprlh/e+49c+KheXOup6WFl+6jzdD618N3SzySSfxq+ytq+uGZ5P9uuZ8H7fPnjb7ioz1vQ2LSpH5n3HffWdMyqmxHCsSfaJPkT+CmxzSv8Au2+4z/8AA6sXjNP5Ea/c/gp0PkQeZJ99Era8XuY2K99CvmSSN9xUqGztfK8y4b+P5E/uVHqjSywRxxyfPL8/7yrE1x5VrHb/AN1Nif3KCk0XNPs4okn1L+NfkShpln/0hf8AW1Xj2/ZY7NZPkb+OizjZJJNvzotTeRT5Vshyw7Xkjj+/LWlqnlRQR2sPybU+em2tqv27zG+5F++eo7hVuvPuFk3u01UL0IfmTzNv3PuVc+ZYPs8n3HqrIvlJ80nz76PtyweZGvzuybEpXBjbe6+1az8vyRRfJVq4mV/M+zpvSqrXEWm/u1++6U63k+z75Pv7/kShO4t9yxGq2sHzSb3+/TlmaCxnkX7nzVRvLhv+B7Kmt5Gfy7f+BU3vSsx2G2M2yDy2+/LV6zs18/zJJPk2VXjjXz5P7jVYZVSxj/gdn3/8Bpp3JaJpJFtfvfffd/8AWohhkZ/Mk/36q3ULXXlx/wAf36sLcSXE/wBnk+SntuDRNcbv3ca/c+Z3qmyrLP8AaP46k2/v55Fk+8mxKjkja3T7Ov32oAkt7f7ZJJI33djVMtu11935ET5Kba3DRQSf3Nmyi4mZI/L/ALlActtyu1wtq/8Aq/kV9lWpJIrhPmfYi/wVV1KNrh4I2j+REqveKsVr5ccnzy07Bz31GySS3CPcKmyq9vC0UcdxJ8+353StBoZZbWOP+Df89Z11GrPJ5fzp9ykBLeRwTp+8+R5a4RdPTS/ibHeQybIpbfyf9jdXWxyLKny/vJVf5Eesfxlp6xQabcSfI8FwrzSR/wB2qX8P3gceyPSNN2yz/NH/AKO6VwPipvtuuXe37m/ZXbaPcLPazyLJ8iJXC6ltbVfMb+/SoPTQVRdznW09ovP/AHdY8du0sE+2P597V211Zr58n9xqz5tHZI32yf3tlempdzkmuQ437OzP5a/f/jqa4tWS0+X59iVtf2TL5Eki/vJd9F5YrFB8sfzqnz0MtSfIcraws8kkf8GzfTZrNfM8xvuVuR2qxXUn8DslQ31qrTxxxx/I1Inm9oZ8ensk6eZ8iOlWIYWWf5vkR607qNvMj/2E2VF5crJ80fyfwUW7hYfY3TWupf6z7iVuw3DXU/7uubtZIre+eOSPfurTjvInnjjX5ErK3Y3udNJMsUEe5N6b9lLHMqzybU/gqCOSL7DBHv8Ak86pLeRfPk/ub6FykPmLLbt/mfxolNvLjZH8sfztVdbzZdz7qbJNv8yTy32UorsU0clqDfZ9fn3ff2b6ikuN37z+Or/ixl/tmCSOPe7w1RWNfLk2x1ql2MLPqW1uGlT5o9j1ajtVST/V7/k+eqdvudI933ErShmXzJ/77UpcwXKd1a7/AC9yU37OrQSbvnq5Nbskkf8AGj064tVSP5fv1Qkyj9j2PHH/ABvVPcyfu/L3v8yVqbmeT/bqPy1d5N0ex97VKcimkU1WW3eSNo/kr5s+PGkrZeOPl+Rp4mevpua3nl8uT+CvA/2lLFrXUtNvm+/9yoqx9zQ6I2Pcv2QfFjXHhyOxaPe1rNsevqaOaK6tJ/M+SV6+Hf2L9U2arrVrJ9/5Zkr7Qtb6Dz/m++yf6uvLja9juk3Pp/ww7zJWtbiSST5/l/75rmfHlu1xoc/lx+dK8LIlbn2pb2SeNZP9jZ/KobeZryCSPy/k+5WkbGbutz5P8dWviC48Kzx6bH8kTq9b/wAL9BnvfCUcniyfz7edG2R/7Vet+PPh2yWsFxpb/P8A8to0rM8P+BZ9LngkuI99u3/fCV2qnD40jh9rU+Bs5bRfCei2uneWthI+ofNskj3I+1auaf8AD+CWCTy45IH3/wCok+dPrXs1rpsC+RIsG97erF5ZxRTx3Gyq9pD1FGnPpoeWw+DWs3nt/L+RUV98n8qvL4Fawjj3R7/tCNXqV4ts8kcix/IyVV1CbdY+ZH/A9Q6yLWH7nntj8N1fR5PMj3vXTeF/CcGg+RI0e/b86f7FdBZ2/m+Z/cZN9V7ORknj2/c+b93UOvP7I4UI09zoNQaC/sZNvyPWSsLfu7hpPuVak8pZ49vyU28WJ4J9v3lffXPc6uVehHqGk/Zbv7R5m95UrJ3RWt9+8+f71bGrMz2lhcLJ8/zVi3VuzP5n8aUnzCsi9JcL9qjk/wBuo76Fbe+jk8zYn3KFVXtJJG+58r0a5atcJ9oX7mxaom41Zt8ckf8Azyetz7Ylx5EcnyfIz/79YNvN5sH+2yVe0+Pz0g3fJL9yoKuQr5EU8/8Ac2NVO482JI/Jj3vKlWNW0/7PrPmR/fqjNIkX/LT51/74+aj1dyf8KsaEO24gk8z76utZ/iK4aWeCT+NHqSGaWW0jkb/W/N/473purXVtdWscn/LX77/8BptX3HFlhbiXy7uP7iM6ulXLGTyPPk+/u21kxttvoI5PuXULbKvQzLb/ALtpPuUgizSm23SR7vv/ADJWbdMzQQfvN6K+yr143mweYv8Acqvb267J4/76b6qw3IjjbdHJb+X86U6Hb58G2TY9OkkZrr5fuOlQ28flXckbfvH+apT7EtdyxrkLW88cn8DU6b/R4IJG/uMj/wBKddeVqkH+wqffqncTNdWs9msnz7N6UJjZYsYW+yyeZJ9199Ojki/tKeNZPk2b6o6feM9rJHJVW4Zft0G75HquaQuZdB15uivpI4/uP89a3y28EkbfcdN9ZOtWapBHt++lWreSW9ggj+/95Ho/wjVgs/KXzJPvpWxNH88cnl/eSudhhawnk3Sb031rMq+f8slO0haGbMzWr/vPnSpI7iJZI/3fyVNdWrLPP+83uvz1T/tJlnk/d/JUC9QvJFt5J/4Im+eqc143nx7v9VLFUl9cfaoPmqnaxtL5cckfyfNsqrDNbTVjn8yP+Nf++Hqu0jRTx26x/P8AN8lWLORfPkj+5LFuqnJatPfeYvyOu6nsUv3ZpXUki2km2P56xYZPItZ5JPvrVj7cv2WS3uPv/cqn9/TZ6hIv2ncb4fWLfdyL8m7bWheXCxQRxt9x/wD0Ks+GxlWCDy/kRPv06TzVu/Lk/fxb96VpYxcuxoLslj/efJVW+vmVI7dZN8TVaumZY4/Lj+SqPmM08e350+b/AH6lX6j1JltYpX8xZNjrWhdMuz/WfwVi28kst9838daF9NBAkn7z56bl3M0Ztuq2t3HIsm9V3U66vm/fyW/36jk0/Y/mffilqv8A9M1+TbQaJok/tBmgg3fIzVqahrW7y44fvr9+uZupmby42p0kzJJ5nl/79JrsCfYtf2gyvP5f3KkhvJX8v93VL7sEm379Sw3ir+7WnaIXZm/EjR21fwJfx+Z+9VN6f8B5rgfhzqzeK/DkEi/JLE+x/wDgNema9cM8ckayeZvRq+ffhzqTaH8Q9W0XzNied5yI/wCtTTfvlVPg9PyPqLw/aqt9++k+RkqjeebB/obfcbdserUdrLB5En34nSrH7iVJ42k+eKrlLuYGLZrLZT+Y33JasTWsUvmW80dRtGsX+r+fa9aU1xBFP5c335U+/VXia8vYy10uKWOSNvvr9yq80PlJJHJ86fwVuRyeV5n8f8FR2tus9pJHJ9yhy8yIR10OduLeKWCOST76VDcQxXk8Hl/f+at5oV8/y1qO609Yp/8AYqXLzGoS6GW2lpYefuj+9t31Ys7VfI+b738Falr+9SS3m+d2T/WVVa1W18uTy9jI/wDwCq5yFHuV22r+7kj30WMbJdzxyP8Aun+5WhJGrz/3Hp0lut1YxyNJ+9Sp5kW0yqqrLHHb/wAe9qj1DSf+ef3VqRpmX/frQW4XyPl+5SE49jPsbj9xJ/BcLVq8VryCO4aPYy1TjbzX/c/xo3/A6uWc0sqPG0fyL9+kyoorqrM8kn30q5azRSwSbY9jrUOnqsryW/mVIsLW995ax/f3U7dwv3PKPO/tSSTyfk3vTI9NaL/U/fR6m0+8s9J+7H8v/odT3WqNcfvFj2RfwVHNHqZzj9tD1s4rP95NJvm2fcprbtR8yOT5LenafbxI8kn33dPn8yrzMtvH5ax/PTXKJvshk1mq2kflx7Iv9v79QM32ry/Jj+f+/VqTzVT999z+5UfmRRR+XDH8/wB+nfuJPsWo1RI/LX55dnzvVdY1lfy2+/Vqzh3+ZJJULW6vv2/cSmUOVUd5I2/496Ly8k/dxxx7ESnQ3Cxf7lIsMs7yeZ8lvUJmnMQLH5qeZJ89WI13QfvPkSmtti8yOH77VNcKqp5n8GyqsQxscawP9ob7lSSWrTz/ALv5N9N+aWP5vkShmZPM21FxJFqTyoo/LaT59lKv/LONfnRqzprpn/eeXU8d5+/+0SU+ZlWiWbyOVp/+mS024Vp9kk3yL/BTWbz/ADLiT5LeopLxYo/l+dP4Kq4oLcl+WL+D5KdNMv8AFJsSsi81Td+7jqrNqn2iCS3/ALlZ83mNR7GnJqjTySR/8sl/5aU2RWVP33zo3z1nx3CpHHGv3K0IbxLjf5knyLVc0epVm+hIzRKnmf7HyVk69rEGjaNPdXXyJFCz1ZmuFuPu/JXhX7RfiqSfRH021fMOz53rSLf2WRJR2Z84eJ9UXW/EV9fL9yeVnWux+CTeZ4ugjaTy0+/Xmi9K774NTbPGlp/dp1fhZ10EvgZ9m2KxKkkkMf3k2V0+lzb449vybEritNkaV44/uJv3+ZXZNeMskfl/f/8AHKwjv7xl7o64kZ5/9utJbdVsY4/42+/VHTYVuPM3ff3tU2seakfmLJs+Sr5exkU2b7RfSf3Yvk/2KdJG091+8+4v/fFFustxHHH/ABPTpo1SeOP+JKor3TQt7dfIeRfk8qmq29I9vyfx0Q7U06TbJ992qru/5Z/7FK5JuWrKtj/flleqMkbPPP5P31qxZqrP5jfI6pVK4Vop/wDWfI1Fi/QgupovtUf7ze6VNJtR5Nsm+s++WX7XBtj2RfNvotbhpZP3n8btUu5KZqMzXF1HJ5fyLDTvLaJ44/M+7WXb3Sy6jJu/1SVpR3UVxP8ALH8ipVXK5ewLa/aL7/Yi+eneY11PP+7+98lO1C4jtdPk/wCes7/JTrXazx26/c2VSaCzHTRtFBHGsfz1Y85n8uNo9iKlNaZmd4/L+ff8lTLIsHmbk+d/kqGkSmwaRbqSS4+4kSVJHIs9jPcfcdUouFiXR5NvySzvUfl/Y9Ogt/8Alq1U0JPuirG0sUEcjf3KvTSS3H3fkdkWrF1Z/JBJ/BElU7fb9q+b/aoaj0BSvuTX0b2UcEayb/kqGaNYvLjk+d/vvUke2eeTd/4/VORZbqeSP+Nv/QaBt9y9Nceeke6P5NlZqwrPqPmf3k2JV7VNsVj5nmfd+SuB8dfEbT/AFrH50m+6lRtkdRUqKnAqEfaT0R115cKqT7ZP49iVD5nlQT+X9zZXz1eftQN9ug8602WiP89ereF/Hmn+L9Hkms5Efcnzx1zxxEZqzTSOyeHlydzobNZZZ/mk/wBuqPjprO/8MX8kknz/AMFX7G+itdKkuG+dn27K57xlMj6HJtj+WWulS7HG/M3vBd9s8MSeZ/yyhXfVO62N5Enmfeqa1vLGw8MyeT87tCu+su1mVvuyfwVrhvIzqX6mksa/vJPM3/JTod08Ee6Sq9uu1/L8zfv+epFXynkkauzbcx5exG1vtk/2KhaFYvP/AL9aV9MvlxyLJ/uVG1qlx+8oixODMu409XeSRo/kqjcWKvHJ5cf3a6Rl3wSR/wAC1RhVt8n9yrUvwJt2OZbdvk/d1aWNopPm+5srShjb7dJG3zpV1rNvP8xfuJVe6RZnDXC/ZZ/9t6sSSRbI5PuVqatpbPJ8se9N9UbzT99rBJ/t0rfyjiy9Y3ixWse6PennVat9QVruT+4r76x1s2RI9v3N9TWqqs8+7++1Z8popI3JLxftcnl/c2VchaL93/f/AI6yo4Yk8yRf7lasNurxxyffdKaQSMfXNPVtYguPuJ5LJVdtPWBI90nz/NWtqkfmwRyL99XqFmX93uqm2QuXqZ8Ni0tpJJViGGJ544/L+Wr1vdN9k8tU/jalhtYpZJJP41pcyFGHncpTL8/yx/deiRZEn+aP+CrzWflTx/7dXLi3/dySeX/BQjRowbGNd/mN/tVH8v7zdH8m/wCStKG13vHR5PmvJG39+huJn6Ihsd3kSbq8l/aY0Rb3wdHeR/fgdXr2b91bwSf3/mrjfixp66z8PdS/vpC1Dn2NIxl1PCf2XfEi6T8TbSNvuXn7mvvzVrWP9xJD9+J6/MT4cai2i+J9JvVk8t45lr9QY9QW60qC6hj/ANbCrvXjuP7w9Ny/4chht2SSeSP50+V6tQ26pPPu+/v31YtbrzbSO4h/i+R6mkt4opIJJPvt8lbp+4c7uOhs1ltJ/L+5VW8jil0qS3+46vvSSrHkxWTz+XP871C1usvnxt9yp5mhySKsdxLawSR/x7Fqx9l+22ny/fT78dQ3ULS+XGv3KtWKqn/LT523I9JIFcjvI3Z49sfzxfPUlvt+3T280f7qWHelOmtXWCOP/lqu7/vmoZGbfB5n39myrByLFjG0H/fDJTVhaLzI2jqO1ZrV5P3nz7/kq5IzRR/vPvy/cqb9gsV5ll/cXC/cq0373z9v8SVnxyb08v8AuvVpZlaSPy/ufNvpXCxYuLP7R4Zk3f8AHxE9YNu3myXHl/xQ11ml3yywXdq33HRq5O3t2tUn3R/J81WJLsSWMjPYybo971uQxxajpUn8EqI1ZfhmZf38cke9H+5Vy1ZfP8tfv/Nvo9C2+xj2trLb2ke6P5kdt9NaaW11KPd/qvv1aaZor6e38v7/ANyo9UtZVu4I2+41DSkR/DHa5dS/a/Mhj3vsqFbeJLS4k/5a/wAdGqW7PPBJHJ8nzb6bcWqXE/8Ac3Jv/wDrUlE0kyOx81Y45JP8rWhdWMV+kdxH9/5vkqrpbLcQeY3yMnyVYtZli8/dH9359n+zTvIysupVkbZa2F0334nZKkjt1lupN1U1uov7Nu42+fdNvSrF5J5UEEn8EqfI9T6oZpNHvj/2qjs5JYo545I/u06O+Z4I5PL+eqt5G6pJJ/q3emwT7jV3SpH/AAbX3+ZWhdQxQXcF0v32So2s4kjjjX77o1V/tira/vJN7/Mj0O/QbXccrfv57eH7n36dp8LPP/q9+3+Oo9NVoJ/mk/1qNTZFaCfzGk2I3yU0hDrzZa3flt8+x6mmtVv55NsexF+5VO++d/Mb+NNlWrXa7ybpNjrSQWiR3kbXVjceZ8jp9yquks0ulR3EcnzxPsetaSFm+79yse3mVXntY02Pv/4A9H+Er1LF9fLPPJH5fyMlaFuy+X838KVzd00trd/L/wADrYt1aVJPM+SmkRJomuGV/L3SfPVONV3x7o/k+ZKp3kMtl58f8CvvSpJpmby/L+59+hcwPlJLizSWOeOH761kxwyvBJ/cV/n/ANiug+zx/a/MX5HZKqqvlXdxb+ZseVN9P1I95bGX9qaz1WORpN8X3HqaORotcnj/AIJUpuoaau/zJKp6pIqvBIsfz7PkpGnKXLWNkgkkk++m779V2vIpUkjk+R0SiO6Wfz45Pk+TfWXJNutZ/wB3+9i/9BoM3EuQ6p/ovy/7j1pRs0Xmfx/ddKzYbVXtYI44/nlq1arJBd/Z5JPkT5KaiU5fImuoWfzJGk2LVHSZPIvpI5PufNskq9qVw10kkcfybKp7mW18zy9/lVKHLzLjNFO6fwOu6s+6mi8vy2k+/wD36kW4aVP3PyP/AM86zdSj+1Rxxx/I60IaZc01Z7KB42k3p/BUl4rf6uSP96n3P7lVbdvKkj87512VYkj8+68z+CqsZozZPm8yST5Eo+a1j8xfniarl1JFFavHMmx0qnJeKkEm37lJuPQqCbKski+fHcf8svmq59l2p9o/grHvLhntY/8AaqaO+i+wxxrJ975KL/yjt3D7Z/p0kjfcX79fPvxAm/4Rn4v2mrR/Jb3HyV71cSLE8kf8b/x14J+0dpct1BaX38ET796fJWTtCpGRrFRfNfqfTPhvWpZdHgkb9/bsi7JKtSSRf2jJcLJ8jpXmPwF8XQa38PYLdpP9It0VK9AaRmtZ9sfzfx1co2lIxg27Fe61horqSOOjVNRXz4Nv9+spplS+k2/fqhrmpPFqXlx1l2N09ztIdQbzJPO+4yU2PVPKnkjV9jr/AOP1wsmuSxSeX5nz0alrTW/+s+R6pT7hE6rUtcllf93H86VNJ4giSDzGk+dk+euD86d/LuI3+7VW8vGT94sm/f8AwVk1IcX7+p32l+Lol8+P+B0qjfeLlitPm/v1wNrJP9q8z7n/AEzq5J5t1JJH9yn7J9R80Oh6BZ65FeSTyeZ/AtWl1zyoI7fZvRfuPXnNi08T+ZJG6J9ytzTbOWX/AJab0rT2c+pn7SB2FrqW+DzJKhbXovI/d/fXdvjrn20258/7Ou90fdWxZ6O1n/rI6r2U57u0Q9rDpqO0W8eXy/7m9q6TT5IoPtcbfPvqnoOnwQQfL871am22Wsf7DJ89W7GSm+w1Y4oJ/wBz89SX140Uccix/P8A36p3EKxTpIv7xPmqa81Blgjt5I6T89SmrfC7Hltxp/8Apfy/Ps+SrCySyzxx+XsiStCSRfI8uGP5HenLG3mfN8kSpSdupzxUhtvp8Hn+Z5nzvWhJ9ms08xY9/wDcrHuL5Xn/AHNWI916nzSbESpUmWlHqaU0i38f3NlZ7bfP+Wpo2ZH+X7j1FNJFZ+ZI33/4KpeRDZb3eUny/eqrDcNLP5ccfyVVXUN8nlr/AHPnqWTUvsv7tf7lSjVa7i+W0E/mN/8AYUXVw08flr/qqybi6af738b1pWarFB5k33Epe91Lt2ZeWSKKCPzP9bU00itXPzXG5/MX7jfcpy6oqQfN9xKV2ieVmteXXkT+Z/sfJUa3yyyeZ/HsrDh1qK6k8xv+AU681SOLzPJ/4HS5kzWKl2Ne4ut/l7aikmiun+X5IlT565y61xb1PLt/v/x0/UNSVY47OH5E2fPJSUvMiUI9Ubmpa9Gtr5ccnybPnqja6tteS4k/hTfWDJcJ5ckfmfL996oxySt/pDfcf5ESqS7MSl7M0G1RpfPuP+Wsr/In9ykj82KP939z/wBmqgy+a/8Av1eh03anmL/qkrXlIc/5WWr6GeWOCNp9kr/PUO65ivvs8cn7rZUjSNEn7yT969T2emz37+YsciRUkvIbm/5hNQ1Ke6sZI7eP5F+/JXkvxf0NV8LTXHl7Nv8A33XtV1ZxWbwRr+/ffXmX7Q+nz23hZ5JPkR3V9lddGPvaGVSfuqx8gHrXa/CP/kc7OuKbrXd/BuNW8aWm6TZWNb4Gd1Fe+j7B0mbzfL/jdPuR11jebs8zy9m2uV8Mwr57yR/OkVdVMrPax/32+d/92sIoiozZ0+H9xHJ9/dWddTNdPJu+5E9XrqRorGCNY9j7P+B1Wht1RPl/i/77pmXoSySSxWMdwv7t6o/aJZU/d/I8v33rSvJFtdOj8z7++oY7Vbi7jj/g2VZPvDVkX/Vr9xKdDHEj+Y0nzrTZrWKLzJFk2P8AwVItusXl/wAe+gd+6LkkjTwR7fkd6zZJm3z7vuRfcrQjZpZ5JPuRRVh3m6Xy/M+Te7P/AMBoUe4722HLcM3n+dJvTZsqO3t1eSTy5Pk2fJUN8vyQWf8ABL8/+3V5beC1sZ5PM+dUp2IMuzaWCSfd9/fsrS+2QWVjJuk+dqz5LdpYIPLk2I/zv/hWYu5ru48yP5P4KUlIpM15rqW8vo44/uRJXRWNxJ5HmL8m75K5GOZv+Wf9/wCet6x1CJZPLX7n9yoLT7nQLJL9rj2/fRKI5JZbuPd9z7lRrI1rB/flb56bYq0s8clVsSmalwv2i7k/uImyq8f+laj5f8FXl2wWs/mff+aqsMbKkG378tMRcumW1f7PULW6rH9oX52lrPuppZb6f/brQjs5Ugkkkk+REpq/UJNFW81CKK1jjWP97K+ym2szQJPJ/Hs2f7dVYbdZ9VkuG/499nyVaWSKK6kkb/VRJ/33RYq6RRmaS6n8tvuRIzvXxj8XPEVz4o+KF/byf6qySvsy+jlnSeRY/nn/APQa+J9esZYvH/iy4aTe6TbKp01Ug9NhQqSpz1ZzmtWsd9bTKv39lbXwX8UXOiaq9j5/+j3X7r/gVVG0+drGe8X/AFS1zLWNzb6ykln5m/8A137uuaVN/AvkdVKvacufSJ9yaL5sVrBbyfPbq+9JKseMJoH02TzI/kfbXE/DXxIviPQIJFkkS4iRUfzPv7l6iuw1rT1vbGOOST53276dK/XTyMq1umvmQ6SttFoc9vHJvfzl+eiSzW3k8tfuNSyQwWunR29r9zzt/mf36e1xv/eN87120ualucrsvuJ5rNdibZH+WpbeOWWD/WfwVDpNwrRz+ZVy3mVPM8z7laX7mfoV5FWXy4/41+/U1uUaD5fv79lNhki3/wCxVfy1gn/voz1VyuW5Ytd0Ukm75970TebE8n7vej0eYqp5n+3UjXDfvNv9ykvJA1LoynDGyyTyf991stC0UbyL86bKzrWZrjzI/ufPV63umi8yOT7myqYWMtVllgk3ffanSWqy+Rb/AN2rm7yrr/Ypsk0UF9B+7+9VcyexHJLqU10tlkj3f89qgm09Yp5/9+uhm2tHHu+/vZ6rqsF15m75PkojUJ9mZcNm2yTd/FVyNlig8upLWSJ4545Ka3lQSR7vuUNxGl3K7XCxSfZ2/wBp6r3Fx5UHmNH/AHqh1KZn1X939xUqWbc7/NJ8iQ1DfY25UMtbjfH8sdXJL6BJPlj2O9Zu5ovL3fI9NXbLPJ/fqL32Jt3NZrhZ3jjb5Hq1527z4/49lZq7ZXj2/fSnXlwyJJ/fpIZNZ2/mvJt+/VWa1/ef3H31NZzfZ4/M8z59lQxzS7H8z7/zPWj1AJrdvIk/jes3xBZ+b4cu7f8AvQtWjHfMsb/36njkW8n+z/cd0pNisfBUKtYazJbyfJ5Fx/wP71fpv8Nbhb/wPov7zf5tutfnF8TtNbS/iNrtu3yfvmdK+3/2Z/ETa38K9NkX53i+R/8AgNefVThM7aPwM9m0mOKzeSNvub6k1aZX8iNvuLMtV2k2zyeZUkciy+ZG3/AKCUSas0X7/wDd/P8AcoWOKVP3kfyOlV7iZZXnj8vY7JUdrdN5flyR70qkKX90jmX7LaySN86U6z8hrTzIZN/z068tWinjj/gb/npVOaGSKTzIY/LRX+eOixSZrTKrRySfceo7rbdRx/36vM0Txx/xuyVnsytaR/wOjslK/Ydu4f2XvtI5FkrSuIV+wwXC/PtSoY428uTy/uL9+pNP1Bri08vy96fMlNzZmodzNuI1gkj/AOWaNTrVltb6T+OKna1bq1inl/7SVltYytBHt++6bKOWXQL9zotP2/2xHJ5eyJtyVTkkWDVZ7dvubGqnbyNbweXNJ88T1Y1T9/rkEkP/AC1TZQg90r6PcK93PGv++lbF1cRNPBIsmzfuSsFrWXS76T938iO2+prjb9l8xvuUNXFeJY1hlstRj/j3VVuma4tfMX76U1ofNjjuvvuqNUmn7vIkkk+dP7lJf3ht9iNriK3jjk8v59jU2zjW/gjjb5NrtVqGNW8i3X7j7qq7mS6njWP5EqlYCazVfLnjX/Vb2Sm3zK8/lr9x4f8AIqH7Q1r96P5G/wAmodUml/cSQx7/ACn+f/dqZOQ4otQ2cSwR+ZH+6ZNlNkhV7Hy2+4lTXE2+CONo/kb56js40+1T2/mfJsp8zDlQ7TbdfM+WTeifPWpeWqqk+77n365u4maDUY7X+B61Pup80nybNlTKUuhbURzfvdO+0L99Xq9/YsCefIvzo6K9Z+kqsHmW7fP8lWNPuHgjeNfub6alLoZ8sZ/EUdYjltdRg8v7lWNSWVrWO4X59m19lR+IFZ/I2/f31Nb/APHp+++dE+/VA0Q3SwXljPu+R0+dKp6fGv7yRpN6MmypFXyr7y1/eRMjVVWP7Kk/7yRH30ve6if/AA5pLugTy4/ufx1DcWMUV9Ht+d2p21ngk2/fpt1ceVB++++v3KE2K3cj+xs/meZ9+ptP1DyvLjm/2kqwsjN/to9Vb5VijkkX76ur1S8x2kWtS+d/l/iSqturLJHuj+T5qsXjS3EEe7/gFZs3m2/keX8776lKw35k1xcRJP8AvI/nSi6jXzINv3/mp15Gt1BP+72XGyq/2xVeCOSP51ShhF/8OR6tDFeP80nzr9+snUGX93G334vkq5qCxXVrPJ5nzvurNvv+JjaxyN8jptpJs05u4TSeU8m6P56btilkk8v5H2VHqlw1vJHG336p3yyypP5f7t9i1RjJI1NL3Wuox/7O6tqG4inknkb771k6ayP5H/PWJG31cjt/I8uSGTf5u6myUV7iTa8kccf3/nqncat/onlrH8/zb6vTW7Rf8tPnqFrdpZ/M8v5NjUJd2Fyvp8jXEclxH9xah8mXZ9oj++9SWsjeRP5fyUWsyW8/lt9xqXoMm3RNBJHN8j02zkXy/Lk/h/77qO+t/N/eR026tZ1TzF+4v/fdBTjEr65dfv49v7xGqndQ+Ukm2hmWW+k/d/cpt8sV5JHH/E9L3hle3ZpbSSNvn8r7lNsZvtnnxrH8lP8AJ+ypHbySfP8ANVa3VrdLvbTMmx1xtRPL++61wPxc0v8At7wrf29vH92HfXcWdjF5clxN88qVJeeH4tUtZ44/9VKnyUSpS5NSqdTsfMf7O/j5dJ1/+xbjzESV/wDx6vr+zZrhJ5Ifnr4S+Inhu8+G3xGk8v5NsyzI9fZXwe8XWfjTwrBcQyb7vYu+nzIqSkp6mrcNFBPHI0Hz/wAdY2oW/n33mRx/ItdVdQtv/eR73SqOqWe3/SI/k+7SC5yOoWqtffufv/x1l3VrPqV180ddo1ivnxyeX8/9+mw28rRySLHv/v8A+NFu45OXQxLG1ltYJ9vz1jfY2luv3n8P/LOusjma1/d+Xs37qz5rP7fdyRt8n+3Ucn7zYr7GpHawq7/LHVjbFeJ5bR7HXd89XIdNl2QRtJ86v/rK7K30eLTk+aPz0ZK25V1MlP8AlOb0PR91p5bR70etTTdP+wSfu/uNW5pdvFF5kbR/Iv3KbIuyfy2+5S5pdCVHuWtDt4Lq+/efc+ao2vIoJ5I5I/k3tTbO4XTrqfb86NUKtBLfT/P9/wDgrGTkup1qHZEMdwqSSeXHRrDfZ54LhvufwVh3WsRaXqskf3Eem6x4uWW18tf3j/NWftafzFGi/e7G1G0rTyR/wVaWSCeCOOT53rgZvFivaR3jSbH+55dNsfGi2/8ApEf34qHV7B7M/9k="/>
  <p:tag name="MMPROD_13717LOGO" val=""/>
  <p:tag name="TPVERSION" val="2008"/>
  <p:tag name="USESECONDARYMONITOR" val="True"/>
  <p:tag name="ANSWERNOWSTYLE" val="-1"/>
  <p:tag name="RESPCOUNTERFORMAT" val="0"/>
  <p:tag name="NUMRESPONSES" val="1"/>
  <p:tag name="CHARTVALUEFORMAT" val="0%"/>
  <p:tag name="AUTOUPDATEALIASES" val="True"/>
  <p:tag name="RACEANIMATIONSPEED" val="3"/>
  <p:tag name="MAXRESPONDERS" val="5"/>
  <p:tag name="BUBBLEGROUPING" val="3"/>
  <p:tag name="CUSTOMCELLBACKCOLOR1" val="-657956"/>
  <p:tag name="USESCHEMECOLORS" val="True"/>
  <p:tag name="GRIDOPACITY" val="90"/>
  <p:tag name="GRIDPOSITION" val="1"/>
  <p:tag name="RESETCHARTS" val="True"/>
  <p:tag name="INCLUDEPPT" val="True"/>
  <p:tag name="REALTIMEBACKUP" val="False"/>
  <p:tag name="CHARTSCALE" val="False"/>
  <p:tag name="FIBINCLUDEOTHER" val="True"/>
  <p:tag name="PRRESPONSE3" val="8"/>
  <p:tag name="PRRESPONSE7" val="4"/>
  <p:tag name="SHOWFLASHWARNING" val="True"/>
  <p:tag name="MMPROD_13717PHOTO" val="/9j/4AAQSkZJRgABAQAAAQABAAD/2wBDAAMCAgMCAgMDAwMEAwMEBQgFBQQEBQoHBwYIDAoMDAsKCwsNDhIQDQ4RDgsLEBYQERMUFRUVDA8XGBYUGBIUFRT/2wBDAQMEBAUEBQkFBQkUDQsNFBQUFBQUFBQUFBQUFBQUFBQUFBQUFBQUFBQUFBQUFBQUFBQUFBQUFBQUFBQUFBQUFBT/wAARCAeABcw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1sZfA6+pp+Cw6Aken9aaGKkgcMBx6GheOCeTXC2lodbuC7A5bGW6H8KarqyOTu4yPTpSr8qnIAHWpASz4J2cE8DrVN22DqRqvJB5yKA4HGcZ/CnN0GOoOeKV8SKRwcjFK9xXuwxjI9qQOTKOM9M+nWgBTw3HGBSFQrBd457YPB96NEWl3Q0jdvUncAfpgUoYR52f40f8ALXAIyM59+KcPlYHrjj86lq5TGAZUHo3elLJG2cEjnIzyaGAjAJzIc9OlOyGldiBk54PAFXa2ljH0GAADaPc0qhQ5I/Chs78Ec4/DmkEYUEgctwaGaJoDk8ClOeMn5SKczGPgtn1ANJsTnByPc81Wlib9BhXjI5Hr1oX5+R0+tAV0XBwE5785+lOLgxEH7w6/Sk3ZCvrYN27gcCm8ryMYJwaXPyYFIikMXycjjH1qFq7jH4wmFHy9aY8YwPfsKep2pkZIxj8ajdSzZzjjp70OyK1HLtBOQQuPxpBzyBkUIQCHI69qAxK8HZk013F6C5BwDjk55FNUnODTmVcocDcOn40r5BJAG2rs7CuhQrMc/wB0Hj1zTAvzrnoaDySQPlA9e9Bj2bD13ZyPSs0uV3HqkAbbghM54/Gh8lsEjkY47U7AZSAShwTjPYUIqhCTkyevtVNN6jTQ0ooxgkg9zxzSkhMggnNEr8ABec85pXfKYJwaaTId9xqO3IAGTTlAOAD856+vFNVD0yc9cihlDvkdfak77sd0thdrK4yNoIxSAFAWHJHrTnPzEg+230xTVJbOAQc4OaNGrh8TFIJJAORnrSBjt57dKcqkZAIz2J6Uv3cA87un4VKdmUtBm9hg5DDvSrhQd2DkHI9KRlCtkjIx0Hqad/q+AAWJ5IHNNu/QVxgxxt4HSnlAUBJHJxjuKULvwA3J9aaPuk/JkAgmntqg32EEaugCPkYzk5pxUlMn9OlLlRGpA4PHpTmjPAIxkcYORip3G9NyLBK47U5dhXbz0/CgqMx8cEcnPoe9P3A8YHWjyAQMVTBOMj60gIAB4IFHypknrnr0FKU2d+oyKqyWlxXBtu4Y4z60hXzBnp1//XSAEvkgsM5pSp25JA9qSjyvUNUNcAYAyfpStES5x+PtinFdiArweRwaTkjGcGk3Z6Am2JyrHHc0Djp096XouDz7UuQxcEbUYdOuKrQLtuwZw27rQQobgc4oKkMVByoA59z70gBOSB04zUy30YWFALAEEHHNIyjlm6nHNKu0AEfj9acrAnOPl5wKtbbhstBAOwP4U1xkkYyO9KxIUk5LGgAtjnp1qdGCb7ileoB6d6TDBSM9f0ofI438DsKQ7eVznd0PQ1KTT1DXcaQD1BOPelBTeSB1FO2kfSk67icZ6fp7U2JXBuUGep560okMbgr29adnJRQDz1+tIxJ54pxdgGDBUBeMkk+9PYgIN2TzjFI0eeFILelDZJG/j1xQ5FaCnZHwMg9/TApo5Qhf4jnml8w7gxIHp+dO5JJZ95zx2xVRfcm9mRkPjAynvQoGQd2WI707jpgkmkAXdtJ9m9qm7bsimr6sRdvJOeakVeuQSQOAKaRjpn60m7OCODyM9qbvHcnfYcqxhgScZzTD8v8ABx2NG4hOBnv+NPKAuMnC0ITGYLEEcFuAM0jKQpIABB5J9KdgZAGCc0rDK5DjBOPxoTa2GvMYMbgfXoBQuTgZAPv6UqqCqE9QetOBw2VwR7ikuZjejBmYEYIJ9qQ5bqOvpRGoTp1OSc+ppNzK2ScH2qvIVgkJBA7fypzLnLnAQAHryTTcZyecUu0rwfwqWuzHboI2d64wFIoYZYgPlmGB7UjNujyetIrcnHOSABjoadtLplLsA+5tOBuyPenqUXYDIC5B47/5NIyleoz835GnNjgDBPr6Zo5jOzuGPk39s4wetNBwCSKSTCqQSRwT1NKgAAIOcinfyLDJ8ooPkyOtISMIB1pSCXwBkUBvMcqhGQcHNC9Cb2QAlcJkfN27mhx5a8AnilADLkHkHkUnK/M3ripvdjj5CLIRglOccg0EDaSB74oO7n5sjinqC4JzlieKq9ugaLUYibm3g/d6A56n155pW3bkyRx6dKUhV5L4yeR60whWXGOSM8H1pN3DzFbeccdDzn3p2358bvejeCcuc44I9zTfljBXfvcUWugu76i4AOHJ2+3rQ7EY5yD14o3IVcMcHsSOB9aURoF678fd2HjNNJB1Gov50sqqF3EncTikC9cH5sZpST8h9D0p3fUHcQZ6etJtIwwHWpTkqeMmo0bqQCvt70200K6Qgi2EP2OfzoYBB7HOD704jORnk0MW2BB0rL5hqxq5GAeQKUAbAV6c0KSScdqVn3g7uoFVoCuhq7mwD09aCuMZPqfwpxQ7sKRjH40i/IM7N+B+OaN3oD1GjJGFOTg+9OHPIXpxSbg4wc5p4YqBvHSq+QJWEMfygnvxUYyA2PTj61Nk5ODhfc00/IM/xZxj60nogvd6DSgfqSOfTNIuVY4p6j5SSce9NTeyqSBg+9LS2o0hc7mICZHrSkoqkkcngc0EKVBY45xTJG2PuXOOmMZ5o0toJ2vYVV2pngk96NyiElhhuqmlf5kIPXH0oVQ3lqMDAwc+tUlfcFYZtwQOMtnFMLFTkcGpJeMk4yP8mhS4VwhypxkCo5XcSaQjyAoAOQe+MU1AeATmnH93Hxgk5pqElxgZIBH51Vmg2ZKflzjuvQjpSbiEBznPoaX73GeaNvBAbGMfrS91ajbt1FcHv+VBOGwAKaw77/mbgAetOCMe+D70Pa4XT6ioGY4OO+D0piR/OWJyPzpwDYwcFuefTFByMY6U43ZN3cCTsz2zjHvTcKocnk9eKWPy/nJTJPfOOlJjbk5+T1NN2K2B0BicEnPUY470qx8BifmxjFIoIySeMcYpytuXBOVH86j3mD1EZeMn7w6CnZ3cBRgCmFD1zyacW+XIYYAx75pt2B7DHYZQMfmA4Az0qTG/5fuZ5HuaGLOmSQWpkZO3LY49Kq8bXBWYpLFOOgOKWPJ53Y2+tIWIXJGfT8felI8s8gjcM4J7UtGCVxRs+cuOpyAPWmZ2jJz0wR9aUtjqhK9yBnFKxJwP4D3pryHfUajEZGOAaeVZFRsYByc+tJ7rwfU80oLA4JGzqKLdyb6iDHLAk9SD0NNZiVBPXsfenMGVQuQd3Q0HJTAIITOCKTv2JvqBOMBh+XvQUDYPvQg+XLcsaUnDckeuB2pWGxnXgfkKXaQvOOO1JhU55yOacMoARySM89qpeQ7pDVHUnOO/Pf3o24bI5FOXc3zH7vfHrQTuQkgY6EfXvRZCcuwisEDYA59aRFVs5J3AcYHFPKqnyYGc8GmHgkHgnikO/Ya3PXt1pyr8uV+8OtBbqMZBHNIyeYUzjAOfyq4ybJtqKu5VciTAAJwe9MO51ODgnjNOwgbBA56Z9aA3ByOvPShtAI5j2AsQCOPqaAQ3A6e3SlC7UHIyTwpH9aVjyS38u9Re+gagwL8nHFNRSEyeVFHB+YKCw4z6ZpSA2OAPUimo2GrjGxjlxjBOelKhKvnOCeBQrKqOccj260u0Fjg+/NULm6CriNCV5ODTPlCg8h85INAwfl4GPfnP0p2zPIGV75pN2K1toNKg4yMHNNV8rgA47HFPmK8AHnr7UoPTLk9tn9ae5JGRufgA9jS7WIwHBI6DmnIGbA6kUO+VwEA68j3peQLsNdfkyKQn5MHoetH3UA74py7o19SeKHsK9tBrK4T5clQeQKactjBwoOOnrTkLHJUcDrRtJyO2aethpNa3GsO360pZncB3Mh/l+NKgLB9pBC9efahPnyQeMUridmwxk5IBA6etJgOhGeM9qftG0MOvIPNNZUCYQADngUkkN2YjDHBGBimA5zg8fSpATwOwFMkYLnjj3rRuy0RPoK3GQeCPxyKTZjkH3oB2cdD/AI0pZhkdV4qFcaQ0gMMj8aYfNzwgxUpHy8cGlVwq45q+axXqWyQmOM5FIx2xBiMgeg5pwG8YJzjoTSZYYGQBnknNZLToab6jQQV2rn1qRFxwe/cU0FmwxHI4pVOzPr/KktQ5UxoUqwBfknGOmaUEI+D0FOV8Luc5z7UhVVQF3POW684zQ0Fu4jELwAStC72YgD5aO2ecEcUxuOh98Uku5N3cUE/OFFBYjlkPPYdaMoVcgHeOmDxincjkdDTsGjGghjxleO/rSSZZgxOTTpAzMTx9KQZL8kY75p8rewXtqKrguST2xSc+v0oXABBOSf0pcjbj9aOVhdMaqfMXGGY8n8KVn2qCoJ3dadEo5dpCR0VcfrRkq/A46YoFdbIbnzHBXB4xigb3Y5I3dhSDCsgHByeaUSGSLI5GetO+g9hCS3JOCKQttweijrTncnL4HIxxmg4wDgEdcVC9AfmOUqWGHDcZoMYZvvdaacDBIx7DHSgfKoLcD0qrW2DzEB24QH5R7Uq9wRkE96JOdiDuCeaCOOeUP40WRQqKrOQxwvb603GFwfnNNQbn+YjHbFPJ6gHp2o1QttwWTIxt/D3oBLcHFIwO8jHPUmljXaJAOWbkk5p6PUTSeoBNz7QCSelIHGcA+1N2ORgnBxxThCzYO7gDBHrQ3YF5it8hIOCD+dC/dII5POT1oBJYlvlI6UrOT8n3z/jQrWCwmMqFHBP60gUqRjHOc/WnFfVsc9Pc0mxtx2nGP51KXcdoi7mU5U4IP86aDgOSN/POc9aWR+5+97UDG3DdMdfei4t9hXA65JB9qdkKeQCRgjB9aiSQsuD9OaUbIyDnDNmk30C3UAOuxiBnNL8g5AO8nnJ4pYwcgYGM9aYhDZbORuK/iDimlcTkx4XD/MUOD296FVOVXgCmruVsfxDoDSoS+C+AfQU1ceoOoC4IB56GmoOfk7fkM0rqCSQeR2pUlJXIXZRoti2PCbX2n5DSEtyShC/dz705AXcAfePGaapLR7MnAJIBJp30J6jeOjfdpzN9wtgZzikCumB0HcGkXJYBkDgEngc0t1cTY4Rn5/n6AED1BpfL+YY4yeaQ9ckcYwKVi2NpQY67u9Lmdh6sbt2s4xkHPWlzlAmeT39Kcx+TJHNNRFJyeAASfoKE+orA3ytgYftk+tKofaGOwdiAKFRS+STt54oQiVcn5G9DRbsO7QwA+XjoM04jptJx3FOLqkYO/L9ht44pCCWzxmrXoLzGqAqsRQxwyYznuCeKcSucUZAOD96p1bBNCPjeVHG3H605FJ5BH0oOD1GTTSw9+nX3qbMvcHLZzs/A0udq5XgEUxCUJbvj5fxpwCjh8kYOMUWaJegBSTgEmgnLgnjpzigjoSTxwB/jSAOERWJ+UdT/APWpqNxJ9x3zHned2Tz60AkI4H3senQ00Hcx28kelOIDod3B9aHZbooWJ2WIhmBbpnHP4UiMHXLIRnrmkKYUDOcdwOtKXY5ATnHU9qTs9hX7DQmx3IPyHGKRSTluPalDYOGyTt608KGAHvQubYdrEZJbAzinMuEIzxn6UrKq5J6DAUULtK5HC5PejyI5uw3lV2sCCP1p65QgsNowcfiKa0gZ+etA67jz1os0XqLHkcnkYPHvTd42ZOScdutKTJ5pZ8FO2Dz+NKMj5sjGKHHW5NtRGAJG0kk05V+bn680iY25z7Um7qTnjvTumCTEw2xW2HBbGcjkZpfmDuOOuRjsKaMgYH3Rz+dPH3sngUS01GlYTPr1oOMZYZ+nal3ZPHGKYzdR60ltqGtxVYCMjghuOelIr7mxgDHYdKV2wo3kBR3zShvnIVPlIwD3zQuwfIQkDjjHpSiQFh5RKYIySOlCjb7E89fXigZDEAjpnNDXQYjg8sD60rKo2Zz07f1pWH7oHzMnnKY/rTNrDkY2/wBadrIkV3VUztyP5UMNrYbjBwQKUliCT0OB0NNc8Hdx3zSTtqLQVss+VPyjOc00orlHMeSDkfWnsGzgnj270PGUfnOP8apWeoWsNLyLkvtwT8uwUrHPzfgfxpVGOR930BppB2gDJ+bnPTFK6T0LXQU8jqBmnLzjJyQMj60xiG46BcmnJ0HJ6Gm+5Nm9wHOPMQEjJP1NKVZk6HC9fxpiAdX5PrTj828n+dGpOzsG3DZJGT1FDSM2FboOlNyByOTgZ4p3yvwDyanfQvyY3cqpyeDn/OaauZBlfcYFSDj5SAcGmqq78BymOcY6/jmqSaQbC8c4yOMc9aQnAGecUcBySeen0obggHknkZqNXuLcGy5z/KnIu9scYpoYhkB43HkjtShe4fO1jjt1q1cVlcQ4Ykg/MePyoOV6c+tOAYtgFcN6jJ/CmfMucH2NG7GOJUPkk4HYep/wpqgP0PXscin48sFgQSOcDnOaNpjlJJznofWh2FtuNWPC8nIFGMYPoOnvRtG5yMjcSScetBOT8ucDjNJXFa+opGVJ6EjikByjDk47mnEbm7ZzSEEg9ue1NvWzEMXcqZPU0r/eO7nPTmnFG74IBxTHAdun409tS0hyj5AAO5P9acoBIJGVHY03qoC9AP1pQxfy8jGzI+ue5o03E43I0DKAmO5yfxp21g3ykY+vINKOVPtRhVl3dTjtUW1C6QpBfggE0pXf0zu6U3Jk4XIbI/KlbCt8+CO4z/hzV7K1xc1nqNw2Apz3OSe9MZvkwQSpPanqvyAEYGeAPSk5fJPQVN0heg0YfB9OKYxzyAcCncbsKee596cVCpgdR70cw/Mcil+R25peBnsTximRyc8dB61LnLBuPSpd4spq40KDyeooZsNgjtxSYZT0GD3zSOSDznjtinfuLlHMxPPIIzTRJxx0HrTt++R2PGTk04/IxYn5ccccCm7PYryIyjBckEBs4PIBGaVNyqQBxjOTRgZx82OerEgfQdqR3Ty8qT+PU1T0Vyb9AaRUwSevT60rL1B4709mCHAAwO/P9aazMQcckDj60lJMezugDZ60gIbIL4YZwMYzSgbl5bk0DlsfrU7bBYEwgA9uSf60NjbnoPYcUshwTnpTQcMhGcHP0qlewWvsOJDdBil2rjcR8w7k9qQMV+8OmcYpBiRcdc1CdheQ6NnRyVBQlSfwprhi+cZ78U1lGMgk4BAAPrUipjgnafc1e2qEhrnPU7PrxRlimOuD2pBkrkkEZ5PvTiQXypzjrihNsbQkrBVAwfTikTGwnoOmKco3N7noPQ0LjdtYZx/OkxeooGRnjbTF+c7hjHTJPUilIUDB60pHf8Rx3p/MHYTq4Az83U+lJuZN4POM49/xpz7mBc8nvjijAyhI9QQB+tUlbUWg3AERz1J7dKVtqMTv+UkYP1puVJwxGf7lKyg7E2cA/lQu7YlYTue/NOBIUgHr2puT5bFRl+nFSNlGAPzkdcevei99ymlYiyycdqUkJyp3AilwBgHOQc/nSlwzZI6HpStqTqNTAYMRkdQMYoDNtyR/s8e9NLEk/PjoRins2RgnrzT2GlbcRfkOS3TP60DDbgeaWRdqJjnHU03bvUYIxnn61KKv3FKjbgdM00qBgDv1+tDuEd1Y9snFOc9BnCrnP41V2ibq1hhLgAA5Xd8w9uefenhnbJAGM44pjLuOQTgdM08bgAuMZGfzp3jtcVug0kLn1Pemp85c9PSnHhc+vam4z3waUn3GlZACWiweCTilZQEz1PvS/MwAH8NNPcAEkc0XXQVhF+VcffGDx6U4YHAPSk6E88HtTWCkHPJ+uMYpKxe6HkDv1pF5br0HX60SFlQAJz0OfemjJfGc7icAdBj8eapJEgUYvlSR249KNrFgPSgybeclO2D60MWX7oLnuPanqwt3FdPnyRtBHbuaYka42nKKD/BwakKc4OSOcdqaEYNlsZx2NZ6vQm1hMqeQOc4pyLvX3PAPoaRw0jlsjB6gADFNTC5IHzH+lVZWKHg7OCOQDk+ppmTIZD0Vdv407Y23jnAyRSZYpzge1FydUIEJGR60EgjIxkHpnmnfeX0FMUrn5hkMMZFVpYNOoGQBeUyRyacAccpzSY+YDtmh48sfvccUXtsUmXG3rzjIOec85pud75HoCc+9SjngnBpMdzyfSsvU0QzdhCASFwe2TmnhRjcehHccn/CkLENhQQegpQjA8g7cck4602l0HsKxZiTgYHC/1pvC9uQMbj/Sh8rgAcD3pIh8xLjgZ6UXZKQm47eckD05pSuduOhHfgilJzwOD60rOT1FJ69CtUN+U7z0OelJnO3HQZzTg3ygEEjPpQGAXIBwelNNbE+ogILjPHb8DSEgEjrzwecUrSF3QE9PT+tAD9R94HFDbQ7AMHBB2MOvpQrbsY5UelP2blcv8mDioiN64BIAI6cUOVtR6McQVU4PtQjFF2jBz3NG5NxDA5buPWgEhcHmkmnqyQBUY7knpSMxGMODnmgjIA9DmmqqJkgd6L3Y3qOO4tx6c0gOUOevrQMLyOM07G3ZjoTz7U21sK1tRFTPHc04pk8jDeh9qaQHQqAT6UAFucj8aiLadh6tXEGQ2SRuGR+Bo2kgYHAGOtBO98nG49RTmHK9qd9Rp6EQY4wTg5zTyV3E9F/maeScbTyaYVHQ9O1aMV0B3sgwMZ71GSoOBww6jPrUoG0AI+cc96U5K5xjnr9aiLXUWohI5+fGPWkCYXPY85+lO2kYwc56d6bjnGOelWxKwNtZtp6mkMZDYD7AOBgUuV25PT6U1B1Iz1HfNRdrQslMm7LKPl6YI54phZS+QCnYg+tIxY5AOcc5NPGBhyMnGMnpVWQk9RFGTz3GMntTNpZj3XrT8YABOT69qUqeBuHToPWp6il3E3bS6Hl2IKgenekKKTno3PPUU5sjnvSExop4x6Y55p6t6BdD03FCNoz1pvl7WyDxgkn3pEYMxGeR1x60u1XV1JIzxxSaaErbjSTvHJJPJJpzgdS+MU1d2AOTjjP0pzKWBPpzg046lX7AqsUI2AnPGO9JltmDHsIHI60FizqXJHTJA4yTSr8yk5xT8hXvuCy7gDyTzmmo5dCSMKDkHvSrncUHT60pchSB1zzSSsVoNGFTBLEE5p4JHI4PrSgGSIAH7uTTWAL5bNK93ZsSSTHcu5ycYx+OaMAJgHP9KYo7cn0PvmlID9c4Axx60bPUJbi53LkjpTidwwCATxgdcGoyuUwc9fWnnDHIIB/lT0toIbMDuABIx1FKwXZk53dKVlbHJJY96GIK5PJ75ppj1Qiuv8aZB4pcIDk5Apq4Vdp479ac37xgTk89M4oe+otGIfvdcjPFG0j5uqnrSBMntk80hZeQBv8Am2/Q4zU27FD9mMgHA603JaMBgpGOoPPWn4xjj5u/0pQo3rzgc/nV6WIYjMNid+oqJZA4wQadgFsDvz+NO3EbwCRzgjsahSLGNlW+cE56YHSl2l2wTx704ux2HtjkUZHUjilZktXGjjOMZ/WgIMEHJJ680DlcdMdacrFs8cD8qHqN+Q0kAYHant/qwM5LevGKTZuGFfODxSsVPLD5+fpVWYPUYpJkIUjaB365pRk+lOkdpFLsfujAFN5AOeR6gd6T0EDKTsPXHX35pWYlieCueOKX59oyDs5wfekVgoz1oRK1ewLtzlkAx2psh3xkgfPnPPTFPO0tjHPf8abICITtIT696Y33Anc4OAMc4GeTStnOR1weKarZ/KlAaRicjaO+ealPXUdxhyEQEgN1I9Kcu10L+ZnPAA705VxyeKaJAc569hiqavoh6vYD98oR05pCpPHbp9Kd5wGe3HU0SR+g96lW2YajTtHyh85FKwIAC9PfrQPMGVxhfXIpCh6BxuPPOcCna3UL3FXBOCMmkbJwBjOaNzLx8rHPBAwKAu3JCgFjknFJNak9RhdclDnI5/GnswGA2QMdhUpctgOM9hUe8SPkD5eR+NO/UrUAQXwewyRTY5BJ9zA69eM4qQgkZPr2pGBJBNO1xaMQMW9uKdHKUR1b+LH5j/8AXSM3zcjcKCFOSBkip+EbYmE5DAfN3poTblQc/Uk0oOflJBpQSiYAzxzQ772EhETepQ8c5GPSnAbhjtUYfbk9eo+lKpUBMA+hBqkna4JdhRtPA7YzQCx74C+tPdgGAXqOpoDHbhRz7UKT6jsM3bzuJ75B+tAOHPTPtTsMFHAORTVGGwfypX6oOUT5gQR+GRSoxXgkHBJxjHWk/iAcDPUCnPy3JyO1NaksNvzgk/JzkCmhNpIBI24+/nvSk73LHOPX3pwy/Xqf1pt2C2ujGBg+SD3oD7gGPJAx705hlsHgqP505YtrkHhuevtSiuqDQaV3YJwAOlCPuyMck54FLtDjHUgZpsXygMM5IzUpa3BNiEhCQEcY4B7c04GQ5zJkEjjHPFDk8c5XuPeg54HHJ688CrauOyQg44NLy/A/CjgcZzQvDZPSi6sKwg5IO4jjnk4pRgZAOwHkA01jv5A4HQe/NAjZjx94Ub9SRwHB/mKaAFGSeMU5oywBwQaYRtQrjpg/nTTtqmWm7jgAYiBlcYJ4pSOgBxQDt46Z54NLIx3hgNgOR+lJ6g1d6jGLjk/OAeQRnkmleQg5I4Pp2pckAg9/SmmPa+VJOf0rPYT0HINvOcc5waULneFI55NK5BGCcsaYBgAdPpT30FcRiuBg/N6URqUbeeef1pz5GNgG4ChsBvXNVeysgQH5z9/nr7VGflyV+ck9vWpFClSe/r7VH5g+dE6A5ot2Q9UAdygD8L6d6SQLk46dgaXO3O4nr+VIE25PWlZp3FdsZHkc54FWDyxJcHPPye/b8KiJxNtyCM8H2qYAuT+Pek03qx+TGMMgYJNKWbqejcUh2r0L59un400JhDknOcjHNU9Rjsg5wPrQEIR3boozycd6DL8wzwehNHG4nt2oskCYK5PLAZPHFLzwEwe1KOeA/wBQDSu6hxsBAFJt9BNJjNu/q/cnNAVioJ5Pb8KF2xAkZDE5x1pVO/DHOTT8ws7AnG8v0HTmjf8ALkcZpTgocDoefxppycZTt1HrTstyR3yJkDrjGB0psTEDByVPb0pM5I+UkA8jHNK0hbOOQW4yOgoauNajtwQkEZxRngEHj+VNLKFyM7icHvSyElODwSDUvTQfUTd8pAQUZLMAOpp2QzOUJ2sT17CmjarYBx1FUkLYTbkYY8Y5HvS78dc05lOwbehP50KCxCAZIyDz0pJ9GIRiS2cjJpAu3kH3pGUoM8YHelxjgd/X3o3ZashQM/MHHIoHzdOQKGXcXOeSO3SkC59QTxkVWgri5wM/XFIuWIw+Ce/pSvxjIJKjH50bfkz39BQxeQSBVkPAJPGcUh6YTlge/wCtOYgoM5znnFBYMmBnk5pXuV5Ddvl70HG4gnnvS79n+2c8+1MJxzjI96k+YuPQ8mqfmTqNRX6tgkUcmb5yADwcdjQcq3ytsbrwTml3EqCSMHr9TUryG9NhhjG/GM4PFBUbAB3PU04sckE8dj9KaHUdTTs0TfUNzAfL27mnFN7bQ45GST600OVyEIkViMcYoDMrknCjngCp2FYP4Bu9etGcKCR/9egtxnnpxQxyo5PXpnjmkn5DW41RlN+3APGM8iglwp2jJ6U4KGwB0BwaAc5UDZ83XuRVLUfUYyHByeRz9KUgLxnOec07YrZ5Jzx9aaUY5xwQDxTaYtUxHzsCk8g5yKVg3pj179PpS7TImRkP0xShiG+Q8ip20CzI5AS2V4Udee9Ln95kcnHXFOyW3EgnJwaYwK5UHFXawW6isCzHBz1zTcKeSvKc554FOEYXl8b8cH2qMLuiKuT82Rke9LYe6Hq5Z3ZsY7cUM+CGbnA9KdIgU8EFckU0qpdWCY4weep9aehLukDMGbrxmg7ew5PfNDoyMAQcjn86C4GAR7VAIBtIAZ8NkmmKuHwDmnEc54z2oX5eSa0S0KloIRwVBwDwaQctx1xjINKTlyDjHqOaGXkYHzDtnipskK/MCkAc9c55puC3znhc05gGiB+vSmOVKAEkgnp709CWlccyg8qT9DQzJxt6Y9aXy9r5BP3cEUqKuDuTnPrQvIbZbKBkwThgc5FIwMbgjqRzQG3RbgCM+vUU9fnhxjJzyay23OhXewke6P5k6nIBIz1601mP3g5+mBiljXanGcjpzSknYQACSOfrTS1uS2IrsULcZ9KMfJg9G9aULlRwelNIJGMZA/nmm0TuLjLYJ4odtznnIPp60py/zgEhTkkf1pBjlh3H8zSa0GlYRmCJgHCqOT/OhQSuCeP4STxQEAYkjCkfnSkedvKR5QDPXODVJtIliOCOVxj1680h5GAxDjrxxSkE89BgcU7pyM7h+VZXsVt1I0Y7SCck8jNOCLy2wDPXHekXPIA59v6UrgHBGRxz1rR2tcPQUqvyNnJz0Ham5znGSR6d6dj86TYqv0Pze9K6sPVrUa6bVBJzng/SnAAOArcNSAdc/h60oX5CDjOTQk30E7iMABkjAzSYU4Oc9eM1Ic7cdupx7UgYBsnt2pt23EtRrEcYGDjmkIUFCCCBkkDrTm+5IR984x6UiNxvUA46g0bhdCblIJAIyO/WkVvmRcEcH58ZFOXLqTj5QefqaSRgP5YFCSY7ocn7tnB6etMZhvAHVuKOPuH7wPPOafGpXjHIP86HpqhX1I1JA2gnH40cMwyHK4OCOmffmpCTwvAIz096T7jDORzRfqC7oYw2nAA3HmnIScnHIpXcrITxuHTj+lD53qRx8oGBVN2VxvQb8wBOeO4px/drjg/SnSHYCx4UDJIph24AJcEnt2qFrqJO44EFiWOfak5OcdBSLGp38njpxzj3pXGMFOUPX1qr9SiNVDLx8gz+JzT1wM47E9aXG4YJGR0xUgBkySBhR1FTzNktkYJPC456/SnEbWyVx6CmrznA47EUgbeMY6fnTt2HuK75ww465x3oAJOBg5FC42MQhKr97kDGaEKnnvgjIpu9tQVtkNfI5xgU8vjBzn1zQpAAQnoOhpQM9sr/AFpeQtAZy+SRxmmy5TlQCKdhiuCMcA9evNIArPgZ2gY5ou0K4scYKk8Jn5ufWmEg4PoOaeVVEx69KQNng9qG9SkxS7KcBx+HWlVg6n1IIzSAhG3H7x4GKGCjeOTnjOalodrisoUDH3iKYckgHgHrTkO75j1XpQGPyE9Of1p2aJ02FK5HPOKc684OAo6/jSA7WIb7uMk00ENyMFfXNPRblAy84B796THykD6mpCRuZPTIBz2phwo9P60kl0IuNHGQeoFCnD7we2MU759nUIxGRnnjNBy2c9/Snq9B6CKerEY5OOaUk8YOefSnBsYIwWFG1i2Rznn8aLJasdxN+XwCPpSAksRjIAzS9BtI+b+tIi4IIHX730p+bENIG4AfeNOGPTpSljtQDkZpUXJySUPtUu19AbY04XjIwP50h5k3j8qXkuQfXrTlARsg5JPampNiVxGwybRnB+9Sl9i7EA2g5z+FNU9STwewpwAzyDgd6UVrqHMNIwoxjHOaUEAELjHBwRzQSBwTvBycdxTgR1GeRRezsG+ohC7/ALgVcYOeuaax+Q7CcdeKc/CoP4uck+9NklHluAShcFRjPU1Vluxq7BWJUgdKc+VUAdB6UpxxkAvsAOOmaQk4wc9/zoWj0CzGY4yeueRSKAHwzkg+nTmnH5UAySDycmgDnH3j70PvcNQkxjHpx+FGByRjGeacQFyMZ96az4hC8bc496l2loOwA72AXrSgMjHGM4oVARkHOPSkcEHAzg5+lLbqPRAy5OMcY5+tChuSTgDp70Es+Og+ntQCvJPX6000TZbjVbOCeOKcr4HruzinbmRdoQY680i8kkAZAPWmtWN3ZG2WTjBYevrT3YqAM9qMFoiMYPPI9ac0a8c7z/Wq0FtuNjJcIpIHXmm+WRwhHBwaew3NgAgc0iJtGB0XJ59awK9BoRiSOD170EPuKnZt42lD/OjftAYpk56dKkVWEe8DGRntmtU7pICNgpO1jkdakYmY9cZpqAEg9Tjp3olXY+COOlF1eyFuNcFUwh5PAFOYAbyAcds+tNUqpHPPOKc+WwOo3DP50NNMV3sCgE5cY47UDCqmSnJPfkU2QsA7dR2xyRS87QR2o2HqwA6jAHvnk0Qpnrgn0zSk+ZweaaF2MeaS1GKq4kKgpk+h70hOc5yD0NPZWVQAO+TxzS7iMAAY5z6nNF9SdiLO44HX1p2PlHPqMd6QkFcJkA/nTmJKjufWnp0BsTlgQWAXPTqaULlgBwO1IQAMsQAB/nNOWPKZz9Km/WwtBnlEZ+c9c045bByCSehbBoLMOQeRyM801gGcl0B3dTnGKa5mFhxVOjY2mmhCMgcJ0HOad94kDgdMYo2AMw+4B/OqV0xoaQFYGkxh/Yj8uafhQ3znr0FGzbglgOtNdhuQ0RE5wd+KaEHmEj5G/i/CnqwUYPFIxwxJGNx6+5qbMmwE/OS5zk/zpFCljkHPbB6U6U+uePSgMrjI4Y9qdrLRDFXJwcnBBGKYIyXJ9RjGakxjqcYpFwPmU7s00LqMTcN4P3e34UEM3B+7njNLu25KjjP/AOujAlkCqCXHJJ6VI7voOD7M+uKart0XCA0oxgkrg7iPxFKAT8uQgPJP/wBepfoK6aGtjdkkZ60xJBIrgYz/ACqVvlY7cELkZ9aRpG2YJGD2qld7hHTYbGzHOenfNCOnXAPPWljwyZHalJVwBj5aTvHQJb2EcgNgA56U1+FUkEE4zipVYAYHXpg5pmz5+vU8Ueoc1tCNgCx70pO0c0pTDZH40qqTgnH9KrRiTbIiMYPGKdGVZSgGHOMHtxSPHuyTjcM4x0pUBfKhCQAT+VO49CSSPLEE4I4puXOSPlAx+VPWNWAIyVbnrzmmhNx4BAAwT1qRqzFUDdkqDj1NNKjqT0pyZGB8pJyMGgBf4gd36UJt6ivroIihXOQMH86AfXOc9qc+AyYI2gnrTemSoIz1p3igS6sXJbkkucgD6U4jnk85oU/u8DA5zgDFIpJUYAfP5jFCTYdRGyUIHI74pqfK4I6elOHznaMhwefShhuAwR1weKeuwcz6ihv9vBpFXdlBx0P/ANeghSFBAQg4BGf1pysVzzxipb5QbTAszZIAwTnApCwyM9B1pPMURZPK9tvNKCG4AJY0LXUdrBtG4EdOvWnAFV38FTnHIyKNhK5OMDvTGwpHp6UWuxOy1ABEMapyoXJ9ietGCM445zkUjkLjb06YFOYbJHUZwp70NdidXsxqjCbk5YdjQrMd4Ptg/wA6eD1IA5pq/IpHBJzjPqaLX6Bewo55yfWhRjJH3ScmkUFl2nG7uacwATapwc84otqHkR4+fBbGTyetKXRz8jggHnFDAjo/XrinNIwJwQAeOvJ/CgG3sIGBbKDjnmgMxZQR8p9D3pdo2A4AI5FNxh8noBVfFuHQRgSORwKcc/eP1zTcEtkcY9R/SpCeMDOSR1obsFtCMYJIGdxHJwOlAIIJHPoKecLTW2FDlCh6daltgNLseduPUCk6c4ySemKkC9APSg7RsJc8AgjPBzTWobjcELggcHNDO7s7M4z2AGMUgIbJ/Kg84x070lHqJgQN3Xn296Url8BfxppjRsqHwemRSlxuPHI6VWo07oicYcKMkkEiptrkID055puOpHB7etOzlMN1oTRVnYbw64D5X26ZpoJTAADnp1xQg2OSOOg6Y4FSMyvnHOD15HNDaIvqNIKsTjhsdPWkIEYx3NLzu4ORj9acFLlQeCASfSi9gsNZyFcDqfSkZAqBFGOME+1KMhSce+frQWzyRwBzQmMXALIOFIHU96Yw7Dr3pQEdYyBuxzznvSE4YkN0OAPc0egrIAvTPejGcknC4PWlGWbB7dKCw3bTnPNDeuhNn0GIjrkE54AGf8ac7L0HHrQhKncTnHWkUFSSCCeev0pepSQrbQ5IBPHemyLls5IHYU6Nt2zcgDUmcsA2Ez601pqh3GR5XkjH0pVbt06jOKeqAJGVILNkY9Dmmn93gA5I6nrT0kLTqNBEvGMAcZp4UGPGcvu9eAOaSLCsT1DZ4PQUpTkEEYx6dOanRaMaQxSGyOh9c4qwnkgES5355quYV5znOPWlCbxlJM+p9+9V6Cd2WzuDcgFT3+tKSQsaomD0Jz1pC4Ow5pXGcgdf8azT0NU7CKuWIL4pxBbkckUbVCoMc9/c0BRGXBXAHTnPWkm7ie4hO75h0GRx7UhxySSfSlU55A45OaVlL4ZCOB070Nu+jGmIV2vuU49QD/OkYheccU5Oc+uMAe9K2FT/AGqpO+4ra3Gcqze1KqgPluAeePWmry+TwCO570OGjw6H5+Cd/P5Ut2HoBlyvHXNKRtYhOeOce9PYh5pXONueB3+tMLEOduRuGPeqtdjegRnCDOEYZ+bPJPpTSc5I78mn+WQOeaAqgEdOR16c01ZbiE2swLA8ihgABg5PenBSBgPgZzmm7sEgDIHeo8xqwKuMkjBzQy7m5wBjP40uNwwScmgEFSSSD2pb6kuwhUfdO4d+pFNJTIXjcePWn7Nyk5+pprM38OOncU1ohXS2FbKnJICEDrSDCs5GOR1owQuT1xQV3rkkAYAx3NWpJqyDS2om4Y5ywPOB0p0ah2JBwBnrRxgDqAOKaWdkxgA4PTtStbYpbaDlVHYEHZ1GSO4pihimcruz64p7y7mjGOTxn6U0MGYkj16etJbgtVYcQoBDHBxjOaawfOw5DEZz600f6veRyTjBp4ILjjOB0pvzHYTYZDkAgnpTmYlge4pq4JJHA7UoXL4PAx1qb2J06iSBlwT0oQKfmd8H9TS5MeRnI9aVovMGSOP61dwTVg4L7ieO9Ig8t9xJenojJkDkKMk/WmA5+7/Oo9SVrqLu3SAEYX1oHyfOwIU85ob96oD44HQGlGDgZ+UcAdqd1YsTJ5/PNNbaHxyWNOclsdvalGepJyaSXcHKwzjoegpyp8uFP5+lBCqgABDc8UgJI47DvTJd+opZUL443ADnFIjFV9QCfzpWVOB/F3oVAee/pSfL0KuLnngA5HX0qNwpTaRnOadglWI6gZP0oIR14yAMEfWhNILiBkIAXoOmKcSvdMnGKNwdiOOAO2OtBIDbQc84zS91krfQVSq4KjnH5UsZ2ux2FwykfQmmhR0Ixz1NOA3KRjAB7HtVLaxbYAKgwSaNgK8E9yaUEDAAOevNM+YtjkAnvxU36Eu9hy4Xk9B1JpA6v16Hke9JtITL5HJxjnP1pyIu1OPmHrVJBoITk4IAZc0g6HjgDqaeXGCCcc5pA2Mk+n+TSvYp6guTEeibTjk9c0pPzYHTtTWCjrgj0NKxA+4MD0zTIv0FyOQMYA60kTBGcHpjj60gGMsOcc4604s3BLjOc4xgUl2H00GRoZAC546/WlI2Rkcnr+ppc7nGD8oHYdDQq54HSnzDWgf6v5e5H86dhVTnk0biuCeg9aGOV34O3uPrSvqDbY0AkZA4xk+1BAORnK46n1pwbbgr0GaaBuzkYxzg0NslpvUULvVCeCvakbqTvI3dsnH5UpO3aBwxHBpQPlyeDzSvqNvoICFfcMEjg0rNhTgcAE+3FNLADB69xSjcBjPA6/Q0ra3YapAgDKhLnDckY6Uq/JvCnIz1pVj+cuXK59RTFyOR1NNPsUtg2nqDg5pOASTyTn8TUoUrx3A5FRqw3dM/WndINw+YjaPu4pxZQT8h4GAaduJPyY56g1HkDOeazEhWXEaYBz0NJgKwL4B5pGG/1yOfbFPw+1BkDPc88Vd7uxQ0yLHz6+nvTurEKcjFJgKzqXBAPA9aV8KmfX0odovQm+oxH4YY9s89aVVCoCfvA5pAxCqh+fHP5mkJ7H/Oau11sDFYdXP1yKYv3CS+DnpUiReSoAcnjnnP50SnMLlBlgOOOpo2WwJjTsGQCcAgj0p5y75B57A8UirjBRACePSgje3zDjPXvSE7NiEngg8+1KIxvO49R2JoCZYE9s9D1pQV68596ly10C9hgXd1OSaUMOSe4xQcnpjFK4PyBSCCcn0p2HcML1/ioXIH40pGGLdCPbrSFtvOetJb6DT7jWUv0wB3pSxCgEfLjFIQxfcOhpzjdE4GN5BwfShu7sS99xinamBnNPyR8pAJxTSrAoDxkUNF2D+WW7+tVYb8wBXkEbO2R3o2xgbS3X7v1pZFVepAHrRkl+2xeKHFJXYr2F8xtvLc5yTSLw+Dnnv2FLk98YXrn+dIBuYkn5Sc4qbJoPMQDJJHLc8GjAWNOMD8e9DoGXknB6GnB1YkMe3H1p2dgv0IxyMkZJ7e1PQfI5HAAACUgO1Tz070EKxwCfUe9CQ9gXHTrSHcXdSfu+lKUUrgkg54wakKjdIxHA+U/WnbqGnQjMhJy3OBgUKDtclj16etCbQvA4wRk+tG3IH91hzS0uUIEIVs9cj8qXhXA7j+tIBvGB/DTzt25HX1pPyI26iSNvzkZagnGAevt60memMHFATGarXZg1oOwWdwBx1Gab1VyeuQPwpSPlzx9KahXcAevvTskC2FzjKjr6mlLBXwen40jsdhIB49O9LkNzjgjA+tINyNwdwI+Tnn0pz8jI5c54HtT3Ku2F5KgEjPekYbZCQeW5ODnk0nrsT1ImA6rnOOme9SLGTn5l9frTgo2Yx82eaTO3O4DrxjtTTZUnYYpV1weQcg4JBoxtbD/hUhHQqOe5qPDu5z82KFJvRkrV3Htk7yOaArtwcevFCZZjgkEDtSR5GSeB2p62NPUGVccbs/pTN2eT0HTFP3KwcEHB4zQVATK4k9u9Sk2Tr2IgflxyW/SnbQdqICXPpTnO7jp7UiuV5yRjoRTbQtxrZKEZ6/zpsUjLkDOQPw5qUfMcE/WmbVK4yc56UrJ7BpckCk8DsM0iPtBI+lGMDIPT3p3DLsByOoB55o6ag/IY5zgdAOvrTmIC7cYzzmlI9TxSNJlgM57CkrA3oNAXfkZ9/SnMoT5gSPUA+tBOG4wfrS5O8occc0720YlcQMofL/AHepx60inLAqcHqRin52tuIyDwf/AK1MKkwoFAByc7+uKpvqg66CswyWPyAnn60DhsAc9aRsEAY46/Q0q/ezkep7dKWyuO1txcgDGRk9aTJK7T36UoCspJHrSEZAI6ZoVmF09gUBGOOAPWkYbWdh0Azx9acMM3AJx2pAuOM8YIAocQ2GsMMjAHZxznv9KczLH5h/i/i5oZcr6CnEttwX4Bzj1z3NNaIL3I0bK8cg85pwBkwAMk/rT24XaUAx6dc0wBjjBIA6jNDsJ6LQaq/Lg5wads5JYFcE4oHzKCOPUH1NJ0Zw3JPTnoajXZAHKqACT35PSgLwO5zk0hOcnGT09uKaqBI3LHliTx71VtAVtyTkZAxn39KRIgfmOCy5HPWlZUdEL8Njj1wKXZ82fun1pJuw7X2Gl/M4I6elIpG3A6+tKG4yp60AjoR1q7uwrCEMZUIODtIIpznpk/NSspY7uuAB+ApoBBycYqFZsdwb0IwD0Oe9KYwqYAJ+vrSgF0I6DtjrTPuNv8zLYxyf1p9RXY3ID5GSeBQXXcc9sg+1SBHL4JAByfejc21zyvbJ701Zsa0REi+Y+GfAIyM0pwqnv9KNx4+T6GhU+fjJLD9aHKz1I1EGUxIQBjPXmlO14g6ggEA0IAiIHdPMOcgHpzTyx5z0wabv0HutBjfM6BRy3H404Y3hGKAknv1xTVB2FSe/Yg80Y3Hp2I+me9VcfTUGGG570gDHkHOOeacQTkcFRTCcMADzg4qdUCavYdHJvySACBz9aaG29TyeKd87BARsH060hyz78Z24BpWv0G07gCSuP85oYBvm6tjB9KCw83OBk9cUqnblSeCaXL2EM4XgvyKQMfTOfWnk7nQH+EEgUwNlMqOTnkDI/OnZgLknngY9KaMPyRkjPP1pysQpyKRCQ+RnIHOarYmwFgF2gcHrn1oHXAU+9Of5sAnsaHZlUlcOTjrnjFKS0DUbMwLJwQR6H+dEznfjkihcEfOPf8aROckjg/nTSaWor9iNjgYB/GpcKFXPQ9PSk2gck9ewp8aHb8mT/Olcau3qRFssccNQCe3r3pwDcH/9dIu3zcrkj3p7IbtcWTc2SpUkc89zRu3ckL+VAIycdSf1pNj5P1qkS7MuMwC8DA7UA/LnqM4p7MEOAMj3o3jIHesbJ7GwZBYAnHuaaQoYBeeuSM05gWU9MHpUeQcjrj3pt20C3UcDtJxnGOh9aU46jg0gZi+3GSRn6UqspUL1OTkVF3ew726DcnoBnGevvSGPdgD9akYqpB+76A80MQeSB61dib3Ido69h/OnL+865B9xTudm4Y70mSUyQd2OpqbMpNsaUKYJIfnnHvQSwyMlakDHnPsfxFNJ3kluD1pJN62IbfcCQVOM8c01wGUHb8xHOSaCrSkYfqTxinMDkHt3p3d9C9LDRGSwH54pxTBwfnHoKFJ6Ywfb0pEHJA+9mgV7oViWUkJwDSbWChz0Of0NO3cNnr/nmkbBQ5zn+H0609UhIQArHnHrzRuHHKbu4peqEdcDoKT5Vx1z644papB10D5unBxnnpjNJJjYSOfp3pxbK4xyRnigfd9h+FHZj2BQXwAOnNEgBwT17007g5fecMDj8femv82ckbeg/wA5qmrq5N2hwUFQcncDkUpIGAowTnJz60AfJwTx3oxu/wAalNIpWYj/AHxkjIxikVW3cAGnlFGCeW703rwO3pV7aoVxAMruAOfT0pzfOuSM45/GkYkIdnDMBg+nNKzfORn73TNRfmE+4jRj04I9aQDcuADwQB75p8gaIncck46UBynIUDvxziqQ9UrkZjVsnnPTj2p7Y5OAG6ChivADksuSxHI5NEjgDOCWGPyqtR+oYAUZ/GnM23PyYz2oI34KjnvSbNhIJyfrUidhoHOQeRQFLuCSRjP0NPZDkAgICM5yDmm7xyCOelDtYd77jtwbqc/0qNh0zwDTiD1TB9c0ikF+O3r60XStcm4cZyx57YFLjkbACf4sE5pCCeSc44OKUELkjIbOfrSu0yt9h2DJvHKIT3pigucAACh3LcHjPpTk9R0pPUSYBU4z+PvSNtZXAHAOQBTydvI6n1pijAx/ETR5hewg3FkAbjPAqRPlY5GAQfzpjfNw0AcKcg5Oc/4UpTPTjJ6elVcPNicKoC8EnqTTmHyEH5m9e1GCvDd+c0ZBY4Jwf0NJyuF2GcNjbgdvelYDAxnceeOn50N87gEDhTzTM4yS3TtUpsfQcOUIL9elIoy0YJ5bOM9DigLjAIyQScn3o37ByMj2q9GStNQQ7Bhhzk/pQyEUYHbPtTiOPSs7WKv1GRrtJ3ZII6ClHyNnkkZ+tEe4tk/hR97r2rRO2w3oSKu192Bjrzzmo1UDnnJ5p3O3A5pzOWQZABGelTza6C33EBBQjHXqc0zzMIxAORzj8aeB8mAMk9ajWNgmQME8H3p63sC2HyfK3FCoACxQA44O89PpRuKuB/F3HrSEYcHAPb6UlJpgLs56k/4Uhb5vm7fypSMAnOKEDlzjCHAxxnp161b1BCvtjHA/xqJvlQuT1Izn0qRCN+Hyc5/E04rkbB9RST6BsGW298L60wc84xT2ZtuByTTfu8HOTjFLroJ3SAKeSDjJo2gMTgZHekz6ngcmlVQ3zEnB96bXcleYpBJwPzpCu3I9aEyTkn5cZH1pWZiee9Z+SKvYQ8oQRjI7nrQAFAAo2s4AHB5HP1p0fzZDYLDjrwKuy6ha2o0R5Ge/pSc7CemOuaIwRv3H5geMelCqGByeTzg+hNGncV9BdwABPY9RTNmec8+lPZRs4yGH5UFQGB9ATVKwLzBQNuQcHOOaarDBIOQKcULJkde9NCiNcL0HGBUt62Q9EAZS/G7MfKsR69aX5twPr/OlwGx60ZA69RxQtHqNMaSgbBcBznilB3OFOM/pSMduSemMnNL0wSMBuRmm1YduonRkyBwSSD7UHDoMDr1I6Ur5UbmxRjZjOSvqPWi/LuTfqMTrnf04p4CsfmzxzSDG0kg5BpqyeaQCnynknODSeoc3cd5mckHGTwKYeF3OPY4z3+lPxu5249qaC46HkdM1KaGrW3FDBcgoTn+VLuG8gDeB0zwaUEclxuOOgpG7jv7VopJE6BtV12EYx6+tBT5huI4HajBHIp24Bv7oqL3ehQ3bngUsa7QCR1OOfSkxuGAOfrTthzs+8R0xRr3F6ivt5wQcHFRBg7EkgsOOOaDwc1I7/Jk4CL3AAqnsCVwfhgOCGznPao2XLdfbFOZT1Xr1oJckYIRvXHFJS0sPRAGAwWwV9KaI1yTkhCScZ96UrmTB+6Tyaepz2x1odyXrsRuMYZULknoDjH50oOeT2zxSk7sg8Ad6F2+SAmNi55oitSnohADzgkGlA25weO1GwkkEdOhoVVxgkelKV7k3GsSWGWHHNBIZyScVIdxXYU6cjHXFNCg5cH5SehGelNuy1GrDWI3Bx0xj6mmgEvkjv0qUHCEetNcA4AHzHqfenF9Rc13sIzBM7/kHqc0bVUDBJzzTjx0GSFP45pEIwAQQQMdabfNsO66CKC28g5K5yR7UIAcJ0FSdGxnBphU8A4yx6+lSrLQV5A65Lggc+nFMZNrIVfOSeuT1NOcCNwGORnkinHavyjnn0qvIl+g1zubZ27mkVdvzDOBkmnupIABwCcHNBXCkDBPP0pbFJsXzNxyCQpA6VGOS4OSCRj2p7KMAnoeoHrQMhMg45xRK+yGhGXbycYpDy5f+Htin4QvvOX9gT1NI2QOCCopLQG0NY5cIRgkZ5pBu3ZQA4JyKdgkBsktnAzQA27HH4n86H72xK1It5cl84BOAOlSOQmzL52+3c0bzIuSS+D0pGUI4defQHrTu0tR3FUgjPrzTtgP3l7ckU2IAq5I5P+NO25H9z1xRdMd1sISQUGDt569aUDDAAfnTiu3AJz9aAxV92MnHQd6m66i2I9pIJHJyaTqRjr0JNOJZ2w6GNQeQev6UvOck4XORimncTdxrAtgZ4zmlUFWYjp0pREFIKkkZ5yc048qWPGO2aY7EbZZsYAHrTljUlyeAO4600hmPX/Jo3lD2NN6lPYczhUJGXI/hA5NOzuGOB9KawG3I69jTeApI69c/Skr9SNBRhnfcOnehRyR0HvQGDDk845pQMpgcmnfuNMNudu/BA7007Wzg89KcUwucZ46U4+p6+lTzWExoVgCTyW5/GmDduxwAR+tPUjzuRncc+1NXPICABeRiptcd7Kw3O3eP48E81IY9zgjlRyaDh8k43EdT2pNzbMHh/b0q1poguIoLZAxx2o2g856VI4WNiO47g9femfx7uwqkIawAQsxxjv8AjStkcflQflUDnGf/AK9OdPn3lucUpNbCV+oh5wT2HWkOTgkkgHOBzSsBjgE96EBJyOgOM9qa06lP3hJCobdGTg44NKrEoAcD1+tIUIGVxgdc+lGOeAaTs9mS0wCMPl5+buMcU1YyjPgZzgUu7LjOelDYPTOPc0te4eQeXlw/cA80hkO4gHjIJFARpFyM7VJ6d8GgZcbh64wRQncV9A+U8HgLk/Uk0FienQUrEowJxgjGMUhxxjPvVaoaEIV3J659qUZT+AFSO9HO4FSAvfPehh824kjH8FO1yuthFXa4IGB6duaUna8iY38cenPehQS5QcgjPNOWPKocgEDGPWp1QpdhgUDk5yKQgNKBjn3pz5znGMde9DFm70PVE22sNY4wDyQTSEAgsOrHnHrSsOQpIBzxjuetK33SAxTjOcfpTtpqU79RhXCkD7wpVO7jHSnlhIAxHzdyaaU24c5Bp3sK7GPwdwPanjeFQh+PTqOaANnI7jH50EbcgH6GpvcnTqNbaODwRzgU3JIqQe/Tr+NAIY55waLq+o2MBwck9PalDEZzjmjlFz1Xrz70oHzPnGMZ6+tO6GnoJjDMKamC4BBfPv0pQcrgnp0pE45HXJp62J3AMBye1Lja5IfAxzjNPfomU/pTQu59vCL2OaSdh2e4mSEAGMD25596a4Zw46E/pSugbKE8N6e1PZ9uCO4GSaV3cLkTKG4Gcjp9acUimJZnCnpinKAMvycAjH9ajTODwjc9W61e4i+w3gkcAc0gUv8AMaVmIJ78dR60hkcR4AA5zWXLZamys9gU45A9uaOS2Sg2n+dBQlgBy2OTwP50rq0a46nr1qdehPUMMzZHWkbgdOaFYjB74pygAg8n1obHZrUYAdgIGAOPekOCiuCT1zntTuF5OaU5UZznPQCmlbUL9Rgw44BBGOMdc0NhgQevQZNOySQM4J4oGd2HHzDoKrrqJ6gSS+emelJtHOQc5708ejNgt+NMf5cnvg1LQk76IVyA4A4703arvgvgE+9JgjkHgLg565NOXPUjr/SkrIsVQyOT98qOg9BUbKByep9DTwoBJV+vBxnpSv8AQY9DVPzZKuiOQFsAnGfQU5fvYPpQqBcDpjkd6dKUDDgvnqKHK+gLcb1TaOgJPHqaM7l4zx3pV3JyBtHQA0gH939aStfUOVLqRsXCkKd7sMDmpGBHHH40AMXO0jb2BHJ/wpxZkI28MKq6bHoNOD1OR2xTTFzxg47HmnBPLXimktgfMM4x+OaadhryHPuPYDPYdKAmU9e34mlPz4GcY60juDgLJvz0x0NZy1QWQDCgA8jFNUAkkDrxinhdx+YY4NIOTj0/rTW2gtBoRs5/hzwDRIisSHIU1Jgj731wPamlRI+UHYk/hT1Fe+4rguTkHawxSYILn+6MUby3BJ49u1OQYyRnkUlqJoY2HjwDgAg8e1Abyzz6U9hgZIppVFUHJ3Hrjmm2loyug1m2qCMk5HT3qSQhXcqOp601zvfIJc+9Objv9aVkO6toNUHsaGbueQMgilZSMMAAhz+dIoUsB0APNVqiNxu4IC3PoaXdjk96FJc5HUHOPpThukyQ43AE4YUaPcuzGgEAMfk3E4/ClxngdaM5JBPTkfjRjA5znrSRDb2HLtCDA/ec5pFfCZbJyxyMAcGk8tODzkEmnBCq5HOT0Paj3VsVbS4vJBUEd/rTMYxinEEHIHXtQ5xwQd3THpSXoCd1ZMVW5wc59qaeVJBytKpErknoRj8aACgwMHjpTQtUwXIQckA88j1pu4K2Pv8Aoac6kgZPzZGAfSk27hnninYduogYKwZclsEkP2/KnjB64xjnPrSFmcAgYGeh64oVFLI5BAHHPrSsPcQuEQ4/DNLtyoNOC7V5HUmkYAZIo+HYWgpITg/PnmgJ+8GOQaYQAC+MY70/Pz88r7HmhJPUVxMFV56HOPwpSFZcg4IyDx3oVFC8E7gcikJ2tk9aNloIMkg49P1pACQSevenNjcMuPm7Y5pc7RgnkH0ou3sUvMYTgfMcFvrx+NAJ4VPu9+pOac25ecjB7e9ByG6deaWtwaQ1wSePkC5zS5Tygd2WJPSlALZcvsAH1oXbjBHXmgq+mgHHGOlIVwcg4xzz70u0A8Ghl3dOR3p36XJt2HKOMn3psgwM9B04pSSAcUD5vr2PvU2Yrdhvybh17/nSBtr89DTjlgN2N3fFNIIyDyM8Z9KpXWg9gK7ASf4cn14NKAGTLHg9vrTiVSU4ckAc8YprAfgKlt7MWjYR4TAHQDAFJjCggZbA604ZUYOM/wBKEzuJLjHXmmrtD0WgBTyN3PvTcANxgH68U7JLEheDzxzTVjDjDYJB3c0ruIt9AZTtBPWkBzkEc4HNOJ+bJxjvTmQcnPakgViMuV4BG4ijJPBHU9acVVBtx838qaqgHJzz0FNMtChCjkk/e4+lDDIwe/enFQnIyPWlLEtkgNk1KtuTIYrgNsOcEg5FDEBSoy4JJ/OnEYO4dfSk4XGeT3q9tRaDBEA4I6j8+adIm7k8GhCSvzJjk9KCocjBwCeMmhtp3EBGOD0PSglkwML8vQGnMCuATk+oHpSAfNk4OKLyeqHoAcD5jwScAD3pnRvmOQBxT1Zz84KlDkYIpF6FvQZ/KncLpCYLHI+Qd6JmUsd52EnOSe5ox5g25O/OQR6elKcgkkhR6H1puNxPXUaFA+Qgcj72eKCA0fD4B/jGD0pWKr944B/nS42NxgDHFQk9kHmAweUcOCDg+uKd8rOB+f1phQqoK4HPalYozkK+cc8U9nqUmGzuaNzB3x07UR/P6DIJ5oTC5z09arRg2hpJQZPIpMBlKnBU1KozxjIpqny1wRjtUrR7C06AYl3YAxkZ4PemEFF4Jzu5xTzz1NKQOCh456/WnomDfQCoPI+7mkbnDL75oYMyAEnAOeKM9QAMdvyove4IBlgMgUisFOSMgH19afu3AKAM/wA6RkxjeOAcjFCdgejEO5zxhDzzmo3jJKMvpkj3FSvIjvgHqccjAzTCuRknABxTa7CFx8u9t+cdu1IRlAp4B5yOtORw6M6uCvT680Y3gDt0/OpWi1F1A4DZzzyaRmIOQOaUjK479qCAQBnk009CmxpJKEGUA9elIGPTrn0p7Lux0z2FBx2545PoaE47kPzEGMHqDjqTTAxJ4fqP51Iqjucen1prHeevQUOzKDblMbN3vSlMYJOT9KXnZzwPSjcWQnPtihXtoUr9RGJ2jOeaQpt4ByBnIxilLFVxsyeCCTSk7cEdz+ppe81qJjUACZAP0NLtyw3KQMUpOQR60gJZeM8U0Cug2DcoB/8ArUkinaCGwc9qcCdp55prKV6kAeuaNOouoMoPV/0pOMj1p/C4xwaY2Opf5vr71VkLbdj2YHeAh/wzUZmEh4B3Ack+tGCs2CcDH4ZFOZCUJyAQRx35p2GIj7SARkZ6+9OK7nJIJxnpx+dMTcMe3NP2vsJPJbpSbUR3QOQ6EDg9iKRmXdtAGcAkUHpu6Y7DpTk5APt9Km6eom+wzjliCWxxz0o3DA27855D4/TFSKG28gYGeaQrnnnj0qtxasUKDzgp1600ryQQCCO/rQVCqNpLg9R3BpfmGSeGHr3qdUxiL8zcgccUKoYnIzj0p5OMEcZpowwJBzzRce+oiqCuD0PpSkL24HPWkDAZ4JxyKXAX5h0Pr60KLW4tBA7GE909h3pAecZ4xTgrSAk8c9unWkkjySQcMetUtGL0DCmLYCQwyc9aNjJEN5GcDP1pSpA4OxsY6+tEbliQNzbB39KJeQ1dgCegH/66QcjJwDznFK483p8gyMUhJbj1OD9KjRisNRC3JOc04AFORn05pVXCYGdgPY+tGFUEEYGOOKuVkCl0Y07Qu5utOz8wAOfp600sCMHoBSyEDJwBx2oWoWshC+d2cb85oBBYg56frQD5hHQ4BwRTVyOnIHX8advIfQdnnrimr9wqOcc496k42cnDZ7U3J3hAflUdfeoi9QsInQAjAPGBSMu8YOV9KfzlixX8MikYEKF5IycHsKckk9QWm4SqBjb2AoKoyE5IYe1GHT5B06nNJtMYwfzPepSvsHoC7ggKngg9fakwTjAxwPzoY4HHOKdjIyXz6VWuzJ23IyC3ABcigLufeBhemCadggGlByAegC8+5yf6U1oU7WGkMS+Xyvbg8A/jSMfMO8HnuKkZR0I61GQFznIAx+tPpqStEDnq5J7KB9TQIl5xyM0pZUbnIwOMDNOUKTvHRh9Dmlr0HcawBIA+7nk5pp4D45ODilf+P06gUuArEYyMYFO3cFfoID82EGABmgMSSX5TBwB1zig5TkEg46fWlaM7cZw2AR6UXT0JEUEqQU7dKQMCoHc8DJ/xpwYq+evY9qQqGOXxjJIpjWo3yQhJzz6eppxQBsEgd+uaapLMeelSABk57etQUQhVwxIOB02HvQBgE/cxz+BqXaV2Afge+TTSSGJPSqtoTqxCAowTz/SmvgjITCKOKdkZx/OkwSQR8+M5AFERMDjaQBuB5PHT8aTc0Q5QjA9qcr7T8wJB6+1CBjECxGWJGAeabsJWG7QVOMBj3NGFU+3TB7/lTgu0uGGSDjg01Ux1yRSSS1QX7MHjy5KcAn7gpfLUgAdcd+Bx9aQ4LnihxnH5nNPR6DvYQyFzjYR7DFRTTvDIVEW4dc5qTYxbAGQMDPvmnjJzyF56U9g31LIXsvznPOO1L5ZkQ784PHpT0jO0EYH971NNAVdil8r6n1rKzZruJKMHCnjHU+tSB12hgA/y7Tkd80x1+Ygdv1FCcrlelTy66k2dxhkUnn7o64p5O1RtyBTcgtjB5/pT/UKeMdx1NU30KdxisBkkZHt60jJgoccd6fgeVknHNIWy+MUlbqG2wjfMwBHQ5FHU46n1peRwMBiM4NI25l7A9sULQS3AoQo7Dr1oX0HfvTmUlNpI3Dg01oyyYJq1LuF3cMlnOeSnHTFIpw2QM9adJ945HzEdc0nG0AgZHPU0WvqVcMFTngDHShRtPPIoIwRn5geaVlzvyMk1O+jJ32FJAU4ppBYAgde9GMr1/CmgNx12rnjPSnZBZrcMbgemRShsMB3605SDxymO9JkSKMHp3pS1DQCpySuMgU1m24LEdOTUisY2znn1phLHI6nJNQkCEVyjDrSrtJLO5GfYYFA3FCWTJA7UpdhjGBwOKrbQLaWEZsAsCOB1pH3BMH5GI61IQVwxz0PGOKbkEghiabfYQbmIJJ4ao8FlcDr2NSZVCxGcHj2pUQYIUcHt3oUikIQyfMTnaMnFCgKflG8c5B9DSgOpG0gEdeaZIx5Gw788EdKfoT1D5nOEGGLfKM9vxpxCrvV1zJ25Ix/Q01nJ+Yn5jgce9OC/LvPLKTn1NKzZS0G7WTGQRxTlTCHICg0m7cMGnyI2SQN6jvS5uhOzGMu1h2HBprNu5Oev5U8ZZeevqaa2EQkDJ+lV6Ce4jMQoAXdil3BlUninMfk+nahW8s7iMjn37UrXYXvoNVAqA5OVGc+tPQj5yeu0gAeuKZv3uB3x27VIF+Xrzyeae25S1GjMSYIwcUH58EdcHNBZTktlyR+VNAIG0cAdB060W6oOYcuS2G6ilyc4zgUjMD/hSpDgEksD1GeRQ1boHqNdd3Jbjrx2OafvOdx6+4pufQbAe59aBxkE5p9NQauwAG0HOGzwRwMUbVHJ5I4/OnOhI7YGMUGPfgsOhHcipTsDVhFOAd+COPrkUucjkn2pWX5zuPB6YphHzY6jNO6eorjgcc44oZS0aEkZz0FBA6ZxQQNnHc4xUdbjfkCnepBPQUMMsQDjNKc7vb0pADnnIAp3uF7ChwF5ALeopCQMkryBxQIwXyckn3pSVH3hn2qFowfcayhD1zkUFwEyafH87AgZPPBoX5QRj73AFaIErjVJQDkZ55780ZJbeecjBHoRQ2OeMAUbspt5w3GccZpN2YWsBGSCDSFj25NPQn7vpUas48zADkcjtxU77DTHDfsIznnn604n5DgZJo3lU5OCccDpzQCB+FNabivfRCApuYAE/wAqCM8DpSBDsA6DrTlZSuQCGzzkdavfoNMMryoBBHrTWGFAp/Xec8Dk01lJbGcITUqVnZhqIWYByCpC4wmcE56/lTVHQHkc5NOIPIHI9TUfPmADp3xTdmS7slLFnLY4wABj0pN3B7fjQ/OPmH0zzQFwMEAc8VHL1BDSdzZJJK8cUHDAE4+lCMCxXjPSgqQPl7dae5W+4IpQdx2oCgNngE96GyGDsQMHuRQwIIH40JLYa0VhXO7gAelI2CoIIHqPelQn95k7GA4yOtIRlMnjueP5032RNhxUHY4PLckGlwAxYdaRck5HzGlLktgkDPXNTZxG9NhvqCOvfPNKQeMUSKex6URjIBOGOSc01Zi1Bz2H3iaXClyO+MUx/kVBk8d6UNuBBHbrRbULt6AX6ArQcJg9DSOpZMDkn8KDkg4PI65pj6DjkNwc5zxihCElTHLDJFNbLctnA6YpxOJCD6c496bVloSGc4JHrke+aa/3cDgZ6inYJPBxg4FDgKSA/fpyMn3pKzQ1uIBhCQcHsaaD8nPJPWnkM+eRxilKFXJ64A+gqWUMwGxjGf605epBGff0ppjCNuIDt2/GnALuAAIPcVWpN7biMxTYc7Sf60ijAfIyx/CnFg6kEfdPU0YxwCOODjpml6BfUNrquWwTjtQCgi3D7wPJ9qEG9sY4x2pQPk4GRT1RQSqvQ84PWkIATGc/hQ52Hafwpo+Z1HQt3NPbczvcUY6semcelCKSUJ/i7UH1PUdPrSsQCcdMcfU0NXWhS1Bky2VNCqDyB19KQDC8UuNoODz2pJC2Y0MOT0wSDmgALEBvz6USLjBPJ9qXeW+/zjihtWHuKCAowOc0BBkenegqUTIOeM8daRUbjBJyOSTVRQ46iFgjkDOOwpxOJAh4Yg89s0feIJHI96a+DJ82c9qL3DXoJyVBbg98etIA3vT3YDkgn+lB3jCgEqASSO2KfNfQjrqLtx3xn1poG1cggjOcd6dtxjJBU8gimtsyATkZpWuVuAbbkAZBH4ZoUbV65yc5pQF3ErnB9TSSN8gKYdh1B6UuuiENGTwB1zzSjlMb+egz7UoTDfKeOwoJPXHWhifqNyfMAAJI704/KxB/i6UFsrx64xQpZVxwR245pK9tASQhyJAf4aepI5xmj5gmTjnkmhlPH7wOjAE7OOaFcrTYjyWwDjceuOlSYwCOwoXA7ZHUDvmgEbsd8dPxqrp9BWGltyk5xih1XAJ6npR5TDIOHB6YpMbl4OQM9PWnZPVAlZAQeMODjjnqKYUO/OQGPd+aeI/lwTkkYJ96acgodhx709GgFkBfIz83GCPrTlXCjJJP9aaVw5JBBHFPBGQSN9Ta3QLdRpHyAAEt39qRRjIPOKlLqSByT7UODvyfyov0BIaxPBHA9KThwB784pxQyOCOmeRQUI5zgdKpJIWtg2Bfm525poUFy4ckHsfpSHJcrklfQ9BS4A75qbdwQp2imgAPhThO+KcQrHpjaM89M0IRzxSiP0EPOSOF4GPWmqAc54AwOtScEZ34UDHI9aQhQiD+ID5h70aNivqIF25XPXpg5o2jk554pUYNyMBugBGeaQIQUXOTjnHrQnoVsACMXG/GFJ5oBKHg9ev40+UFyWwAOnHSm7RncTn2q4u/UWguPLGBh/rTcZJIGQvHH1oG5WBOMEcU4fxr5hAIzx3NTZ9g3G7Sc84IofLtyQDkY460MwLknjv+NOz3D4o1CxGzM3I4wNo47Zp5O7gDK0m0jOCdw5wKcQCpLZHoc96rTohpojKkcnHXA55pXAyME8Z7daRSAxPJJJp3DI5JPyjOAOtTomTcSSM7jv6/e/OlVzyDyT3oPEeAckjqfekIIXJxgcU766js2AUFyD39KGyjEDtSqQqkHkmmhQNx65/zmmwFZizJyUc+3FNJU8nj3pdoLHOUCjjmlyBGOAee/FQtNxXT3GArlAuSWNOiGxjvxnnj2zQpycjgDqPegtk8DPH61eoNtoFIIIBx7CkIJXKjgHrnrSKp2lQcAdSfc1IMDIIKDp1zn3x2oaFYjZCy4fDrwcc8EUqESZDpgYP50gIDEA5HrTw5yO/rWbk0O9ugzIGCc9hgUBMcZP3s59jnipFG35uhIpp4YZ+bqfxqldiuBxuIxketMZgqk9cU4g7cnGP6mhFVs5XBNDXcQzaG5yc0E+X82SMc1IYujk8YNBCtx1GKWqAid1XkkjI6k96I3MiZHPBw5p6sVYYOB0occ8DBJOa0TshXGxhVJJ5JHPXtQfn6Jx7U7y/MbYef0prNjGBStcd9AP3sjH096cASiCTHUnj601zucY9P1poBBLc89ielJxvoO+g4JngAZyTmlQ7hkfKxyDg0mVchiOnQfzoLK6oCAA5yuM/lTsLcbyVIB60nyK4H8fYU8gKD2xwKaxOPmU46g0PRCshBGSsh/h9fSgkMnIPv+dKy/LweDQysdpYnCcYB45FKK6saEXo2fwpow3IHzAdPWnqq7cHvwKFwW4wCBirQrXEAGzGSCT1oEgOSy7iTnNKrsM5AOKBKpHQL7N1oRXKy3kK2w8NjJIBIJ/pTADsw4xjpUvG04TOT1oCsuQeOehrG3W5qtrtCJgnJJ3e4qPJVSehJIFOk3NG6Hg5GD06GlJDNub04A7Gq3Vwd7aAny7M5yAec85oIywJ69qXaTlGQ7h69aGBOwnp0pXshJkYUKCMY5JOcnqacpDA9aWWQLkkZ9/ShXMuCT0GBmlvqLcQswPr6nvSHLuCcBSOME5/GnKwjbJwS2ePSjb8vTJpoVmM2b+c048jFATpwR6Ubh0HUUr+YJ30YpGDg9KaU6HoDTnUKn3y5C+nekU4UE9M5Keuaas1cGug1gF4/h60o+6G7elO2/MSQf9mlU4OTjPPFU9UNIRQ4fgcdRmow5GexOadl9hzgEZ9x14NK4DHJHXtU2HfUMDAJ7dBmmsRt4GPX60u0EgEc5zSt5ZcCXPJOETP+cU7NbC1GrlVyOCT3oDFPfsTTjgMfT+tN4254PtQ7k+gEsUwCAfU05Fx5gGCerfUUPj8TTSfNLh0B3Zzjik03sPXYcGbIAXLN78UwgvyTsOecUpJC8ZOO1OYqMqOvX8aSXcd1awzLbQM5wOtDMhI6g45wcfrTiAW29yDzS+wOAOtGlwsNBXqSc0MSW6kfjTlGDtBwKCApyeQO3rV63F8hrE7EJI2jikILHDOR246cmnMGeLnhTzjHejkcn6etZ31GhWUKpJ601fMVMK/Bxn6Zp5JOQfSmFsEADgA5z0zT06lpjsMMMQEXHbvSg+h3bhzkdqYuQoGST2NKA8hfAyMZoS7EfIGBLkY3Dt7imqDycZ9BSuMMGDcgYxTvlxkDL5/Kq97oJiDB5HY9PrSumeCSc8imYJfIyeelPLY2EjntUWHdDQSh4xyCDntRkgcPkAd6c4VWAz+VL1fHQYOTVLsxLXoIqg8kDFJtK8jtSHG5iz4CgnpnNPDblQqMcdRQ1Z6sqxGibRkHPU8+ppysJJvmA289KVRlSD170rA4BVMjpmiwtRNxXkdPekPzZ5cMRxUmG5JUZHAxSBWKgsNhPQZpbBbuGMsueSo70KwGPSjr15I700rhskHjk0W63EOxhcg5PuKaeqEnoaViVTJ5HbFByy9MU7KxSQSkbs5zx2oLH5MgnP8AKk+4uKcAcHI5qFoDvbUacKVDHnPHNSOpCkngkcGo2DHGeCDmniRm+XPHPBq7EXY08bMHOaUccHB70nlgFCBzgik3djnik2abisflwuPU0Zwhy3GenuaVSm/IFIwz170/UFtYOGcEZAHB9/pQw2M6pwM5yRnr+NOYfIB3FIDk4Xr6Ur+RNrAy5AzgijAHfrQxz7c4oA2sSTSb0BagremSG9RTuMFTyf5UgYsgLkjBzxSod7E9s4HrQh9RoGW2cE4pUJLYzj+lBK7w+fm6Y9aUKR1IqtOwajWAySXJA7Y6mmgjzBzjP8qe2G4puzcuew65p30F11B0wSQeAOppB8uAx34FPDfuiCMr6ikYAJlTx/hUN3B3uIpVV3D+IEU0komQdnPOfSnsQFBznHpSopIJd8jPGBj+tO2ghjrvGCQeQc/ShhtU4PWlY9gD+FKyg8DOKq6K1sLt24B+ckCkfLEqDx1zihWCtkdV55oywOwYwM9DxUNW2BMa+QwYHKDgqR39c0DhuPu08blULjmkPysSKpWsDT6CDkk9TyB9aQfd5PzdxT2cnj8uOlNY547/AEppD1GkYXfgEjIFORgVDt/3x0NLI4ZwAAOpwOnFIwJb5hg0nruS0K8O9sJkZPHNMCgHa5GRyQeak25TnkenakUsrZIAXt9KV7i2GhuMHH1oKtyR93PNOAJJJffuOefWmhgnU43N+tLW4Ju+oDPAOKEjCsSR1YkHJJJPWnNw5xscYIyKaylVQDBPr9atajtqOUF14601RvwORkU5c45P5deaMF8BflP9Kltg2AO5wGOB7cU0jy+c9ePWlHP1FAbne33fyoDRiAZ4PAo/5ZYPQnNKhDjjAHJ5NAYrsAGeKNWO1g2gDA49c0rKeM9umPeg4IHHP9aQHYgycn19aOthaAoJOO9M3HrjocCnqwJPYYOPrSBiF9z60Wd7MroOJIldeoBwD603bukcZAwO/rQFDoSB8w5OPWlx0BPHqfWrvbQjQTbgAZ59qMgkHHI6Ui4HJ6DqRTyckheQBnPvU3T0DUaSAOOCT1+tCjqD19aeyngHg4z60wYfaDxzSSKv0D+LAJPHpSYPyjNObAOc+350incpxwVODVvTUlbgmZMAcEZ60gB3ZPBye9LnKgk/hSxxj8ufrUNtLYdgcKOSfqaZv2LgHeG4496kbIYkdKaMgkkEEdMcdaNBbbice+FGcetIeccYz2FOUgkEHJwcjrSlM8kc9qpvQBACRkdqUJhcA4zSEbRg8ED9aUrkg7wRt6Dtg0k9B6iKoV3A6r3p2c/Q9KaGBbA5p0iktgY6UJW3JuMBKNlugHFKMngZ+YHpx+tOBdOAfvAg/Skfl8rnKjGO1K2owGeABwKEU7iDgDtSvuaLA4OaY2X43dRgj0PrVXtoDXdigY5ByT+lCBN5J+XjGad/DkA46VGBt5X5yDmptqCbHFtmEIJL8AjkCm48obeg6GnDJAzkAHOM0ShHX7zkkkmh3vYLpibTkE9QCR+NClhwfrmkbJOTnpjn2pY8Dgd+uapKw1Ybld+Qc+9O3b+D0Hf3pZANuSMY9KME7Cejd+3FG7Bu3QVjk7i/NIy71wercA+9KUVu1Ay2c/wmk2tkJoQxt0Y4PTimsBkBsuAeADjmnsuWHJpBk8fzqU9bD1SBC7sQY8HO1ee9DlgOAPwpBFuwCTwcgAmnnAfC8ZrYSbG7iG27iB3xTXf5wo+u7HFEnBBJGcc4607btTG8sOuD/wDWqZW6itqI+C+Pv9OaNgUknOT70D5eQBnNKR06sepNHLZXK1tqKARyNqE8ikQYbjqadgKmCOexHamhjtBx83Q89+9To0K9lYX5nYKMkc8ZwKR8IrHgkcYFOI+bB6c5/GmptCAAcjjimtgfkB3lMDrzjPrSZCoGbuKVWynHUHrUcoLROMnBFMWw7aFzngE9aeQE5Dg4OOKGdSwH8WOlMKMXyeAR096Vr9S3ccyEZYn5iMjFNOCMH05pwHtilUtyS/O3AGKCfUY5G3PTjrRgdiRSljIjKcbu+KUyen3iO4osS7Ddwkx98BSc5HWnbvkySNvU5ppVnORTgVC4B/OnexaatoJLl8BOOefpTIpEkG4HC8gnB7VIAVXI4yTg03B6MO3Wncmw0AHJX+Id6cRubD+nb1pwClRjhuc5prgHGG5x+tFybCAYwR0Gc0qccjqKCm0Ak9RTcYyaWtxaC4yOSTn1prOI+SCT6UoD7gI03lj0JobI7EZGM0hqyDaMZHXrihDjr1Pag56A9eDTgvtng0JoBhySiZwfelIaOUFenOeaVRwgB9fwpG75NXfQOUc5LYB6+lRyfKMHJ+bBpyNlvm6DoaHGHJ7Hkn3rNKxXLoIigsSAe4GSTQEAU7uCeV5pUXaMn8KapZixOPb61SRKGgZXB5xTycYyPzprRhm3EgMP60oI3cnrxVN2KuNG0YOOT1OTzThtAJxz256U4sAnHIB4H1pG7Z4Jov5CUnsMKE+/SnAYkOOVx0zzQwwABxu7npSKWUkbu2Dj3pWTJe4rDY4xwcfzpQSIQyjPcZph+ReDntTl6BQcc9/ekuwxoGeMZ65BoC7c5JGRjGe1K20Zw+WBI6d6Roy2z5zx1zT5ktAABlcFU3+uSBim7mLADOS39ae2JUA6YzmkDMTgcD2obQDcFVPfBpx45xgkZwRSMfk2EgZxkUEjfwfUUw21FUgIN3PH60gAx/8ArpQoVMn739KRcsM7aHC7BPmLZZwOOaHIXntjr704FWXAojbHAAP1FZ2srmyS6CSDIAIz3pqgEnB/+tTn3KwI60bSm/OGOeaE2tSb9AwZGJ6k0m3ICAfhQCByxwDmnYDr8vepu27hoI6oGJQfLk4B5pGP3AMAgYpcHgnjmjk4DjDZOD7dqWrYagqYznHXg02MAoSc7QSPyNPIXqcnsKCuQc/XFa20BsYqEtjPrjNGQuSaXgYJ/KlBBXI71mtNGJq2owDCnP8A+ugknnp2xS7WdjtHmHtk4peehAJ709tx36jfndeOh6UeWwfAw59qeXHQdAO1NOCQx78Yod0NtiFRscAYLLijzd3PtinMCaQqGZiQCB1qou5NhMkMOm/PrRgFiQfmHT1owN3Tp0obdjnuaHdMOoMcKC5HA5NNyCmBghu9SOu1CBgjp+dRrlU4QbRxRdvoNtX0HdVQD+HPNJtx93vzTsAjJ4J5pqqCdnmfN2NTbXUejFkIyGJPqaUuNuRjgEAd6QoFfLD7mc/jTnB7iq1ErDG5ZCRgnsaV1Zh2z7U5gNhGeo/I00qF4bgqO9JNbIGDfM2T24zSqfmGR7g0FjswOMgj86MEptJwQOM96WmyBPTUaJVGQTgk4Ge9GTg4OKXJCEgAt2z0/SnKd+zcB5h/Km2ktAs90N5Yc9uBSDng5GecUpUknrg84pQM5OME0olXsNyMqDRyj4BNKqeZ05YUrnc4whBPQCk1re4k1uNZcOCe9Lh0UMI8hs9COD+dBJZgPbNJvbBx0H61av1J0uKFZnA6qoJ4oC8ZBx9aVPkYkHLDjr0pCrBSSflHP50XtoNqwu0qOny8/maTBOCBkinHcRkE7aV8YBH0pXJTALjnkgim7x0zweRSlc4yaH27OB83rQ7PdlaIBhiQQeKMo2wE4wegPUUMuBx1oQYBJ6j2pbBotUwZF3FgDn600fMeRinSZL7cEHHNGFVcA+1A0BJHykcEdTQcGVsvvzilJZmOTxgCkQbnCggZHNEWiXboNcLz1/CnnDOowUyOKAWUMFB5HNIAWGM1W+4WYR8oB2HUk55oK85D8elOC5BHBx+FCkhxn9aTdti1oDfdXPWm7T2oICksTjt7UqDY7A+gxRZtCsIyYwD1HenbWPA74zQrDn17Zo67ATx3wSKmzWwrITKrwcbj270g5YntinDPBII9jQqkdANvSj1C4rfcOQTTVZdxx2604MR9TxSKMHnkkdh3qnroVqBAc4A7Uo3bcKPmA70KxO7BKN04Hakwd+4yHAHTtU2aIEIc+mSQOuBT5FEblGdSVYjKMCCfYg4IpoUMcg9exo8sKCFwCBxkcZq00OzYYCttz17U4gp8rDB65obleg3Y/WkwSM9RS1BJJjNvYj6mhUDb8vgEYyfapAjFckjFN/hJUAtjAqbaajdgTaBjt7UixmIfKOpJ596VCBgHO7H4UFSVwc5HejpoJK7DA28fj2pCg4JY7M+valVcpu+tKMRvkkED1HFNJFWQ1h1wcrQWZxlTg0rE4c9A3pR1TqM4oa1uyNBGPzbOMkdDTvujDYIHpSKfm3FstjgUp+bJPencd0Nx8xx07GnIFdsE4IzTGJXjHT0pchXAJxmhjv1DODknryKQn59vQnpTsq2ASdozz7UAK74A+maW2oXchqgLnnP604/Nyf8A69Cr2AI96MENiqumri2Gq2FIO8EccdPxpSA3D5AUeuOMUrNg9OxpIwV5BwOh71O+40ne4IFPQHjIBz1pR8rYI46mlJUYO8ZJpGP/AOui1ugm7saE/KhkIiIX7wBIHvinHGME80pyvPbvxSTs9CmvIQDcozx68UE4HHXtSjO3BJxTAM/nRZ3uxasADGxPfJ5oUg4iJ4Y5yaX5nTYEDEE496dKu7kjkDnnPP1p26hsNPIAPODjKUrAAgkdqahDRArnaefzoG7Zmmkib3DIkTdggD1pHVv3ez5j39hTslhg8fSpdrBQw7+/WpkFyEgu+Sck0BcfLnJFO2kZJIoYB8BeWb86d20N+o1upA6r6d6QAsmDgnJ4NP8AuZ9P1pP9W3J4NTfUXLYagIbI6kcgHinnB4/ixzQGHzMB8x5IppbJyUKU9X0DoBIJB5544HpRuXCDhSCeaDtZEB3YBz8vrQo2hCf4vXrRsG40Aly3Y8+wpxYleE+uOmaGbZx0NGDnHbqMU3K4CEZCkD5u9G7b8xHH8qV24PJOOmB3pRh2AY8n/PNStXZMa3G5VsgHqf1pAfvnOcHGKdGDv5yRS7g7bQPcVW2jGwVl7AJ6UzbvfJJA5B5NSH5k4G76etIqnGH4Gc+9VrsKwhGRnPJ9aRcg7gRkcUpBdiR+ApEViuBgH/b6fjSS1FbsBPTv70HG4EDmnk84JAPOcU0Dccl+RQ7IewmP4sng9KXO7A6GgKqMRnGecE0D5XAI45oXoJu+4jfJjGT9e9JjdyMZ7Uu7LAgc/wC1RjbwBxSuugBHk4BbGAc5/Og8c/yqQHH9fxqJmOMAE84p81w3Qkiq4RyCOcAn3NOeP5Sh6UOC6AEnaDkCnsCzDJ60nruyY+YhX5cDoPWkVdnPoCPzppTyuGcHjt0zTk55xxz1qnZLQq62GMArYB7cgUobcF2k7eacHcJgdAelN3MFLL97kDPShST0YWQ5d3BAQ56+oxRkKnIzk8gUinJzjBBpwJRgcDB9+1LbYVkMLEnpxTj8wBIypJFO3EdBgelN8szOCB0yTjtVoOo/l1wf0qMqU5H4UoO0jGadgtwM4FLVDGvglAz4J4zjNNwSufTrTsHoOaIyTkDnmkJDcArk9T3ocgNnoM4/CnAGYkDOQTwaC5DcAcDv61O2wdQ6PjPyj+tDnLn3PUUudqbiOvFKOCRnk9vSjQfUaew5yaQBZGwTznn1p2Nyg54JIoA3MMKXwCPpT3ExucKSOM5APvSMOg7MDzigAbMAd+hp3J4p9AtdDJWYAAYP1pSwaThuAKc4VcDv/jQwCscRjJxkjrzTv5D0sNKdAxPUmhXzkHoo4x7miSTaCSOB+dBO1MkdTgUnfqLlY0ttwSfRR75p+Qre+P50u0fxjo2cg9qUKxUrjg+9F/ITRGCduTwScUjMoPKEgDOR61J93ZnnJwajWVt+OcNnp7etNK7KWiFbJAIOB2zSsML160jDLZJJUU4Yyc88UWaYXQwp0cPhRnNN29CPfFPVBs2uAePypQuAT1pbvQgay55PI60JkMQEz9fenAZ+Ufexn8KTnGc8ntVNLqHqLhlJIHIGetRspk5yacMxkYyBjP59qUPukAHQg1Ebjt0GZ28jrTtwLbSO2cdzTjlO2DzQG2cjJPf8arRvQdrDMYAGAhodCxwOw5p5G7rxTV3bSRkL0yfWk11GJsBBG/GfSk2qOmcYxz/Ohj1H/oVARxyByfQ9alpsndg3YZ4FGAd2OnrUigYPoO9NkKsxYcbsjA6c09tGF+4xcRkEEEnsRQVV239CAafymCACw6ZFRq7YI79enFaWXRCuhMBiFzxnJ9xStndgIQi8DJzTixKgDB+nGKH4TBB+bj2oXmNDQjKjnmTbgEemaVgU3qB94j8qQLtAQfIOM04EdCT35/8Ar1DuJ6Mbjy/egr05GDQql2wBk/1p2DGSpA571SHzIjLrwfX0yMUHkcnHPSgqzjaJMYOT/SnruOc9Cc+1U5C3I8EdRx2IpQFkbJH5U8bduMYPJoiJ8wnIwAciocWNO2gjBPNOOc8Z9BTWITleuOTijcDyvI707aDjFUk0K1yNsO3PXHb+tNkbaxHNTKBhwSU/ukY/GmtljktuPrRqyHpsW1GMYxg5ye9Px2Pfp7mm7SU3gY55B9KF+XntWd7rU6fQFXOQev8AKjbtfBJ2nrjvTmP3wP070ic8jOeah7BewmwbRgnAPP0owegH0pGjUtvIycYHtSsN6jBKMD/DVq7Qm0Jv3B0bIKkHBHWhCWyRn3pXbC/NzTVAXBPQ0rLoJLuNB2/OTwD0xnrTiyht2eTxilBK87OPWl+VnxsOT0+tNsewhG0YPBpOfuj86ceGw3Vfeh33knf24PvQknYTdwPBxsIOAPx9abwg+Rct6dOacGK4zyTxn8KGB38Hg89e9JpoENxswRnIpSpHzFOtNLYXLdj1FKOOSN3ejRjv1DcdwGB15NBOGxng0KGOWIwO3NOVd+/A4AyaauxSEweMfiaRdxxnIXrg96XksQDx0GaQnavD7zn0pKwJpClmdv6UhUEq2M4PzAcUDJJ9aAdyOBlO3NF+wJXY04diB/8AqqRQNgBOefxpMbW96NmPqc1SswYENg4+7ik2nbnjp2oC7eGB57UF8M4GMr2qbWFoxSCG9KayEvk9AM5NKrlk9KcCAuR60m+xSVxqnc7jP3Rkk+9ABPzMcj1pxy2ABj0PrUZ2yDBPIPIyRzTSvqJ3FfnGAAR1PtQThQcFj7U7GVyKQcSZ9qLX2BXHOWATjjOKaSDx6UpO08YLN1z6f40hXJyRzjHFPRMaVxNoPAz9aUsQoBzkd6cMnJyEXtTS21QTjOeKL3Fa4iP5igoP6GnlSCTjHJFG1V4Jx6U0IORnH+NP1EGQTgYHrj1/GgqBx1B5I96cr4bLoASMcdM+tGT1PPB/Ckn2H00GsS3T8PpRGC5JAyBSq5HPQ4zilDYVt457Yp69QWwmFLEkYPbFIwy3XsKU9M5zml3DGAPm3Zz7UlZbBYaOemffNOK/LkdutDMAvAw2c8ntTtoCnt9anrqNIhYBc4+/29PxqR1+csBkEHHPQ0CMHaDjJ75oVAGODn0NVcVluN+Y4APJ4/GgqCm09T1FPTDHg425NIVLNneMAdMc0bBe+wBMn5T0Hc0Bx1NNL7EGACT9aeUUsQQNvcUkhJPqCnbnoN3SkUfMeRwOc0FAcA8beRinZV+QePanowI2jyDnoOTRGM8jJHbPHWno+x94cISacHdnk3pwCcc9vWi9tAv3EwwbBFISc7ccdTTzngDjj9abuzx3oSG7dRu3jgU4Mc4Y0nTJwcjvninEhmLEdTnj1qUtQW40OCxGM+h96CFZMhyOvy4xQFAByeaBhhkGnrcN9hq5D5zweMY/rS7RuYg9uRmlAIUdOecd6UNjg8n1pp66sS3FfY0nAwO3NN3AnAyeeafzuyRxjgn1piqI0yXyx68YqXvcfUHjZX4f5SM4pcHdtJ4Izmmvk9en8qk4UsD1GQae4XZGCFTIxxSoSPXNAwUCN8pB60pJK4AxTaBiK44B7k89s0rKAcg85o2ow4QBeox60gb5T7djSsluL0FKtgknOOMimkbOc04cBTniggNwHH1FPdaFKwAZXHfHPNMQqjkOMqeFx60rA9vvdM02SNQmDlz61XSzD0JN4jJ9eRikWTI5xnoB3zShCnJ4pWCZwOGxnms/QNhmTzjmhTkdvvDr6GgHK4XOO9BB25PQ9MVTsK13cHxzggMScY70bsKAetA4IwD680rMTyAKhoqzYuQvXoaarbSeOex+tG3cwB6Y5NBB3bQc5/WtEnbQSSDryRTvU9PWjAA4P4Umwucde9S7InbUNxC8EfiM80mGAGSDuzntSo2xcgDHTFKVDEe1FnuC1AEpgjp70EA9epozvcEn5R296RTg5HI9qVi00AwcgkflTcDtS8jI6U7AOcjkjHWqs2rE2sxGwRgj3yKPMbYCO/tzSqzKxx3GPaiMBtwL8D+dLYb31BcDhehpuSqk4zk4+lDA7jty2KGO3ljz1PNOyethWFQ9icCghhEWGJFJwMetK6heDn6Y7EUHCsSMBewBp2S1C1xoXeQCefSjytqEHOaVwTyD+NKGI5ABPoaTYuthB90DAz2zTMkSZ6Ng9OnNPOW5PT26ZpckNweCMcD3qbpaBp1ECjgDjPHFA+/z1VuxxSsMHIHQfrSEDdk0011HuI6jc2MD1pGHIGDg96eyDrxyKDjGe1Glw1Qzbnk9KOCODjFKJAPcGncDO0fnQ3pYTfcjYYLNvwpAz6DHU0Og3Byhz0zk1IV8zIBwKblsYI3j69Km/QHoDEdR939abjbwBT8t1I4pEBbkHmj4dw2Bc446fWgkhyW6DkmjOBg+lIOTk5HFUmUri7MNlRk4NBA2AkgnuKHxnPOe1GMsc4/Cr16MT13EBXeMnk5Peg7TyOODz70pYMAMdOKQIM5xj0+tQ1rqwTsg5IGeTSrjqOvbPvTOWbORx6UpClSd/JqrK4XFCnPPH1pMAsME+9KBv9CBzT1wz/cAHrk0rWJYzJHQ/L6d80hcAbTkAAknPalUHkHrSqSDgkZ55xjg0tug/QGChcntTSSUDHgAdKVSpUhzz1ApQB03rnrjPP4iqsgDqpz0AppUjYc4UZyMdc+9L5Q2ls+31pQ3y9tv60m0hNXGscqcjhvc96aVzwOPSnHO3LEcE9OuPeggk4AO31ofdg2AYA+p70/quB1FMzxxninq+UwOq8E/Wl5hoMAU8jI9jRwRgjnnoakU7sZ6EVGOJecbcH86q63GPddoBGCD0waTO7kcCkVfmAPygHtTgS2AeGJxj296L3WwrCYyCelMwdxA6HOexzTmw7MVz8px7U4ghcH73Y0kmK4hORkE7+c0ZBUHg/SlLnYAev0o2hXILcj0otd6lLUQDIJPvxTT8vJPan7Ubg8jBHXnNIQyjgd6drANc5wS+O4A9acnCjcc5P8AOgFnTAwSucGm8pgkDjt70XIABTyAcg8k0pO0kgfL6UpAHPTnnihgQwAzzQt7l28xiAZLbOp/lSnhcd/anfMWBHJHrQEKOc7yTzz2zTe+gkhuDnGePegcqVI4Oae4A75xnI96YAY16de9O6SuVZgoAzxz060rRMdgRwSe2cY/PilkYF84IGePahSp4zhj0H0qPMhMaAyuVPY4z1pxAC4GCu7rTQc73HQfKeeM0q/NwP8AJpFCBArhsf596bjdnqOvSnYKkr3xR3wDgkcGtPUXUbncCjcnse9APUn06UpHzBmGceh55pzKD0U+/NS2rBtqNcg9P0pV+Q8j5ec0FVLnAx/U0zHY5OKasyVqOQBwCCCKYwD5BygHGex/Kl2ZwMlB344p3G4BRwc4p8qWw32GZz8wJPGOpxSlCy8/hxS4IyDgemPSkGS2B06kmp0Q2KMjr09jQAAz7Rn/ABpchhjoRSDIznqeRTTuCS6kbqTzzn0px3qwHBFO3A8D0oxjOKSQbMRVVVcHp6VFu2oQPU4qQr/EDnnB/GlGA2QeB296pWJd2yMuRzyfoM08A7Mg844oJZmyB160nKgMVIFK12G2iEkTcAN5Q+woYZQDOdo/GlZl3gnv0p204wD9DVXsNCAoMqY/m7NmkDKg9jnj60jJngt7k0shKMHI+TGePel1E2RRoWwAcoOTngkjP+NSFMZOefelXcsgCEY7596QKxyDwDUtpvcSSY3GUJHz9TSrwu4HjtxSlF24K8AYGKOFh56j0qrRGBYvnPQU0Ssz5OMAYxjvQMHkHqKR/kUsB0FWkhbhyMA9PQUkbZKEJgFjj2H40/DjDY4PcUr7iSRgAk4FS3YYcCM5I3ZpnlA8nqeaeQxRwPv4+XjgmkbtuwpxyKGxJFoMev8AMUNgnvmlDF2+Y9+KDtRyDnnpWelrG6uhBGWbC4yT60DIyc8c8Up4OTkU446DvS8mBGo3AZOPrQ4BQcmnMrDAzgnuOad91TjtQ1aw21YbgfjTN+58/eHpSk5BJHU/rSkDtz/OmlpuRvqAUdQcN9eKUbmyOPXNIeDkccUinueR0ot1YadBN/zZHv1pGXKjHGPSjCvkHjjsTUg27gqZfPANF0tgtYaBt47npQPncKDn6etKrHdtBPHWkIww53jrT0luK19hCAcFO56Gkxkn64+tKuG+YjJ5wfrT+nJPI4pXSKSdtSNVweeQPSgZPI7VISQgDLwOaYxJ3dcHnilzEK/UAwbBIxQoJTCgjLDkDt3p4wVx6U1sJyCc0K3QrVhs256803jcRnPbFO6c5JGOBRkgA5GD1pvyCwiqFOeS3rRw3XOc96cnIOevbFNXl8Z60lInW4ojLNkODyR1HGKYoxkHr3xUn3FICD601UOwlVyevJo5rj0EKjt60KRnk9ewBNP3BRnHSkDBGx26E02n0QbjWw5AOcChvl+7jPTJqR2AI2/PmoyDgEcYPfmk33BvoxNvbp2xT1UHgvgD+dK3v2oAUgAgdc570JJsdgXaqcdfU00ltwH5mldcsMHFAUYOORV7OwdBrbz1AGenenZB4btzihCd3y8f0oXIcknJJpytazEISZMlRk8ZFKU+bBpSCH96Vm3cjk96hNrYaYzADY5+tKoKHJPNKchcHhRyaRW3N0yB0qt9hbvUaG5xT1POfT1ojIb5h3J49KX7x24yT0xS5b6sdhpww3cY9AeaQqWUFeCeAacygc4w3Snqo27ifoPehvohepGQNwJwT0OaUleMjg8gGkwdxxyPftTyuMNnv0osykNAw3HalDbcjsaauASD87k9B2FHI55xnFZuN3qF+o75WyDk/SgArj+6Oox1pwGOMcnpTFLBSBn3+tV6kiJgbl4OMn14zTivXHejGD9wEkUL3BG7vjNUo22Y0gC4zxkjig9MDAX0HWnDLdsZNNC5yM4GOlTuygcdCBSsS3RulIVAUYP1oUKeQen61TRN7icjBOSSccUqlQx75J69s0GPYAc8kk0rISc5GT3ojYpa6MbIwZyiEZx60pJK8jgDnFBALAEA+hpxIXAyOanqQIzblAB69sUHl0ycAjt2pSuPqab/AB7iM46Ubsu3Vj8bG5ycd/akbntQUL/MDsx744oXJ+VeeppSFqNUkcnpyMHPWnFMqApwTwfajfhgM0YY5ORQtdmSNK/KQXycYzS7GTCEh8gHNB4cfIAwHOKUN3GN3T8KdraspdxpyoIzyaVF2AYOc094yrKDj8TUbkEEhOScHFNMnWTAthzklx2FEsh6kDeRnnrzTnjMeAwIUgEevNKRt3kj5jx+VDa6IaS6jCwdsYO2gBVlBU7CAQPx6048pndgigKA/A6jGTSE9NhpG08/NTmIX5TTSofOTjFC5PPGPfrSZSu9h+3PJqJVAc5XK84OTxSjBfILehB6U47Qj5JUnoaIrXcGmxMjbjijPQGl+/gnsKVBgj8etUt+4riY5yKRYy2QOppyjkkIEUUjNuBwcNRZ7jWuwqIEdzk5OMjtSEAHHamltvX/ACaeCWU54B9qTbuJa7jF464z1/CnA7OV6mmkESoChxjh6lwh4OcjuD3pIbRGY2cj1I9RQAF46+9OHPFJneNoPA6/WnzjDmL5iox0+ekyu7GcFecfWjljjg46g07AH3ug5NO6ZLuhqfK2Sec0MRuyBnP86A2eSOefpQ2CuR2NJ6Ag6qeMEUA9/wCVO3bmJYcdxSfeT5cAjoKS9CrDEG5885xwKkU7sgj8Kavy85yccUpQjkybPUVpdMlb2ECsqkAYP1zxSnKMCoyT1pR8qgDnPWjDcg9j3qLalPsIgYcHikPC5HegqGy3IbHFCodmAeB/OmoruK+ouC0aAnjtjnrTCj+ZsG3AAwR6+/vTnyHULwacXAbGeaTV3YHa4BgPkJ5zQw6jrTdvRiQW7H6mlY7SWbriqeiJ9Bp+VsH05pxynHGKaPUDeew96U/MG3IFkYdT2/KoStuHkNyXKZAx1OODTiu3laJApZNwwTxu98UL93A+tP0QeQ0jCFQSMkHP/wCunEBckE496VQSD6cHB96R8/ePA6fnVtXExuCeRj15pOAASc54Bp4UFKDwoB785qGnYZGz4G1s4HQ+5qTdkouPbJNN2Bnx268077sgPHB/OhaLQNBBjn3pFyGyOuKk2Ak88Y7+tBOd75ycgYpq+41roNADHimsoVwcb2zjkn/HFSFSORTWwPqai9mSxpOD6U587cEYNDHHODQZd3J5JPJNa6vYY0qCQM4BOcinYc5Yuh9BjFN2seSenYU4gH5T84YVNg9Rp56fKT1NKwyvJxgdKCmMFUAHQAdKcRwf50lcezsMCKcHPX1pwUCVTkke1D44IzkjnPrShs4zwOxptNiY0tlwAMLg5yec0ic5yelLH+8XceAemadsDYIbGfSi6WjAjbC9uScUY2sT+Rp7ZCkMc89QPWmg7WBJH407dg6jQcvkdhUgZgoB5Ve31pNqh+/X8KUHDBgcEVN2ugNXd0MQKGcZOSSevFKAMZXnNSbRwwPBzjNIVJcA42jrTTe4NDWIxjHWlzscMO9IqttyQMc/pSdMkn6UNdSdhw4Gc4U8ZpBlE5OcDvS5I47Y5FImJEznnpii1tR6NCA/P987s557U35nyQOpOfwqQDaCCAc+vWiQtsxnYQOcd+aenQErbjNnzcdutSIPm67TjPPSkGXbC9aCw6E8jii6ehWo1SVGB85zg496CuxsZyB3pxw3LeuelG8dAd2eM1LS6EvYZkMx7A0pGGwfn47nHFHlpIvIO7sc8VICOA/QZ5Ap6i1IxlMgdOq//rojUFs8jPqT1oVC/KnqKcwKqB1b2p3BDVUlGJII96AoY56VIoYqRgjnpTNvAx3qE9bFbCBQd5J6dB60Kuc4HP8ASlATcAowxG40EAAjvjtVfD1J3GkJyO/9aTkdPmagfMoJFOycYBw/aq3DyGKSFJxjIIPtTiMbRg5xw2eKc25lOe3U5pgZnxjAX6c/zppvqIGU446nuKccomep9KGDpsIf5ecgd6QbRkk9elJIq4MUKgrn8fWkbc2QSdxHGRxSbSR83elU54PpSaC1+oLuIAHfuKbJleV5Oee1OVmUBQBIwwPSgrtOT68gGiIw2dGJwCO9McBmyfp1p24ZGDhvfpShST8zjB5pvyFZ9RpRX56fjSEANgkHH51JgDIxxTCNpAIBOOPpSi+4nYSIbjg8D60ISG5A707PyZxgg011PLAnBxlAM8Z61rbuLYexCgDjmo9m7IB5yc1Iw2sdvI7UhkHGDx3qGC8wwCuOhpisHTI4AyPyNOJJBI9MZx60h4CKD8wGD7mnZjabECDfkkccj60KS+cdeackZYZJH0poYA4PQ9qSvcEkBVd4YjIxgjPBoiz8gH+79KUJ8hwcYFGAvfA65qmK2ugbl3hSecE5PtTCfnRQuC1OJVRycgDvTgC2Dj7vT2zUXtsO2owKUJBO4Z4zSO+wgBN/Pb3pxO454Oe9McDOHzz3HWqtdCtYUg4yg68mkBY8E4OPmGac5xgAYx0+lBUE7uM0mFhAoLZAxxjg0iIHPPJU80oO04PTtTgWD5GEyDk+9Uk+onoC5YgA7Sc8UhYKcDOKQkghl6c80wvuOc0mgZfCjaQBy3elPB9+5pN2WI6YNByhOcEHmoWptsI6EEKc5zQqlHcfrSoil06uT1yT3pWI5fgKOo9KLJDTY3bt98+lBO0dKXlu3bINKBlhnkelTfXUNRh5wD0zzSA8kD86co3HIOQCRj0p5BZCwAxnik1rdAtCFxzkn8+Kdwck/hj1pCPMB3jvwaUAEcDirjJN2JaQbU25+4zfrTsBQNvb0pT1BI6ZwT701vQ9OwFJ3uNWB8feAGDSlsIFXAU/zpo2lcdaRV+Y+p7U7KW4mmhSTJyaCxOVPQ5/LNCjPB6+tDFd2COcVOj0uCdwL7U2dV7A0AZ5OBxTioAGenp6004LuR90dDVWVgYm3Bz90GlJ7AAqaMYxnp6+9IoOMDpmh7XFuLINgySeeBTShyDkBdvA9cGlz8xLdqVdxI7rRdA9AJXfnOBjgUMPlzxkd6G+9zilyCMnGV7+uTUJ9ikAj+bHXNMIyyN1PbtTnTuetHBwD0+tU7MmTvoNcMSCqDA5PNOGcc00B1GHA4JII7jPFOORkcc0LTYPQQgkYPXNN2kOTnI6DH609gA+QT+PrTcFRkDrQtQ9QwxbPUGjARiKf5eFBOQDwPrTG4UH+LP6UaIEOR8gg4+XOMd6RWyxXGBjg0FArcAZPPFGTzjim7Md11QeXsTrmlCjjJI9eKcXUxc9/wA6b948Hn/ChvTUejDHcdqCoBOB83+NBTJIyASc8+tDKNhJHzjuDSvyrRi0QMAMAdCOaRQR06U9zwADn8KYuAh2+uefpTtdDuOLbnyB0HU9DmgMy8cAjvzTIz8pGOacrfIwHU0rW1QkhAQG57jin7Ubn060oGFQZGFpF2rwDknrS80PyGse3IB5z9DS9ScdhmgyLwDn0/OhD8+VPIp6WuDTGgqWzjkd6VR8wweucD60GTqD370AZflx+A4ojsT6BtIbJOe9OjOWxnnk/jSKoDdKcQFXOfy96b2BK2wgJK7gMdqSPMbDI3g8kZ9aUbl5B45pMYbqamztqO+ooHPpj1NIcBecZ96cVV2yc59+OaMduw6mn00KitbjBsVBsyc9c+po+6vPejcGA2Z2kcU4Z4JAzTT6MHuJgNjPakO0/L+VPKkqM9aHXdyTzU2d7iYm0E46f0pVUj5zjHTNIwwMr69fanBQvXn1xRvoSIchhlsUmR1JG7OMe3rTlC9SNx6ZNNZQz8043tYbHMM4HX1FByExjhRjpRIcrgE4BzwOaCpHTJ3dRUtdEHqCKc4AGMHNISPkHpTsYyMZPtSLyMnjBPHrVpqO4WF27yMkdetN8xldhhdo4HvSKMg5GDnj6U4DHUY9DSeuo7JiH09KZknJT8eacQDk5waUkAoAMZ5zQr9xIQHdjIOCOuehpUAZiCc0oBbgDgnigkGLAwHz6ZoasP0Gcx5A+cjoKSQsrAjhhzgVKpTq2ce3Wk27Mk8nnrQnYTSYjN8xNIXyeeMU5R5iZPFNYFmHOB3oT7jvbQcH24HGOfegHDE56c4oKqoO054ppIbGBg+ue1GxOo0qTvIxuxxn1pxRCwOeW9RUpQP6AdqiCA5BOW9aHrsPqH3G+tLjJ6g8dBSEfKRnmkzjnOAKHd9SrWA7l4yAD3PrSkk5Gc07Iwcnbn1oyeWPak0xX8iOKUs3zDHNSybd3IJAqBvvAh+p6VKzAnOMZ6URBainB5P5ZoII+6MZpr4yARmlz9QO31qrk6oHyrc8HpmkZ8nHPvQFDLtbPXOcU/JXOME4xU35ti9xrAtyOcDpQxAXJH5UhbDdBjjnvQwAX5u/86NtxWHLsLENINx6D1poUbsH6mlA8oxnZj3NKcs2e1F+w12GhepHpRt3ZJ4K9TQSuCFJA3cZpwztJHU4zRr1J0QgOWzjr0oIIwe1KyBuA2eM/jTVBPXp6UFK244kk56k004HJzx2FOWHnKnBFNAIYgnPf86V1uRZke7M2QMgD9TUg4O7HJGKjRt4OCDz29utSkYUknA6/jTVnqF7ClMHkjPtTNu9ST3pWP8AEep9KAp+8eBT16hqwCjcAc4I7elBQngZI6Cj5wUy4weMelIwIbIOCOR9aerBMFB28fj+FICVfgnkYpUJKnON3fFLtYqDg7RR5MLBkAYxkGmMFHH3s9zTwSPlOfl7UmA+Seo6fjU6INRWyu3uCKaqNtIAGwjoaeQR16elNDAEAg5INNPoirOwiYVsv24oGGXp+dL8oTqck85pcDJJGF6ZzSs1sSkKyHaQTg46/WlyMZHamks7kgZGOTSKOoJ2n3p3beo9ENLK2Dv68j3pSSeetOUhcBsYHAI7UqsArgDOe/pTauL0GqFJc7ACMZ9aMAnDLxSoMAkJ9cdSaTbuQk8ZyM0W0BNiEhsAdO+Kk25UgPzzjIpI9qlCfurnoaRcnIOT3xjtT2Q2hFBG1jwv1707+LkZ3d/60o2CLI5J65pmDgc8rSeoKKFUAHOfoBSEHdknigDGc9aaVZtwwMcE1NmhdR4IJ56Dr9KRV4yMAHpjoKFReSCcjjrSBdykH7p49KaEncXJJI68DHtSMPnG7k96dgLswDjuf/r0jcZIwf6802+hT0EOQ2eMeoo25GeopS4TnYMk5/GkRdvPXqfzpWcdxdCQjcnTGP5Ukf7zkemaQvtUE/KTSFhg9z1pWbF0uJne2DSAKvHJ698809TtdARjPP6UZXkDqOeR1/Gq2GKFHUHp60h+fJPY8D8KbkMSD9fbNOXB60JXAarHcQc9P50EKOOce1PQg8n7pz39KQRhODnk9evWnawkIgKtkdxjvSbApY4zkU4BEyBkjnBNNA+UZJzUq4nuN2jZnA2njAJP86VctyBke1KsQGSMcdacZNvI4GKGmIbgFjtHy0BTvB7elGSQCAUBz+JpRkYGRVaqJVkxWQxH5uCwyOe1NQflQx4we1IP3b5GRnnmhLqguOUlkyV5B7U0rlsUrMR7g9aQfJtx0z796VkncTfcVn27yqcAYApoVkwWHzEA4+tObDH5efWlUYHPNXoPdCfe6cKBSSr5fLcMM5oABxjOKUeYS5GQeeaHoF7DAhC4Bzx0pAF3jIx707ywWDAnPvSntnPuKz91huIZB90oT2GBTX2A4JBPYHqakZ1TjPQ8jHc0zALZJAPqaak4vUNRGA+6p9+aeFAyc8/SkJ+6QRjHpQoLAgjpzVuVyQGTzkDNNCruxznPPvTsb+nJ6YFAzvDnqvAH+NRcr0GD5Vxjnk5zzzT8K3XrQF3yDapHHOT3pCxBwV6VV1axPoK6kM4AzjPI7+9MYhdnB3Hjj3pW+6QHxnt9aHQhCSR8vfOOaWnUd2GDuyOMevIoI3MGJycdRxQASMk5PtS5G4npkdPeqdh2W4igqxUDfnt35pqDamDgHPSnKwQjg5xjOaQAL90dOSaWqJFXnIBOO1D4OGOAxGCBzSEdhnmkxnIf5s5AI7Ur3HtsOQuiEEgqcYBHPNM3A4Pfp0p5yFJPOBS7tn3MZ/OhPuhP1GEEOADlc80u0kuBzikZ1VwB945A9M0rDCg857/U0X11BDQgcZHUUrJuOQXyQQQCcc0hVgCBn+tPAJG3BRjnkkVW2orkW0LnA5A4B96VI3PJ5/lmn7ernkkYJ78UgOcDH5e9O4xoQnHIJGck+lNGD3OGp3zb89hTmGGGcEEHNS/UVkRkkkHPHSgqpzkYNOKndtzs2nNOyG68gUtxNDSRjmmgHHGVHpTwB1JzjtSb1yecc9KS1KtcuqN5J4PU0EZXIpgVVxjhccD0FBx2OAKVr7G2nQlWJiuRgYz+nJqJX3KQpJQnHIoXnnJHBFOC7V46f40J20epNtRoUZyOg96AAckfjmnBMJxwT1pFPU44HWm7PVFCDAbbg5PU9qMEZEYJ7nFIwbqBk+mcUBumOOKS2uyW9LCsS79QFA6Ypv38jfwR1FPY46YNJklwQQBjvSu2tBIAwxyOO2T6Uh3dNtKVG7J+9+dBUgZbgdsGmpWG2JuIGzuO9I2TkBuOgz1pzybnBYbM/r705Qz4AUEk4HPX+tPzsIjQCNBznrmlxnn7wPTjmjIBJwM9OacWIxjkDpU7lWsRk7iDnAXOPrTv7gHfjJ9abkA5PA6U/bsG4YRgcqevPrRawaggyhBI3KeRmgAbSM4I5HvQE6liHLck+9IQByzcU9RK7Db2yOaUAJnJ3UgX5eTxQwAxnGaG2w6gwG31OelKRkgg4x+tJJ6Hr1zSbMRHBGAMH1qttyhuQZCG4Lds0/Zhvaj2IPHQmlCGLgkk/wCNSmmyeoMMcE5GKZgjgDpTpOcH+IZofadhOfMye5xjFHxaMa3EIMgz9whh2obaxcc/L2x60oAGSxz7ilzjBA570LlRO7I9+5cgHj0pwB6HlfWgkp83IpxfahJOM8UWAbvVk4BcjPQ96OrAH86cARgnr1pSnr1oXYBQu36npTVXPJ60i84Iz8vTPrS5w2SOT0o1H6gwBBJPPYd6b0A7U7achj05pQoK85zSvZ2Y7dRBw+T1xxihFZF75OTzz3o2/vg3DqM4yO9KG3Lz19Kcm3sLQHz3NIAB1HUUEEnPTH60FTtyXHXpQmuo00AHIBx75oLKAwUfL645oJHQDJpMDkHtTtfVokUFdmD+dOVSvHb+tNKrwFzj65607b8yEuQBkkevFF0lYdrjQFzx196TB47YpoyOvU08nauD6daWj0QrWAtu5IPGaauHUEjr2NSZIJbJ3dqAQex31TdloPViAgdaa+AOTjbTyA/I4I64pzSFm98YqBMZ1+cHJPPPajgNkDBPJpwwrBQDnFNyhbJ+cHgYPU0k9Q5WwxlSOpFLgqeueKRBwTgRk9QetKjAKc4ye9X1AC244wcjvSbQz5ORx39aFxvOTnihgCPYdKGlcd2OjGMg4xSD72MknnPtQG4yO/r60YyuO4P86V+w02xpA3oCePSnIPkwecnNOKheCeRTWJ7HHPGKaegb7i477uaRt28ntSsGWLI5pFYMgyDmpirajFVtnPfPFGSWJPf+tJtUHaMkDqTQMFtyHOT0xxTemotAztJA6e9AUFicc9iCaUnPOOc9BSP+7xg9ef8A61LoK6uC98j8fWh2VvlUHqcHvRu5A9aHIA3nPHpTurAg2hOTk8cUi4PPHXoKUhpAD9zNOIX6f496ladQa1GBFJyTQEBJ29Pc0sgHfgHpQFxgnpTHe2w1kPyHJXORjHfrTs4yeSBSqcZQOCAeSKVVJzhD3zz2p+69xa9SPzdvU4X6U9WJyQAMdPf3pc4XBH4UDHPoO9J2WhfTUbhh179qQDdkE9R9DSowdAy5x78GnDhMY+Y85qLtdBdNxqnt1oXcvK479aAeevApxUttCkZ461a7k6EbKG6jjFOGGTH40vJfJ4pNp2kjL84/OnzSY02RzqFjc8715X606F90CyEhFJxz696X5eQ2Saig+XemB1yKm6ZYSM0JyOQe9SxOJenU0sp2vkJlW78cU2SDPMZ5HTtzQ46CvoSYI4B69aaQQCRzUZmUEJJw3OD71IqHaQvSq0ta5FuoZLODjZn16GhskEg4J7VB5m04cnJ6VLCw3YY44POKV7DVrDgvOTnFAGM5/CgPtXGfvUKSd2B0I5+tJXErBguwAwOD1pwG1abuG7PJOePanKG3dN2Qeh6Y9aG0noxvQaF2g5Y5NL178Ac5pXGeR64INNY72c4AA4CjPNDTYrsAflwepppwCcncOwqT7/oOPWo8ny32jk8U7aCuxtuFCHPy/Mcfiae4DcH7p60RLuGCvQdD2PrS4O3aO/emlYBCSjkj8MUqZbAJ9aAA2V7r696F+UAg45x70co13GuOpAJ6D6UvRuOg70YJPU8nOaCdjZJ680IV77jVLMpz8oU4z60pJxwTg9u1PIwDnrxTd+7IA5FGg+lgG3pjBPU0pCjkHPsKa4O7J64ojYjkHApLTUFqAQhieefWl2gcHOelBJyDn5fent+8wScnvQn1YNjccMQ+PamH5jxkAfrTwPk4Jzk8YpuUCZJ9cjvVasExNgPLZx6DvQ4wcg8EHilDbkxTiMtzxily2DVjcY4GDSg/L8oGaUjcSFOcGkIABx1P86E7is1sAwOc4P8AWmoRnDdBnA9zT9uACeTQVPQ1Td2JjWUI2SQf6ZpcAS5H596QoOg/WpH5ctkdeMVLY7N7EZPy59+RTmwcEY/rQxJjIDj1weMmlAO3PTHXFJ9yxrKxYenvS4GS3ehmfgk8UNyOPvdSaaV1cm9mLkjOep6YGPzqPDMpA6GnqCxxQy5O1Tj601JITdxAGXIxTF+7ycdaeVIyecetJnHsw6Uk7sLDCgbBP508YAUjqaaSq7yxxj16c09QqptB+YdaJN3sAEt6/wCe9IwyjqehGKcHw3GRj26UhLbTgcMeT9Kfuho9hByowewA/CnKxVCM8Hn8qaQRxjgUK2ODQ32DyDcDhsEexoOJDwMe1KGPQj5eucGl3bxk9DSTRSVgcoMYPUY6dzTeEUgnI7VJHtI9vWo1yPlzvxzzV26kaikF/lwfY9qawcDGOmcU7Pyk9Bjr6UDkgZpa7srQRRg7Smcg9Dxn+dLlinJG3PAx/WkcNywxxQsiuMf5zSequK6FxsYZ6/nQCxyRilAIXbx70ihhk9vSmn3FoMcHIPTH9aCFUYIPrk04gN0OaRiuQCcEUaMd7CKuMDeMHrwelOxgADmnErtAPX1puMc4I4JGKmwCA9BgA0h3nhj82ewxxQuMYUcD1p249qdrCvcaQ+0lSRj06nNOk/ePlQXAAPFNI7nr9acuVwT0Ip211C3cYOG9cgn6UoO5AD1+lEjAvgY6dB1pQFKjAO4dOe9TKyKSuNZtu8k5Xjtk0mPm45BqTlXyRx/WhUZeCmOuPpVJshuzGO2B1HHtmkAbbkcU4KQ+SByMde9ByGIPAovcdtLjSu/BJ70FgF9TSlB154HQdzQSxZ84yBwPWncm7sG0yJk5+YUA5QKeo7U0OQdpz0NPJIGBzR5sdmiPyhndjkUrlW65x6U/q30prD5smouuonqOUBnx27Go1APyE4I/jp5OULIeM7T9aQYIAOCaq6ewDGXAxn5vX6UiMJEdWHDDmnsMEjPTnJpdm5ck9KtPSw72Ww1c8k8AcUA54zmlII4BGevrzSsTIecAewwKzEkNAGRlwCe3rxTlGHJ/A0EZXI4prHoccg8ZzV6dAegoQrk46Hv70hUtlic4/SnH73Pfmmhs52np1p62DQaqgLkEnceTmlGY3Q8deM0pYjDHqeR6UMBJ0+8eaT8xpDCScng8/wA6UHdyo4I60coML0Y84o56GjfUNEBHc9qbg9SacY/m2nrRnHyrgseBnrSWupNuowPIr7h/33704Ddk9+9Kw7A896XbnJzjPGKGxrUQLnOaYX5Py/5/OpQpjxnOCD361EeD0A9mbmnFdxNtF0jcMnqPShk2yjPtwcdaAPm/z+NSD5WDDB6jJ5qG9NTcjZflDlzuyeAKDlBzkmlPYZJPfNGAGyT7nPpUk6tiAs3JHShmAcguCPY5pQd3FJty2QPypt9RtdAKYHGCKRcDIxyO9OJCtnJB7EUxiGbGTipae9xNMdICOtICNnIx70oUNtYk4x0PHFNbO4Ko3gnB9q0XcN9B7MG5Yct1wOKMjOO3YUiIegHT1puwHgnis1uN6aIdgnLsCSOBTWVhgdCOcj3qQLtHHTpTfuNgjOAf1qtnoZ9REAXI6n35oG7aSTkZ9MUL97jkEdfelUhsjPHejluXoDfKM8cdcmmyfMOP4uPwpy7d2R096CRuwfWk7A2B2qufTt3o3/OOhx2pHIboMYNNAG7PQ9M0+g00PbjkUw4K5209j82ScmmsvzE4OBzTswaW6G8mn9DwoHvSbs9RgU7Ydp4AHbFKWi1EkriMm/J5wBSMV3YJwvc9Kcgz1OOOnrSYDLgjsTz7UKPUd7DXXlcfdz1p2R5p29BxzQctg5D4FBAHP50mnuKyeokG4tk4GTxnoaQ54yRnPOKe2JXztHQcDIFLsXdgdBT0sTbUYAWYjeU6dOaXyyVKsAT780A/IxAOPWlwvAYP7uDimk0U7CNgKADn/GlOc4JII6EH1oUBsknpTVA/ikEa98+lJXvoGjHbtx4HzCo3LbcpjPuKkYhWPfPTsaaEZEAzkkcmlrfUq3Uc5XIJGc8jOR2pCSmCDzSbSSiA7scUfdd265GMHoK00JT1BchwB0pWXAyePpSnvjr0poOcg8gDj60vmJodjc+0n5qapwST1HqKFyo5HBp2cAA9KXoAhXCFyeB3NCsGGfUU/lCV35BxmmlhxnrSvK9h6dREUL04FL1yTxTd25u/1NKRs56t/jVLTcVhCfl45b1NOQhz849eelKO2SMn9KGcydaTTsFtRCuOaQht4K8KOSc1J5h2YXBUnr3z35pjOVGB1NTrYpNAMMrlUbd7HvTlGevU+tJgrg+vXFJkscEHg4pJ2C3UArrg847H3okVmKZ6DtUkeNuwv0BIFM5I7VaBaLQY6g8H1HX69ae2eNvY+nah1VkxyQe2aMseSOTQ9QTXUUN3z82ab8yk8b8/yoHY9KcnHXr2qebSwX6BjA6D1yKQYCkgcU4oV2MXBDZ4HrSDn6U4h6CMo3cAhcfzpHUqMnr3FSYxkD69etNIJbcfwFFnfQVugepAIA9aAcHB6H+dI3z4cnZ1OAO/pTgwZiOhos29WLWISKH+Vc9MH6mhCUwCOBT0G3qckVGTxk8EmnboPRANm8gck8/SkfHHHPelHyvjHXvQzbDnHJ9KhXvsLqIi+ZNgHqDwfUURlwmdh54PtmgLkkjr0zRIrxkDjkd+lMrQR22t079qAMZGM/zp3VXJOR1prHHynPrVX8gtZ3DafKx3Bpzcptf1yMUmWIPPb86cXVSAevXpxU9LoL6jTwrOc4AyQOaaoJYsAQSOAe2adwo+vSlyV5BycY5ojcdurEXcVBYY9xnrSoDvJJyWzz7+9K+EA2DrwT796YDzx61TsC1QZKjBpdu9sk44xSkbck8jPFNYDqG69PalYWw4xsj7RyMdR/WkK4Jx1pQDwD1700tt5ZuM8/0ov0uF+gOpXjdkZ4OKAD+Xb3pwYKQeo9KYqfOckkbic96OgJ2FAPOSoXBPzg9fwrOmupLeZC42bz1XpitGWMOoA6muf1S0khzIC7gN+HNTYeiOhimQKcHJ7EdKUEHgEDJrm7LUxHGFOSyknrx7VoDVFhuESf8AduwyM9OPfpQ5WQ2r7Gi0KSKM8t9KSJvszkODtFKk6SKCMZPvUhw7EBDkdaNGrkWaEmTzRkdOo9qqqnVXyWJ4J9KsKwiKMQSo6gVZuraOaLdEQ4Azn/PeiKTsPXoUmjYshJYcZGO4p6zNs2HoDnFRRs7PsJwQTj6ZoYhpCMYK/wA6vdk+pKVLnex+YiljGHOe3vjrTQxEuM5ccdc08JlcE5zUlajiytxkimAsmB15wacFJTIHSmqxzgn5aV2F0Ku3kA96iuI98ZB+XkH+tTsF8vIB3Ke3cVBcYMRdMliw+Q8cU43E3ckXIyWBGew70q9g3I6+lKgIjw4P1J9f1ppABC/3uRmneSEDIBgE9fWlHAAI/WlIXvnI6Uhb1+6aJN2RWiAjHTvTHXd09O1O4XOD1Pc0p561DvoJq+pEmG4yW65zUy4j4Iznoc9DTAcOSOhFKjEDHb3rVRErji244Jzt4496N+1Tj7o+UZHfJNBYZ5GM9MU1ivQnPX8Kjm6FWFk6/Pgd6YG3KdnQHGfehR2PIAqT7oB2cnk80Kz0YWAH5Nw7daFw64HPelQMJUIPyA5I9aRpCeW5PpTs9kSN3I4JPVTkke1ObZuOeffmkVQ2SnQ880oI2gggjvz3oSb0C3YQPFu2nIPbFBUlc849aVhmPC/UiggMmCTjHc8Ck1bQpIaxJXg0ccA9DTsAIRQhHBPIIzxVJDsu4mDvyDgDr7mkIPUjrTlUHIOaOWXJ7etDJeg3ADDaMDv7mgorEhSfm45J/wAipF5XsCPypihf896LiECHdgnj255oVRkseuOppx+TGB+VNZmzx1ouwBV+XI7kkmjaOo60oJAwOmOKchHBHUdfrSvcq/YjdD05xQQRjPenNuH3jvB7kAGmsS2FPbgdulCVxbjj+9ODz6A0jMZCC3X2HpRIQ2Bs2N3Hv60Kobrk8HpTcUGlgkBHTkcZpQMuR/CAMD3zzS7cuATsAHI6mmkh5XxkD6UtkTYXJOAeSaZtzgnsacVKtgE9eKMtjaE3E859qd0LYUuM4FI2SHIw47YNOYEpz0ppBH0pWtqik7oUllUKMbCc496ThCQznlc8GlOGVcHk0jLt5OM07J6j8gIwvHpk0MQr7vXt9aQkk7eeaeFO4DsKL9iWhOQp4GDSICuQANpxz796cSDgfjxSkq+R0zyBS2ew1ZIYQcZ98fhSYyx60vQEng0rZGwtnGOKHFN3QtupGAVGFpyqVZ84yOlIQDz2oX5nJGAGOadm9xWTHEAgHv3poGAfTpUjDC84Bz1phf5lyMjPNTZlLyHOQE4Py+/rTOnXkU4lcKR0JPFJglccbvb1qkT1EOQ3PQ+lKI93Qg45Oe1B3KOACCcZPTihnEjvgEZOSe1V6D9BNwaQqX+b+E+tA27QADvPX2pD1Bxkg0vCgk5H60t9wQEnD45C5pXATYQ/PXFI21n4646/WmqoVQpz+NK1hajmy53YpJD360ryEk5/Tigc54+WjYpAFYruUgEc/NTfuKOPypwIIyODnpSEjaAR+Jo1IEPDB88DqPegZbLDnrinFdwBI5BPWkTcN5ycA5+lF9CrjA6uMgYz2NABbChCcc+wxSj5jknmlAG8E5wcjiq6C0GegXYByT1zSjaeAO3anFWZQSMEdKbzn5MgjIJHemFlYawIU56gc0oHyA9PpTkYrzg/jSk56kCi7EMD7dmB1ODmnfxYU5zSAdBnj68U4gDk80rxKXkCbS5TI465prYIyOcGnBQCPpTSDGOaq4LURvlyScjse9LtwxCfN60HJ68UqAbHY/exiq6CVk7jcZILpjjGBSFQEyuc+h7U4nJB30bgHBJ4HXjrUN26BvsNjQ79oxjkg9KDJ8gYg4Pr1oIJw7DjPFHDMG/Q1MXcTG7Duzk8c/nS5O8EfKf60u7PTjsaUFhnGPxpNWHpYYF259vQUFkUFihzxjH60pUr05yKUD5M/jyad1Em2g0MWKEGnjgU3oOOM8U7aW7bscZq3rsG5ZDfJkfeWl2rnnGDznnrSMu1cr37YobK/Ssm+xsrjRu4O3mnMO/rSsc5xnHamAZzzx2p3bE2lsL5oDbByRSlycH164oUcfjSpzwMEVDd9h3GeWG6nAJyM0rKgYgdAPzNOdew5U0Y28fpiq1tuSM3BxzzkY4pV/u9xQ4BCkcEikwQ2T09ajYu9hXJLDPGfTpQwzjJ46e9LjOSeR1ozg59RWt0QNAG0sOmcHHrTtoAyfnz39KBLyQT97nApSBnGRUOPcegxgeg6UqKFbbswc5Oe9Iwy7GgAhsfd7jJpoNtRrYKhmxn/ZqUD5dowc4PPWmlSvA+8KRgQ+T1p63K6CkfLkjjJFNJU4Azmg7ghK84zwacq7eaSvcmww/I+e+CD+NGTsycnPXPvT+CuR3PNIzg47D2p31KskR5UJz0/lUobCdOOCPxpCoKnqSaaoB5z+FO8WRsOL5UZAyD1oI3NkDsR+dDN7DA7075j070r9QY3btQAcGiQqAWZwMfqaADkFnIHTGM4pv8JzgjPfrT66lbhgyKMEr3OKcCN0g55HHPSnMSeh2DHahP4yD2xQ9wsKAPLQA8EHPtzTSjFOQdvbnrSoCoyDkjqKbndgA4I6Z5pebE3YFG7IA6UZxKDvBQfrSqzbdoOSBzxjNAj24UfTAosidRCfMOGGOuT9aQIpJwfxpx6sB1GQRn0prEq2RjNKxa1DJjfHfpx70OqYw3LZ4IJ6/hS7mzyevWlVtrZBGRzzTWhFrMNy+bgA56k/8A16JF8suRhzntSH5cHtjr6mlwOhPAGfxpX13KQkb4wD93PIpTuVCQQQW7jtn/AAoUHZgkHPekVmjTGMkk9aVrMb16AQrZwMEd6XgqMDmkUZXJPNK27ZuPGTxVfMLq1hNoXkjn0FI3zYIyKf8AeY5OM00MN20detFrMm4YJYg5570g5wffFKhzx1PfinZ+U5HIod3oFxWwc7U2nP5k96apO7B5NOVW4c4Ge1IoHIOcmpskgCUnb8ruOQeO4o6sCTg05ST918kcU0fOTkfN1Jq9LFXfYACH3Ljv70bBtyDk980MynBxsI4470oOUI4waV76IF5jTj8KUHIyCB269KF5UAce1L5fzHjGTkU9FoHXQaq4bI7HoTT5S7SktjJOc56UgDMD8/TqD+lC+pqbrqDbEdfLlBHLEE5z70q4HOOT8xzSBckE8mntkVN7iuNyCc0jj5gTx7UHqMrhvSnZ6+pqldFLUazbetSOASMnkDjNBEmwYxhunHpTWVT9zkA8/UUm7O4uuohLbipQ4A6/WkZVLcDJHr2p2zKE9R3oBGCR1J7VTaktBW7AxXdwSWxTerEegzTlXHznHFHBwThMULQQ3IHJPzdhT8hVcEZLDGCehpm8NnGD2odRIx5P9fwqboaFJPCkjd3AIpHUK3J4B4pxKow2jPy4BPX8aUE7s9f/AK9FuoWuMLBuAMgGjPGDz3pwcFSefakHHBoepS0FjADcnjB7dTSABjz1p2zC4J5ByKCAnPfPNAb6DMKMA+/NSD5/lGB71GnMmOnGRxwacikk9cdc+9J2YnZbicAjByenNCKRIM7AuO3XJpTgc/rTJdzqAr7xjp701oFxdoR0fqQTjNOIUqCOB69c1TW8SHCzkoc9gSPrU32uPy1CAbM8AdRmhvXQHeRImDkZ2D604E9M55zxUblB9yQOT2HagFY8AjDk84oaSCKTJTjryc+1Q3MDXEDoCACOnvSzSOmVx05HvQZ0TqC4x+pos3oitdjmZvCG8ySW9zJBO5LYD8E1z1z4m1fwlIbXU7A39m3BmRTleexHpXb/AGKR5JDHKYyTn5R3z9f1qYwLKm25uTvz0k5B/Os5wUtLahFuO2vkzlbDxJZa7aH+zbz7PcqMiO46/wCFb2mazL5IS8jVJ1+UyRtw361zfib4YPdub/Tb/wAqeJflQLwec9AaybXxXf6ciWXiG3cBSAt1DHgKPVuahuVP4lp3/wAxqUZPz/rY9QXEigqcqe9PEjW3Tle9cHZ69PpUMc0FzHq9q2cSK3I57811OmeIbTVvkWQmUdYu4JrVOMtbA4djSuLYToJVIyOwNQoM84wyjkmned5EzBXIwCChFNnUXLG5ilPykKY/wpuT2ehDuiJypdJFPznqB6VZRyWIPUcUxyZYQFGdnJotl3v5eG3N0B6mknYPUsYYYz07ntUU3CEHhQeMCiMBmKEkenJxUki547UXdyW2VEuNqfL85HXNLJdrcRxYHU4IxnBB61BJIbcuTGEQcZTPOe9NkYwPFMATC/Hrz6/nVepVmtTRKBxkjLDgGnZ2hCX5x37VGkmBhcEjnNNLZlyR15P1pNNsGhjXOyba4AH16mpJHA5IwOtMmiE6EEc9Qfaoba6ZSYHH3QArmlsgTTepbGXTcOVzkn60B0IOPXv2pRGSpx04zighU5IwAPrmqt2E3ca7Mr4PAI6inbUKkZOOxFNwu9COoGPXvQW2Dj8quzigv2FkkK8Fy7evr9ajSEIDnPPNP8sbckH5uc5p4UvwOoB4zS21DW2g0fcKjkMO1KoxjAGCOee9Kvyg+oBx9aYXJQkgjNRe+5Nr6jgCUBPTOPxpX2/IQeOd1MRRwD35pwCrn5eCeKrUd9BcnAwPemxsjsSAcYzgj1p/mrwPmBJ7UgBPI9MUmluKw1WGM5CDtmlTKnDDtzjpTsdF/nRIPlAP3qOZvSw0rDVjCJwD6kk08KGU5phZFIV85IwPrQF24xzjrVeo7jmOMZ64prcdQeO1KQCwJHynr9aAMLg9+uaVh9BMAc4zntTiuUyGXdnG3PNBXCgAfNmmoQeSQGqXclWHMSSBkZ6cU1kELlfvgcZp2N7EE8ryaVWJUg9+9X00DYaB8hITOB2pQnGVxng8+tIRjPOODxS9Ez3NSkwY0ZGwD5znr702QBnckH5vc/48UoHQk+5+tDOyuGXpn8qvVbgISc5PJpAWzuH5dqd5h3ZOQSTSYLcA47mpTQCv0x0GOaRThiDjp0pxZUQAjA6CkU4bBHFLlC1waXcobHBzj8KRhgDJwR3zTlUJgDgen1oAz0ODQkCXcGYl3J9OAO9AVQRtP1zTXb5+TzjFKp2yAHkkGtLCa7CrhHLADPIoYB+Dzmk4Gccn3px+5gD8uKzaGmkNxhMjgDpQreY20jjAwfWlUnkHoOlKzJHgsdhPAwM0adUPzGMCpBXOaXIJywJP9KUqCcAkZ4zmg/e56VSSYr3A42EDJ9KFZl54IHYik4+fa4K56pnrQWDZxyP60tG9BJdRC4YE7OPag5DBMDA53Y55oVTsBIHPvTQCPlBJPc1VtQsK7/xZJ20hK4xkJ1JJ560ADZ0y3PelQHYMDocmh3QeoEmMHJJI6EetOB3HJxt9vekwp3gOSwxx7UuwcqxI75pXvqHmIEAwgHyjJzzTtpHPGKbGnLneQFX+M0nUBAT0PJp7u5VxWz1/hPTFNz+8Repx3pTngegpVBIBLgEZ7cmk2IUKRyD2ppO4gDJI9fWlYkKSMZ7Uwuu4ITmRgSBT82JroOQgq2RjnHNNyRnbTwT0I+tDADnBPsRRe+wJNDG4fOzDNzzx1GabnLbT94DcfTFPkB3Y64p29iuD0ot3Fq2I067QAOV5JApD3cHPrQoJBHTPX6U0jbnBx6ZpejFqB4J4oBGCcninbfv/ADnp0+tJtwmSTuGc09VuOw1WMgBORx34pScHAyB7+tGSyoB93+lP2nBIBwBxmk0CRHJuyNx3ZFPA+ZNxwvPv2pMAv07Hn60xR5jbAPmHqcDNUn3HtoKSDk524B7dTSr3B7jNLgg7T19uaauRyeR/WhxvoF2A54zgD8803AfhqeQW+YFMHpQInPJIA7CpXuu1hLuKV9Ofem4DDB547etL91sik55H48VewnqMVPl54HpRtw+Tmg7gRtI9wR2p7t84B5GKN9gSewxtzkN91ccClywTIIz78084PBxt7U3HydgPpSvbQNg2sGBI4PU/zoyNpAB9M0RALxnrzkkmgfvF/H+tN2DdATsZ95AH9KTCLgjkHqCaTAViVGWx3pw3jjsccVOlwegjDPPAI6U0Bsdacco5yQRxj60GNs9BV3J2LTADg7wBz60hIwPm7UuCGwD1FPAGCScse5rHm8jdka42kGnbh93B4HXNOGUB+4Qe9MjOcDIPHJx3p76k3uMVCAT70/Py9M/TrSoVXg/n2pMmQ5HUdc1K3K6aCNzwOAKCCWHpT8joBg4701F3Lkng5rTfUWwm4q3FKVVk4Tp6+ppHycBcfXNBU7SOozmhLqNAWKkg8E+lCtzkgZxTnG4Ag5PfNIcYyOveotrcLpsRUGSGwhPQ0Y5zjgcfWnNwBSE84PQU09dRO62BuQSOPamjKnHUH+tPJw+Djmk8sqCSwcVeg3sIEwOSdw4z60hGXBx+dKCdgXrQzFfwqLu+wxqnc2MetKvzb8YIUfrSnGMk8+p96VR3HBp3tqidURgbXwBgUoBGSMZpx9Tz9KNpDPnA9TmjoF/MI/m4zjHemquFJz37U4YxxyDRt2nHQelJLTcXXUd5gHPD8dKYpYdOPUUpXnoR+FBZsDZ0J5qtHoO2oKxzkEYOc8U1wFfDL1p5XavvTG5YAH6mm3ZBceOmCBkjimsuOvYck0/ZhQR1pu3c+MbxjkeprNaggePGApySPSh1AYFuvbFIo3EjJ3ehpSNzZ/iIA4qtkF9dx24scdqAu0Ak7yBjI4qNcl9oySrdB1z6U4MX6DGOcfjU6ooB948daNmWyemOBS/MyHBxg+lJ/FgcnHSq82T5CBlIwfvjvSyMZHJblvXFKq4G48bu30oJCfMelD1DyEIywApNoLkj0o5HI+7+tLnoKLoEgICn5eQRzQcZOAce9OBJbBOKQ7uoHFLlG1bUaVB5J4x2pVXIwc8evNBYN065oU+vNK1g8xWGeOnvQpw2Dg/UUudoDDH49qCCvJQE9zS1XUXmxiqVXgndk0u15G3OTgDGDTWJDZ6Z6CpJHw6Ah8EdT0zVtvcL3Gswj6k+woJ3c05lCoC/GeBzS4G4enOSOtJtFDNoDADr3o/ix0NSLnADDjnHrTUA4JyCaELYTB7jp60u8HJyD7Y6fjTtxI2k520iDj7vXNNpPUW41cHOP0NDFiuc8elI4whA644px+ZeDz6UepWqQjAqNxOF6E0uQW6YAFB+TKHkEd+gNLuZ4RnqO4pak+omMsSOKB8jfzpUc5+7wRyaQZK5xxRsg3FKbnBBDnoOfSjYQ5J655NIoJzhMEd+9KqEgnoaadkOy7iYc5HoDtJ6UIhbHzgDmnICeMjihsEY71Kldh6ibCSOwA28dKWNUD/P0HuaNuMKTjFNOS+D97/PejVMe2g0DGcEZPT35p+cpz9aQqQ2CMnrRjuBzTfmRbXQAVPzDA9Rj1pTwxGfvA4I9aQcqc5zj1pwKhQAOgpLyB2GkFVwBn3PvQmeAORj1pzRgcg80nG/IHAzkHPelo9yrWFk3bMDJ54ANN6tkjB/rQRn5iOQeKAMZHVs9K00sJsMLu5zzQuMY6n3pTnoTgelBQjqQBz/AJzSsHQOQeM9eg7Uo44OeaTkrn7/AL+1KSpYgdaVhpjVLbORgHPWkO1AfanbWLcMDx0/woUBnRyOVzt/GhNA1ZiNGjDLD6Gq62u3hVyfvEY9Kmb5iEOSzHt7c02X7UmWh2bskKJOBz60aPcEtSEKgOHBRjSSDy3GJwyggevJqhLqEsWBMMSnqE5H4VTm1FrP7luZ1Ztzdc/pUO8XqgtrqzWur8WB3zAzoMj92M1JDqdhMqEyrEGGdsh2nJ+tY9n4hNw7LCfIdeXW4U8DNXLxYb9sTWkVznkGBgT/ADpc1nYrYtG3W3vDJHMd5XpnjnnrTZppjKDLFHLHgEdjnnuKzWaSwkiwDs7h+v0q9BrVt5ziYSAMhA4BAPrTWm5NtNCWO/8AsOJnBSPngjNVb60tPE1sjtLFtORsx8x+oq3CtvdykJKEU9PM4pk+iQM4ljK7xzlG704t7rUm990ed6h4Eu9KvPP0Q+VyS0UjDa/0yap/2ztvCZUaw1JRgY+7u9znmvT7iOXywAQGXkHg1zPiDS7XWIXju4XNxgss0Z5z7ms5xTldafkWpNehY0nxzFO5tr6A+aQP34PDHH866EI1lHHcpzDKM4+teQyRvo8PlTPvEZwH/ixzjvXRaT4surPTwj25ubQnIOSGHrjPpUJyg7SNnFSV0d/5ysQ4QJkDcEPFE4BdJUJ+Q5/CsvStWgu4RLFL5kchxtI+YYGTmtL7TsBP/LHnnpj61rFp7GTi7ltWSVAV69fpSW2ZpXQjBGce/NV1mWJ8jGzGdxqSVBNyPTIx69atXa0JatuOmiV+G+6QRj0NZ1t+5ufs7vmPJCyEZqzZ3yyMYZyIpFyCXPXArKvJmS/SMOOhKpnkmk5diuWyNS3ke2meNjvjYnnHQZqxcwlFcxsN3Ss4ynU7CQR5F1F1A6kjnFWLW+WWFN/yHoc9j70Jpk69USW9yJIgwPXIz7069jMimVDiQcjPc+9ZdxL+6lCuQANwI7EHk1p6fqiahDG4gAwMNx1x3/GlvpYTXVEtlKJINxkQyDghc4zTw7Egf/qqlkWk2F+45P4Grhb93kHoR1960sx7aA+Ei3EcjkntSwOsiB2GVI4xUdy7DnqvTFLaszxHGIwpPyZ4x/8AqpJ30uDTsTMUMSjBznnNHy9QOKQc5O7GPWnBSR1wKLqK0BRuIBk4A4qOVwNiZxv5/KpGAXnJA71CmWmcAF8KDnsOaL3RNrEyoRkDGcHk00fNk4AIGcmn+3XvSNJlnPQnjjikDY0nDDuM84qTcCv8uKRUVUMu87um30pFy/BBOPT0rRBqIRnk9KX5lTHZj3p3GfkIxjvTQ2euMg981DTvsAAqDzzSFFcYXKHOTgnFPZFOflAPtTcjbgEdaav0C3kGxhwPr1pzIvOTnNAwMc5bnj2qPbuc5J9abbDZEgyy8cY6UhZcle3rQpLc4OO9G0N071Cae4JiDBYjrSqvp+pokACgjr/Whcb9rAAjoT71ait0GiEJ+fHVjz04GfehwGOeMU5hhiM4x1PamjZsOeWI4xUx31DXcbj1ocbWAGD9D0pwAVQB6UhjIXOMZp2dwvoMjD9SMY75pwU7SwI3ZA5pxCFSoDY6jnvTAnGPTnmiwkiRGKKQX9qacd88gjOaUEbAV9SOfWkYEKAcHBz+NHXQY5AHGSp4PpxTSF2AnII5P0oYM6jJ4HpS8B8nuOtVcd+jAYC5xnPekC5XBTHX8qc4VGJJ5xn8DSZ+8Tk8ce1S77k2BlTJHO0DimhWfBLYA70+P+8D+FNfPqee2aFqN6iPsiGRk/QUv3cgNwe9A549O1BG1uSAPUnilpfQTA5IBA+tI20pk8HNI4KNnPyn3pCu7IABFaCTbHNuCgkAgg0qDd04A5I9aAwC4I9c08jaoPHTHHFRexV+gxgCUVCSOeox/WkYggLkZ7Chlxjqf8aXqEBG3J5I5xSu7gJkRkE9aHJHKjk9/enKNkuCMkZHNNOB1OB70dQ0AKE+8TuIzxTWzKRs/wA4p7AliMjPQUmTKgHp6VVrk6iBRuPHrkUoUHrx9OtC5U5z8pz9adjOCDgipe9gZGrE/MOlHAOSOaduwvJyelAXOX/OrQNDSO4PBFCJtcDktjr0pxxwBk+lIX3L8xI/pUy7DuIrbjgybFx/H2oHOCCCD+OaMq2RnPH506PKsCmAcYHpTSSQdRrMWYkBQOMdelAQyknAwo9eaFCqMF+ATS7VJ7DPBNJNdEDGDADkjnHOTjpRwVGetJsI4AzilJYsAOhptJ6CV0BLHj1pWVd6ZJ3YIOKTHmYxwRyee1KVXkgnPamrDvYTbgfTpTS27gE59+Kcm7rk7gpwPU01ctkEbWBwfrQ0MXdlSRyF6/WkQmRiRx68U5fk4PLc5pGD8EE7c0r9COoDAffz0I60xQzsAvXkgfWpFBzge/6UgOeFPP6U1dbMerGhCoA6YpV+6TmjYdmKcEKKM9MetK/S5L1G7gRjFRgHqKe53A4fYccEjoaTkZJ557cdavZD3VgMgB6ncPbinFQcGncRkBmxnnmm4PUfdz2parUegmEDYJ3L6imhCqd88j9aeBsxjGM5oJBbkHjpg+tK4IReNgPX36UjJtbJ6dacrH5QRnNH3cHPvSS7idxrbdgJB3EenGaOi5II7CnOGK7d3B5H1NDE8AcZq2JpjSNkR457UjKzBTub7o+6eKVwQvrTvMK8cUXGrlll3dOtKFIXrj2oHyuTn8PemhSVLg8jPB9azWppqKTtTjFKIzkAfWkLFhHhMd2prbjgrnFJq2wtALAdO9ARlTBJJPfvTshcZzg9fqaXGxsE5obaH6CnGwDklQQCT701cFcEUmGPynpk/gDTs9cY68Utg9Bu7Jx2HrSMwQ4Pc96UhXfBHA9DRjk+h9au2oWuDH04GKHfKYHTr07015CQ4IJwBtx7mpHUB8K/yY60mknqguR5LfeqU8Jx1PX2FRlRkYORmkcCTjOM/Wh2DUftU9CMhipz396Y2UbdnIHGBT9pbIABIPJpNgXI35znFJJhYcwZHyD6/jmmhmVdpPXg0nJbHb1pwRQAxPHNCVnZlboYVBzSqu35DwcfnSoRjB4+tGCy89RUN6k3S0QDGMGm7Qc+p7e9LglMn8KUjCA/nWi12H7vUaAEdATlfalkBVnK5Ixxk0gDbsgjA9alXaN4AHPPOeKT7MlsUkKoAcle9REkdvkycc9aU9sAbRnOTzmlwHUkZAHQVSSDUYeme/49aUqocIMA4z1yMmgD5NoznqKUbRjeOM8+tS1YAbcuHwpCnaoPejc27cuRSY7YHXIz60mCWyeD6dqSQ1qOOC24/fFGAMEnkf3fWnEc4/CmnDDrg89faqt3FezBF8tyTkA859SaaCxYgdB3FORQxyMn1FNCjJI4J65oVirsc53A5yfXmm7guADz2zShSGxxz1pdpXpQ3Zk6sTHzkMRg547+/NICOoGRnoac6mT5z1HFN34+UfIcdaa1DYcDiPH8TE8/WoyWCYONw6U8ABB1lYjqD0OaXk8kc0LcPIOSuTgkcUIvBG73x70Y3fKOvehXLKXj27gduCfzqXa5VtNQC4Uk8ULwD8g59aXb1z0pEbKnggDsaTuwQZYKeAoPag8JgdPT0oOG/nT2wVyBjIxihIW7IyC2MYHPIPpT22lxgELg85700x7ZME5GM/jS5AyFT5scVWwuuwO5HyZ5xz+NIFO4HHy9Mn1pXIbAGSaPmkxjAKnNVtsFxAndiTyfp9KMbkx2BqQYHbn+tJuCpnHXPPvRcdrbjOWOW4zS4IwRzRjgbecDp3pO2QSG9zUW0KXqOX5eSMZ60RgDJPWm4IBIBfvgU8c9BT0SBqzuN4HLHLd/rSqmMg9D1FNG7kkcA9etODEZLc+1NXZFr9RNihtw4wNv4UvXrnHtSkqyIQOT/nNLGSVKKep61NytBm0pg5xjvSg5ZieuD+dIpAXOfMGT1+tK33cdNxp3Qk+w4hF2HqxHOOxprZcY/HinK7MoTZ06tSBTj5uOp65qWraghJc8E5ye9CgryeopWZt2e1I3zcEkFufyo8wbAqWbJOMfrSE456t0zTg5C7T0FKdq8noemM0ktdQXkNOcA+/NAID5PTPGOaQkAc0oPzZx0NU9CrAcbTj71A+8SO+T3px27yNpPPSkTALkDjnj3p9BLURSQELp6mk2vk469jSlDkFuuMfrQTls/wAqm/YrySEwXfBOD0z705gNgzzg9KUMTHkp0PX60mHRyDgY55PU01qTtuN83dsGAD046U4gMXIHfpQqoxJclc8jH+eKTOd5OcjqTRcN3oHDtlN+QD1FNbdsDp5e4ZyGOKUTBlHlv2PT1qOfAiweSRx/9elp1C9mQxzzBiTHswPrUMl6Inwckt680TmQI6xXsEp/hVzyPbNZtzqcKNiaRLcop3SDkA96luK1Ls2aE9/G3WNtvXG05x/SopLmI3CSB44G5+8cZIrAln3pss9bkJkHLtlB9BnrVZbO7Ri735vM8KXjxtP9axlNS6lcr2aOglvFnwZCJAT2/lWRJZQafMktjJPGWf5x25/UVlXkkEOyG510R5biKGRdwPuKjhZbdZIrbW5SRnCTgEMT2BzSUlJbqwRhbua8+vSi4iW4cyqpwEYZH51al1HSViBuDNbv/CUwV/GuQ1DW7iz2RSyWU87NgBc7lHqecVnzvqAvEa6TzYT0MBJXp74qnfaLHypL3jtoLhEnQ20n2hGbdwCcHrWnDfvczOrXq6eQQqjbyfXk8VwWleKZre5cQfusnkN93A9ea2rbxxNPHmTT7bUNzEttlG7jqcUKdlzIlKy7HYR6bvBzObsAAnJzn8ulSC9trAm2ubfy0YbQfmxzXJ2fiCCaHMEn9mSPgeXIcHg/liumE981mJJl8yM4+cMGBHrnmtE3vchq25X1zwtBqCI9oY4wOoHOf8K8+1LR9U0yWU20nmwRMWMUhxnPXFd3a3QtppDvcKxJKj3qO5EN7hlcJ1+Ydfx5q/dnZy3FytP3Tz3QL2a3nkuXiazmYnKu3y16NoOuQ6lE8QkzIMboiPX+7XI+I7IW8gEp3xv/AMtU5IB71Xj3aX5FzDODIhG2UdSB6/WsWnBu5cXdanpkYCfumI5ORntU6FVJAIynHH9K57w5rUHidcJP5dyM5DdyPStCxmlM08M8ZjeNyv1A6H8aE09UJxS0G61o51ZzNARHcjlXzgZHrXNalq80Oo2i6nGRPnCTQjKjPHJFdrIx8vAb5umBWLqwV4mikiMmVADDkjn0rVx5uhKula5z9tr02i6uZ5HD28rDfIDnB6ZrsbmGNnFxES9vJyp7c151qugT6ZOhgJnsJAGlUjlc/wAjWv4O8WWttaGyllLQKxVHc/dz0yKyfuPU0XvLzOtnYIyOnOAM5HHv+FR210/2ksEVI24wBgc1JMPLcA/OpGQR0IqGFhIZIiMDaSCe5/xra91ojG9i/dRZhcrh2OAPxPakWdg4tZ+CT1HT8wapm8ZLYxcbiR168H1qS9UQXSIGJMi71+hqHJqJXL1NS4QvHIE25Ckg844FVbBgwSVznJIwOmRRpd2zT+RLxwTn1FQ2I3wyIQ48qVmGPQtn8uavdWDVaI0SceYhGDnhj0OaUv8AcXAOM5PTOajceflwfmPTNJBKXi2sMSd8deKEhX7koYjI4IxknvUVvN5pyMgZPXrUsvyQcfefg+tRQr5ZVCOSMihe89BWJXyjja42MOQRzmlZPmwCc+1MuWO3cAAc8elOik9Cd+KnWLHaw5WIOOdp65pGUHg5J9c4pxXaoGd+eefWmKVzlnCjua00sK6HYwpA+9QFZYxmq1tI8ly5Hl+Xg8OTnmrKgYCjjFQrjbS0FPODnFNI+bI4pcsind84HIAHNGSBnHTpVaCFHKANgNyKao2Jg8805lB++UcnnryKJVCNgEcdwaEupXQCAgbsBSZO0YcfhTi/zZGQMU3bgYPIpO5PQbvCtsJG49z1pwBlIJ+7QAOSentSgZwBRfsNbDMhFPO3nvzSkCNEOQ+fQYxQW7feIFORwYsHpkfKR196aDbcbnAAJ+U9frUZYgEDOBUp2jryc0mdvC9e1U9CbXEODgjjij5nz2OTQAS/zdDThiMkk59B6GslZ7js9hqjchB6D+dIvOCB+dKp3gBuDnJ6mnkl85557VpfTQLjGjbcM4XHPBodMctyKA3zBQOTmkYZY57Hnmne24mKGzk4yx/pTnG5c5zigAADBxkcmmngY/I1LfNsO76jt5CgGoyrP5m5flUrg/Wn8HJByT6c80x0xjIOTzn8aaSWpNrscSGfBwm7+lNXDcMmQRwfenkIrByPmA4zSDGPTvUp9SrWdhhyuwMACfSngbU54zx1odC+0ZzxgY7UFS3ynn61XoJ6iAgcHpSrtLEnJGDS47nHWmZ3tx0zjNJu+gK60HAbQF/nzS7QwBRCM5BXuTnrSt+8Oc8jjPtTAZBhosZz3NDT0GJhhx6evrQw81iCCidvenuSc4xnPWkGODnAPHPrTWmoJITGMEj6ZpBlRjoB6Cl2KqMNznqeTnmkB3qMdx3ojJsVhrJvQMOuentTyqjkZPHT3pCM7B0x1A9aUqDkshKn9KrW1rjEZ/KUgkZA4B5xmneahfB4wM008NnGTtxz1wKFbC7h3qbNbgI7GVCZTuz09hSEZRSOntT2CjBTnqefWkDYXBxn2oeotkNBXHFCjuflHanEgrhh1/nTVXpzk1Siug7gQ2ztnPX1pNoUDgmngdD2zSEgHg5T070NtaMTVxAp25HUe9AUD+PJHalAz1PynpSjYr5wffjrU7IOgmxQ27IyKbksDgdB0HrTzk8AZbtQxcs6kDOec9cimndE77jVHzkHPSkyen3jjpTyrFs5+bn9KZk7jIyZbGOKVnuPdWEILNjmlYY74xT2VmQqB9c1Ft+Ujt6mnZMWiFOC5OeDzQr/ADEBB9TQoBAHejAxgcHNUuw1ZIAgY8846cY605nB7HPTNEaZGTyfWmjlupzQ2kg3Q1VCkDPzGnDHIPTnmgnoSc4HWjtkZwalaaoiy3Y3g4J54xzThjaBzjsKaW2N7DGMc9adkuASgAB65qtWtShrKNuPQ5yKPXpSlDuBBAHTH405xk4zjrSVmP0GKF28ctSMMqQD82KkRgUxj5+mR3phB5Bzk8DFPYNxAzcegGKUsdyKBk/WhQEUkDIOc885pDlVGe/40P0Fu7BnchIGcdeaN27k9aUgKGA6HqKaCVGF6UvkK1i5lW6c554oJ245p/zfdPAFNPOB3NTZxNbtjW6MQfmxT1cpyhwfWmlSrEdPWn/eyOBjnPqaG2wSZGOeCfmPU0KMr1P9aGAfg8Me/rSqojXAHPrmjVmgKeoHNBRl+bnB70oI7thT7UjHoRkke9Ky3JeozPG449OOtPzxng8d6QrySTwemaXcW5KBPoOKdlYL9AG0py/zegHNN5K7Rk89KcTty3cc8daRVDYJ4J6VOiJstxOVIGMHpUjr85ztGOuDweKbuzwRnPGfeggDgD5eOvrRbqITO3lSPmGT9aRx8pIyG7GgLs9s05lI5L7xRsVpsNEZU4b/ADmhk+bB5pxDOpY5I7nNCk9R6U+lxK3caAE+8OB/WnISi5PI7D2ocheSeDgfnSFMoTnr3p3b2J2DGW9D70uScZPFJhhzxJkYoIKoTguc80NjT7iE4Yg5OT60pO3nf07UgAOSevp3oAHJUg80XQ7ANpwSM80oyTxx3zn+dD5VtpIGBQuNgHU09OwJDC5ZsZGRxTjuHJpVAK8jBJ6UinePlztPc0WuJb2HIAU5zmkPzAE0FjvAPNLtJycgAfnS5e7Ke4HaEJzliaQuApYkUhRe3enRrhcdjxnFT6hvuByvCueR0HQ0wY5A4PoadINnzZ746UnIJOO9UveQk7MCQOMH3+tKMAY70o5TdxgcUmS2dvHrRazG2G0AADrmkTGQWAyM4oY7lAPDexoOAobq3vTbtsR1BCP4AT2xQeBgnAJ604HdljgetDDewGcio0LYh4yAc/WkIxnsTSlQWJA68c+1GOcHtRzITEQFcqcHJ4P0pwAOSfSlBz6kdad5Z2IWIQknPfjtVxdw1WoxUz8oIHvQV3vls7R6EilQjys45yR9eaA4T5TyOuPrSd76AxuATxT1O1uM5waZjewAGOuTS4OwAk5Hek7rcFfoOA2rkYD9fxppY555NNGQev408Z3AgBl75PNU0rWBeY0eoyDTyB3Bx24prDjP8I704KC/zEk/Wl0sO90N4CZIGSeDmh1IXBwe/rQACwDfdz6UHhSwOc+tF7bBbS4dOAHB/n+tGOpHX3pVzu578ZNKvOc5zU3s7i1QucNgHp/nvTWIClBnkfjQU3SoRge5NI0bEPsbHbNVdArjvOOcZ2DGMCk+6OOSeufSlQkOQORjoRR8vIC/NSdkUnfQNvzcdKCAVyBk0jsw9qVVM3HqMcEgUhMcfl5PXFRMpPTle4FOEfkIApxjpk56UgwzkqR79uaroSOUc5Uce9G9QuO47UDnknBoYKX4/OhO+4/Vjc5GTSrv2kkhhmlCugPYGhlAU87xngU7Ib0VkNYZNKMs2eo9T60rEdRyPehiXwcgqDyDUWQk9AYjkkc+1IqErnHHQ+uacykbycAdh7UmV3AkPgjnB70eQeYHlMEkkep5qGSJyMByhPORzUzt8pHfjigD5MDqavZWsUl1Kha4gTAAkDde1E2qC3O425cjrjkVbZeh447/AFoLE7ARuTBPFKy+YtdihNrVqqIxJBb24q2l1DdKfInSRe5z0+tMe1g5OMgng1n3VlCmcB8N6Dv+FS7q2o1LyNFrVt58jLkcgrnkmqV0ruJDOJUdRtGDhRzzn3rKmnubC33QSXEeCT8mO/ufSuT1z4gaik32RLe5uWc4/fkhSR1OQcVMpNPRArPqdPqBjsrB5cqCFAU+YOvqcc15n4p8VXmm/vEk3xMpLbRng+v41ieIPE+oJNcw3Mkdsx+VVU8Z68ZPNea6jc30yzPqOoylVB2RxnAbPZq5Kjc/daOlciWr1Ohn+KuoSTjyYMxqcDc3BP0INc94n+MGtX9mbI3r2EknAWCXOQPXAGO9Zf8AZUrwGV7jyrqXHlxNnEaepxWZ9ht3GxJfPhR2EkzZBLdto+vvSnRhyprc0jNrRI2dH8ez6PbOwaMORlpZI9x468nmq978dZtHMqW8f2gzgEzPGcjPGQCelc8bKa4mVxtATKiMDqPUk8ZrI13RTdQy3DxGW2jyWaKQDBH8+aqNKOif/AH7SSbbjqd3p3xCvGthLcfv8sTmMnPJ9M/1robT4kR3JSC81O9s4yBt2sTj68mvFNGg1Ros2Fy0ZYACJzgHPbnoavf2ncWLmLWLcW8nQSKwb+XrWjppR5l/mNSjJ2/4B9Q+HpNG1GwSY6/I5OQxDAkge3WtvTfDWnXJCad4jETqGK+dGAMk+uRXynogtIFeSKeT7RknhmUYPqO/XFakPji70+a3SWz81FbarxTEE45yRmsnOadoq6JlGHNbVP5H0vqPhnWYLmNE1OFwwH74qGUn654H4VSu9V8b+DTLPBEbu2CknyWDRnHcqfb6VyPhf43zxxCOSyt3hB4DhmYf0/M129p47Z1E+mWBufPGZIo2wAfcGmpwqPlkjJwqRd0yLRPjhBrciQ6rZiwmztMqjA/HvXVvem5hL21xFLbPgggZY/XnvWLHqui65bSRarozQTowwojHJPvxmuWuPCsOmSyXei3tzZMcYUksFI69+lVGnJO0JXXnuZc73kvuPQbi8jkkS3ljXYwwGHYkd+e1c9qmiX2iu9zcTZsySzJ5mcDPbqOlc5ca1c26Aarfw72GBNnZkHjJx39ajk1+G2jCSX6SWciEGQbnXP1PFaOf83Qqya0Ndr240GM6vp8h8oc7wuRgdzziutsfizp3iKGJheGHUEKh4z/FjsK8iufFNvpNhJYNJJLZyDGDkAg88HBFc5pviCTSr9NREVtPacjy0J3ce+cVzye7W5e2jPrC38W29y8UqyEyBQXAHIrVhWLVpZHt5Vlwm4jGDk9q+cdM+IukTF7i2vDZTBfnikYsAT2zk1aT4oTaZeJOlwHh4TzISSOeentVwqSS01KdHS57dM0MkUsEo8sscZx78Zrz3xP4Tj0K2kv4LRnj3ZIBbGc9Rzjio9J+I8OoSJDc3fmoxwGKjOT0yRXUPNFNYXEd3LJcRzLtUK5Kr9M1pGqpe6c8qUoO5m+GPGtvfJBbXEskch/1eT39/aurN15RCuRGzHj3z6V5RJ4ajgubi7sMuI8M6SNzx/drqdCvpdaUPERvRSRGWyQcfyq0pLqXpJao6jVC8Lm6BIGCxHOOeauT3ck+n21wQC+AEf8APr61hS65JNvt5WAmI2fNyN3tz2pqXMxtBbGT7h4LHGOeTTtfUzV3otTda5e1uoLhXIaI/Mnrkfy5q5pc0lzqOoAgCOVQVjTqCev4VnxtFHA8o+dwPn8znPHaodGuH07xUiSSYjuYj5eT94nP6gGrk7WEn0OotyqQhOQV49TxROBG2VI3AA8deagkuTbXU6SfcIDAgdD9afDdJyD3GQfWnzX0Jt1FW7E5RQhVix4PtU8uRImCemMntWeZQ1wJQclPlx6Z/wDrVcmnPk+aBlR1x61Ol9A8x8+0bEJzvz9f0pyAo4UP2zikSXzthUZUDJpzoI8MPvE9KttIHdsUlcAhwc8ceveqt2MxhEHJIGR15q6pw3Tg5OKryfNMhXt1rNNiaYJtNy4UfIuBz14qVwwwEIDFgOeeDUIy14SzYXBJ9zjNWX+ZMkHBH+fpQtHZjvfqCrygxyckt2xTZGEabj0AzSoRv+XJABAFMkOYmJHRTV2C4qnzEDrwCP509VC8jnPGe1VbBi0PJ5C4PuasS3CxqAOGPY07tBZDlOVfJBAOBTWTCbySMcYAzk/WiMZTPGc1KVYrwDgdfTNQ5CSIgGlGRz7U4AKeT2PSlC+W2fUdc9DUe/bz5hdjkEe3/wBeqV2OwvA5NKWG0kgkDvTQy78jORkYNO3bV4OzPAzQuwWGgBgGJyDzStGWcFeo6UE71JflieaUtuUk4xnAxTd1sG+jEUsqEfypvHBJ7dPelXaoKhNmOep5pPMB6c57jpRZMT0FOfvZpVXIyaCA8YBGSCDS87tzOcdAPrRrsF77CEBgaa2cAgD3yaMFWODnBxxUkiKCVzn6e9FnbUabBH2NnHygYAqNlDcevanMwPHG30FGVG4AcDvSSFYCTtGBg9KOOMHOfX1oGG5XlfWlHGTTBPuIoBk2EjJ7v0ocFzjA6ckUpQspJPA5GO+aYBjpwfc0rDaF3A9O1KduwEnB/OjaxGO/1pd2cg9Ka0RNhgBLArgofve5pckFsJjrxS52DsBninhs9cnjr6UXbG/MiYPxgjbQoKc560BXyQec07I37OhA5NJPuN9xpwp4Gfp70u3CcdT70hLcHGPwoiXO8jnr1PGaq7JSHfwfL1700hCueAB1pu4rjvmhh5qkDpn8aqz3uJpvqKBh+nPXn3pzKzByDwDkimqR5jjOW6nPpSPIT8pyD+lS+5SbSsxxJ6n7oH86G6AZz2ApM7lAPIzn60DnlenTPvU3bFvuJkgYBBA5P1oDKQQc5ozsbaBk55PanbVRyV5B/nVbg0JvL5UAYAwcg5z9aQAxr15oHLZLnnt2px+bnPIOMUddRdLDSoU479f/ANdIMoxC4HPFLnD5IJGOx70bDv5549am2txbaAykMSSSepzmgc4Y84FBYhSBlvQ0nDLk8AcfWrTb0YDlIZiDximlGUoyjg5yTSkZxzg0NtUpzvP5VLiPQN57nPJI+lIGUhBjkk0oKg8ADJ5NC4PBPI71SirC1GsvJz/OkIBbD/dwfWkBLNnOM96kClsjO7v9aF2G10Ghiy99p5x0pC4fB9OKcS3AJJGOPakXhgCenNLYmwMVzsU4BGcds0gHykdx1pzKXyXwCcgY9M00qTvzwO5oT6opNrYRvl4J5P8ASnEA/KSVHWidCrbeuO/rQVyF7e4ql3Fe+4whUyDnA70m3qA5PQqccUp5wB+ZpScHaeg9KAasCI3yDrk+tIxAzSju4PPpSBfMfAHTvUO6YrC/eYMM7h6UIWViwIyPX1NNPI3DIbpnPvSqCMljV7q4NiFMYCuEwSSMcHNBAOAuS/OcClUY+vehWBD4Do2SDzwRTV2JvsKq8EnjH9aFRiMjpTBxwOmOM1LG7KoCgYqZWvqUWQWOQvPrSOFZRkexx60o3OMjg0GJUwQeTzipV1uzS9thkQwdpJGeOadgDcAeaUje4LclaQHv2oT12GncapYEbhketOQEvgDIwc0Y3cinISEIHGaNmT6DeT8h7dqaFG/OMkjHNOAw5bGeKA27lR+dCdi9huGC4OCMjr2pTgk45GaHyVyOoH4GnLsBzjqP1oJ8xBGFfnjPGaaCwbIOAKfkA8DPpTdgVmJAGfc00mGm4gQ9N2QOfxoLnoD1PODR7e/SgKsm8Z2AEYHqaWqWohqnzA/HAOKAiHhYyMDuSf505l3YA4U9/SjawbCyHb3OKlNsq62G/wAAx6kGg52gAjFPB2ggHOaQAJz1PpTuuoktQUF32Dnd0pCCvyNz2xSoAEO4b+eOeaM/MD3Pelfoh3uwVTGSBkHvSl8jGwD/AG+cmgg4JzwepoxuUMPu1drCuJkI2dnPSgbNuAOT6etOKEAAnBPej7jgjt6Gk9A0toRk/Pk/NinBgi5ZCTkDHTrQ2A2R0NJtDHDE/SkrsLDzlXwRSDORjCgUMCV4J3dqQgsxB6jrUuLQbhtDyHPGM1HsAycc/wCPrShSFyc9+aeRtYA885q1ogWgIoDbjzmgnfjBytLwFAA75z70OEDbudxPzE+/epvYErgG25A5B60wsd4B/KntGC2fSml8kY755o06oduoKdvB5JznNLuOwZ+Q5NGCMEjPuacDuH3Bxmqba2QtGNcA8kfSkcYzxyDj2pVcOPv7xjI+lBBPHSmncH3YYXp/CetC8cDkdwaQ853cdMYpSd3+NJvoxWvqhDyuM4Hr9aRlLPtJI75p/JQ/ISe1IXxHg8k0egAFIB7ZFKBnA249qVSEG05we5prKzDP8X8qWvcpO4cbOBTWbOBxgU8A4IAz7+lIdoVGQdsH3pq6WrBBt3YxkfSnIDvIPXtmhhsUDqp54NIkecyAnAO3n160Xa3DoIWKN8/rjFLtByCPqaUBDIBIOCCcA96DgrjHHTNPcn0FVR5e0ZyDn2pApaQNkn6UY3HAzx1J4pcbcEZGB+tFrbC6jck8E4yacRkYB+XNJv3de9KcleB2pW7loYclsZz6U8KrcA80hYq2O/rTlUMMkZOCM5xzUvUTutRpUDeD1xxRkLyEHal6ZI5Y9BSRjcuDw4yMdqvTYauxCMOSuSfSlCgkN0oD/N9O9CjPByfU/Wp0TuTtuNKhnfJOOx65pwO1CAe/pSMpTgdBwKfnzHw2AD+lKTuV6Aw3JwORTVyy5Ax2pUIkXI/WkKjkEnPsapWa1HdDmZmUA9BSE/usY5FJ0QAc9qCgXaCSSQce+KhJhvsAc8A5IpyDPDPxnOaRRgpnv1HpSgAIRn1qrrYSDeNmVJx9MUjE/d4dT69RSEFV4z/+ummdclS/zf7VJq2qBK4vmfMQKdgkYNINrAHep9RkDj86RnUSPh0wO2aaaK30QMhIAB59advB35/CoDcqD1B+hqO7v1tDk9Ooz3Bovd2YO+zLUhDOCEwBQHZUJABCjOCQDz9etZv9o3M5Iitw68DIOBTHupHw8qQhjnG6Tpj8qm6a2FbXc0TMAm0BNnXOe9V7u8gtocG4iMmScBx0Nc9deJtVufMtbGOxSOMEPMVO7H4nmvPfEXi200q8+zCRbi7Lb2Kc4+pz0rJ1HHdFqF9z0rU72zuAhk1NUVDnAyPzHeuG8T+JYX802hjKqFUSSsqlVHpn1NeZa98RpI7l1Mg8ts52Yzj0HpXHac9/qby3PlSx2MRZjJcHliD0XPbFc7qyl8JvGMEtTstV1K0ur2WdwlxsTrjKgkcnd6g1yFoLa+mFzqEiRqSNkOeSRzVTVPEdxNYXMViN+cArEytleffrmsDWLpvDPhQS3MhlvL2QxIZAAYlI/TpUpVU7sLRW50Wr6tZ6jfyS27kxCNjcS9lA9CPSuO1bxnpt5CI7ApFBCGCoeDk8ljnms5Nbl0LQ0tLJHnuJTiQldyqPT6HPNUVli87ZNPbWk7gn96M/oM9RW0246dy4+SuLPr8Ooi0WW5wsRG7yjtLY65I45rTii03WMW0N5Nb5O/E3K9M+39awfLsJL/EAiCIrEnb8pIBPOfXpTYpZorMSRQPJg7QVB5PQ8+1Nxldcj18zFJO/MrfM6K0tdP0y0kafUo7iLJyYegJOQOecjpVGS607W3a1g81GA4uJhhR6VzMyOWkEv+iL947ug9+lWtOS0urBw+qJ5atjmMjOMHg47VcYt6PcfPFKzNmDQl0/Ltq8MrnjsoH681YsdI1G8IkgntEK5+aZuw/Hirmkz6MsEjQadaXJUA/arrDOSOPlA/OrtvdLfXBiisg5cZaVsbFH0zmlGovhW3oKLktbkNpbaqxnzKm5eWkiPGSfXuDW7pfiC+s7R3XWBpk0RG5lUnKkkdBz/OuXbWVKTwRF4guOIgQpUe+ay5b+U2VxOAZUaUIsaHcxGOfxFc9SnGT91XZqp26nqc/xYupLaNX1ywnMX3i8LHkHvg9a1NE+NcwYQS3lg6SAbhDGwIz1LZycY+leN2OiazqcUhi05Y4M/wCslkWPcPcE9cdf51qWPgtrIyTXeqWiIUwyw/MwHu2cDn2NW6Lir81n5sHOF7vX8f0Paribw94mgBvtTGQSUSI4AJ/Uj2rH8U6dNomkebZXAu7FeChXse+PUV5GlpHY5mtAJXGMR+eRlj9DVm18Ua3ZTsz2ibB80nnTbwqjk469quMpctm7mbhGUr7HoenXV14h05ANMFxDCCgeMksPqM4os7OTQ3MYsopI5gTiVd+0k9evBrjbH4i28clx5Gp/YHfBeOBmGSM9e3Oa7PQPGWma1PBJDeR/bFQIVuD8rnHqD/hVcydiOSe72MG+tpIUnRJIY/PdsfJhh7dag0d/lUy3eYmJVhHJlhjoSuav+KdNvESe7utM/cK5O6IhkUdc9c4rnbWCSQRy24ZI35EZGOPr71m3boXCS6mwTNHcxyPLNHAMHcAVY884x7V2nhDxvd6SHT7Qbiz9JpMYU98nvXnMFpd27XF1PBN5MSkk+ZuB79M8VO1zA1gN0ST29xwRuG5c89M5qHF6X0Bzsr3PZrLxsJWlksszx7fmQ45/GrUniRtMxf6OgS424mtj12nk4I+leIQ3tzpkscekXEYLqEMUvXBPb/GprHx3d6VqCMRmcMVaMksPQ/hQ3ye63dGqipe8z3ObxRa+M57a706OWJ0crcAArhsA/pXRy6w0dpLaQjMh/wCWp4OPb0NfPmmeNLiy1+K7tE2iSbdJErFVxjnjvXs8F7Hr2nxXFh5kd4pLyRSrhiMZ4H0q1q1ynPPTY9G0m+N7pcZMudmN4PGDWP4rt2s5bO8EkirARJGwPuCQfaqvhHVf7ZsvNukFuhJwgGPmBxg1q67O8VhJYOof5t8bnONpFdEFzK0jJpXujq9cvhd2dncJGAl5tU88bSP0qvdK2hQxw7w8IyFZDnAHPUnpXLx6rPPY2loZXiMf3QOhwK2dO077aTHeykxsDy3H4cCnruwa6k+kapAs37+N5I584ePjr0J96m1H7Rp8o2b3tXBYZ+9z071ka7YHwzZxShWNhuIB3ZK4Oc1t+H9ZTxJYm2Eqy7V4zncAPapT5XyyDqmi1pV0LxAenBBrWcZG5c85xk1gaRbLbX0lnLOEZc8tx9K0Dqa5eNE+0SElVkVvlGKtJN8rY+hfijyhcnGPve341Vnu44LnLv8AKB0Xk4zVc2321PKuJzt5LLEcDn15q1FBb2zgDHlIvGT2ApqNldkb9CnLqkcmogwCQoefmUjtVv7TIySYOGxxk4Gar+c0t5E0UAKy5XLcKAf1yKunTkdiZyx2t/AflyOn1pJLcF6EQe8fbsEbp0Jzgg0kk0wSQFPmAOee1T+SIiTASMkEgk9qzda1SO0024D8uwI4Pzc027e6O3Uktb3yoMfZ5JJT0CY+X3PPSp7Xbd3H3slSQfriqlnHLBZ20UeSxUZJ5PP/ANatWP8A0ZAiHluWOOaUdrkvzJtoHEnA9AOajkkPQE4FRkSyHJcnkgE9TTds8DF/vqOobiqvqVolZEoUMwBc8g5yKheaOHhCjyEHiq/2+6LHbCsatw3fj+lWopY0QgYOPp1pL3mFkLEjBd8hUtjnHrTJrlI32GQccj6VDd3yRQkmQxknCxxqSTmiGPhHMX77b96Q8gGh+7sK1yYTF4flTBzwaa8LzoQZNg9E4qUxysME9OeBTljK8E7yKaV9QbaIxAicAuc8jccn8acAoXAAHpSyFduAPmPoe1Igw2G5AFK+oWJBjGQabu2kNjjORTlVs5PIx6dKMnDhPvcfhQ1qHXYHY9R0JzTRneMJg4py/NjLnPdjTY5dsitjenIp6hccxEjAHg+1NwVLnJweSOtOyDggDjNKM5yOByKrWwnZCPuC5POemfemZXacA++aVWZOQd5B9KChCknuRUqwIEQJCFROpIAJpqg7+R7YFSJHuBI7U0q27LjB+tUkK7vuBJ2YPY0KSAKCuTkONp9M8fWnFlXlORS0ejKtcCAiHj5j396TqvD4J60gbaeT29KXC9xSltaxL7DSrMoHTnBpQSeAeRxk0ki7mCgng5p7NuznJ+tNcttR3ew0glUKdcnPNAUBMFOvPHrQwDq6gYOAfwpQoK4JOOwpvRaAlbVjcFuR6ZpCN6xmP738Rz6mlDENkZA6c+lAVmRzwhX9c0kQO24yTjPTg81GBuznr9O1SEY+Y+lMJYMSvJweKqxYIoGSOB6Uq8A4BPvSNwcMMfSnAZyOeDmi6WgDQcLn14poY52nqelOHzDOQF5x+dBzuxwRSViX2GgZXgDI6Yp2fNQgjABz7mgFS4DA7e5HUU3jOCe9NpPULW6AQMZzn2yMj60KP4u/SgffyqY5zk08AHeD09e9S3pZgk2R7SykjnGM596JF4GeRkHFOPKHHXt70meRjD8ckeveiKSBuw47duVH1ocBT26U3JKke44pWYl2YIH4PUmrsxLzEbnkCgkFsDvyaVCSgyMnv9aT7vGMk5o0Q2N246Ckb3OKe+ep6Dqaayg8AgDHX3oEDfLwc5H9aXADAjkikB4xz/OlwD179KWoJCyK25G4zk5weg//AF02T5gw6KeuKUhxhf4gOuKN+OOc4qdb6Ba4hbI3d8dKRgY+cbBngZo25wB1oCjGOS49fer33E9NxNu7AWlyF5PP0p23vSY447dqXqMYqIHQDG7PAznmhmG/B69aeBtGR3/nTSNxAp2YAwIy23PuKQru5bp7+opTleRwBx+dB2lMd/Wi9lqHqBJPQ0INz4Xn1p2AoGTxjkmmrjYSHxk8VLegkrCeSdxYybzk4QDAAP408HYAPLB96CzhMKQFzk5Gc0hUZ61UVdajsXYkDP6ZqOMYJ35yM7QvOTTgd3TI5pRkDKkgg5JrNOxq0MLNvGBsbP8AGO1G7PX8aA+9d5565J68U7OVycbad4j6aiKM4UDPXP50qjsRxTTx90EZpyr1Ge9K/YgTd3z8vNHIGQOc+9KEYMQeOOeaCNwKgjd6UILsYATweKC44A6U918sY++e+OlNCLwSenap12KdhTyQB6Z4pp+9znJp2F69G9vSkO7gEjI6fStEuXYNlqGRvyegB596EJ2YJyBnHHc00sCMkAD39aeQSSe/XFTfuSnpoNkDsgAOFzkgAfzoCMXwOOKUsRwKcBnlemOtU2kgWqGsDsBIw3oDSZJXjv1pSS2wdG5GfWnZGNuMDGDildDQg+VCMc9qAuxCCT1z7ZpAQuXBHHY0uGI6cHoalxtqh6jchl7mlUFMqMFcdKdxjC8ev1pCpPPQH1pxl0J6jZNsfX8KQnYvOOaXeHOD1UcUImGJ65p7sdn1Bn34UDGB196VMHJJyenNI2Vb0GadtxkHkkc0PyC9txpBCZz680oU/IcHn1ppChAhyc8cUvzLnHP1NFtRCsWZyCVxnIwKQEM3Qke1Lj5SAcZpBGQxHABJxj0q90PmEwWbHAA5pxOePzoKr1JJPQUchcAZFZaLRiSuG8DecHPakP3dwwccYpxbHyKeDyaQx9icGhtJgNQOw2l9g649TTvmOCCEOMc0dJiRjIGPzFMch8puJJP3h2pt9UO4uNnQdOcjijZuIAPzEZNOyc5J4xjAFISwOaQrpi4U7M8Yzmmbv4gQcHkVLtxDn3Gab5SsJAXAwuR7mhO+47ATg7h39DTVyODTliJwV5UjNKgKjJHzdarluDdhFILZHT0NDYDDIPNIUONxz+FCsTyTgDmhxS1C90KMLwp+ophORgYHepDtHJ4BGc00kzHYQPvFhxS0Y0xRyFB4AoVVABBJXOfbmkTaMAk7ieKfzuIHXrzzQ7dBWGYG7cMjHHPel3Y6UANs3AHZ607aDjIyKE2LUA4Y8YJ9vamtk9eeaUKA2FBGB1pQfWjRMVrDQG5IyMdfxoHyZLZAoyT1J2E07jpSlqPQQsOVdvlxnj1FKNuMrkZHOT3puG6Ef5NBXGATlu9VYtKyD7pBHXP60HdwGPIoJYdzig46Dp7mq6E3HcbQCOc5+tCg7SMcZ4qM4QIAeg6k5p2QuMPwe3oakQ4qOSX5PQH2oYAFD1B6ladlmUguEAHFNCMCMnkjpUu1x6rqIwO4nrnPJ96Ups6jjHBHrTZASDjAI7+tNjnLuQ/X1oWjH5jgQW2EEEgkHrinlyYggA4JJPekzjk5Io2GJyowVzww6Gpd7kgr54yfcmmng5xkE9aXpKSBvHp7UsimPk/KmSRmqVlqWRzSywt8qZOMioTdMVLS25jPqeac17ZxIz3N4tv1wH74rHuvEMV/mBJdkYB3y4ycD0//AF0nJPYrlZclvLZpFTOwjPOMk1XbUbSHJEUjjqcnBJrGvPG2maYUit7cSy7cF5OSB64zxXM6l4+WZJHuZfIjHG2Hg4/OuaVdXsy1CT3OxkvgYdibIkbPQ9PxrL/tPTtLGLuQ3BTLD584z2rg5vG9pFaI9nbvPnLBpiT0PfnIrh/Efi+71+QFzHp6j5h5eefbH/66zdR7pm6prqexSeJ7SaGSb7TKXZsrGnCgenWuW1X4lalPK9hAcwgAJiLc3J6cc15fP4huF+ziPULqVwfmihPCjPfA4zVBrrVZ7lPs149ozgk+VjOM92OSKUnJ2f6kpq+m/wB56DN8UpNJnlgvLeUui/IoC5OehOPX3rznVfGhjmub5NLFu86spMhJJB9OQBmqd2tzFfR/aNYtgDgSYO55PXnr068Vk6rcaNf3iGfUJblIQQIo2AT6gg5496tRi1dsb1SVvwF06/Zbh7h0jJQ52MMgDtmsrxLr+q+IJvsxvRZ6eMAxxZGR3yB0puuzbIQbV8wxqScZbk9C2PrXH3F1cRmR3v5Xmc7gOo5PNT7N99B337nU6Wph1dJy4ks4AdseSoJHTIHpWjf65MYRq91bx3NnGTH5MoBO4ZxjPtXJWV5ObFLXf+9lZZM/xZ9PpWhf+dLZ3EEoCxR4c7DkEngE+/NVG9lZhJXSuLq/jH7fAiW1t9mibBMagYH5VmR3NtZwvcypE78hS4yPfJ+lY63ltZziBw93DyMeZs5+oPIxV86jpUsWwaZHGFGDmRmz+bYrTlvo737/ANMzVSS3SsZs+uRRqZEiEu45Cg8de3NbdndrLpsDXOoS2iOG3Q2wG5QSe5PcVK+saDpmnIy6VaQTgct/rCePQ8Cs+DxKVmD2VlbwW8vBMi/NnPXnPGK0vFbaeqKnfmWyRct30dbkRRQXeqXDcKH3MSP0FdDBaXemS4GhRxloz1gLnBPfHQ1nWes3sN6ZILy1tpNu37QkQKgfyz+HNSaj47ttLSWe71TU9UmZTiISeWhJ+nb8KynNxtypsxVL+X+vvL0WhGIuZLMQFx80u4LhTz0zmodX0mw09mgTULovsDMYyoC59jzXJXnj/UdcttltEdPVurjBY/j1qvpE1750lxLIZBx+9uDlcjJ7mh35dDSKUdOY63RJI7Pe0AnvFJzm6ixGR0xwOSPrU9x4l1DSy4torSyiYl3AiVSQePlGOv4msP8A4Sp3QrhpABt35xGP90dKwL3UTrd/ie52W0P3wTtGF5PzZ9KiEKjuhqNrp6nUXesSX0IM0kn2d8nIYjJ79DXL3WtMk3l20ccUQyGkkHOAfWq+ta9Nq04Fs0cFgiBY/LPUd6wZbnyXAzvPqea6I0lu9xc+lrnSXGtTxw7I7nCbtxO0ZY1nT+KbrLkXMuxhtZAcDFY0lxuXByeTjHvVXe7Phgfoa1Ubaoz9q9FY6Jb+JvnizvP3mbmpLbVX0/YIpTGeok9D1zWdp0PmOEKbyx6Gt5bOC7Xyn4Xb0Hr269qOaPwyRL5m7xO98M/Fm/az+wtcPcDbz5gVgwx71rR+JI7qzktBA1vtIcSJgIB05yenOK86sNJFpE0wjIjj+9xzj1+ldFDqmmZCSpK6gAkE8HHQY6frXOt9NjZqUtT0DRtUH2C40qzniv0nPLkhsEj27VzeqaPc6BcRoYsInCnzDt6c57fzqlpOsw2EvmW0cRDHbGoJUktxjI54FdB4hsrm5tre/dy6vIFIH3RxTfLKPKupMo2kmc74kS2ub63mu47pHUL++hU/uwOSS2OhqP8Asu38R3Eclrfm1n/hLhsOO5LY4NdnapqVzZPa21m17EU3bo2yVyO4J6VzNuz3UzPLhJI3KKsPy4IHcfnmk72TSFLRWf5lWbTtRst4WeCXys/voZdxJ9D0wc9a7Twr8Rr7ws6T6pcO6oNvcMAR6iuYv/DcOscRXAgunJYtj5TgeoPWsPdrWiyTxySwXlntxvUibp656VMqXu80V7w+dJ6fkfTlp4xR7aDU7Mx3enykGUBslSec49jXX3viCHWLKOd5JJNqYAiGcgdBx+tfK2k+NF0NYhMLizt2ILlB8o57r6V7L4c8bGK28i3vVMBySNoySR781neSlaWjFyq10j0aG5eXU9LkMubbyyXA/hPQD8K9Eme222ojl82VkDnn+fvXithr8l7f+SjgrFCXOFAAJIx2r0DQhqlzaoyW6O4iK5Y4Jb16iuiN76IluK3Z1dzC9qpiuzHc7/lWPGcZrz3VYH8Aax/ayedJCSd0IHIBOevpW9Nq8ukbYr6zBuv4ZIySVz3OanjvLZY51eQ3rXMZBLElRn9OKpyurT0ISd+aL1KupX8erX2ma3FIXguNqyxKegI/i/Ou1ZLDT7dA8ixxuMqq/M3PsOa8euyNCuJdMNzHHZ3GJVETZbOegPavRtH1M/2PC9pp0pmbaBNMeDn0qNb7itoWdKklkeREi8oSE7XkHP5Vd/s57fe1zI0kpQKC5CrgHt2/rVW8iu5pgZL2O0cDJCRHd+pxS2elWd3NvneW8Tr+9Y4yO+M4rXlt1G3fYkvry0juLYCdUcE8b8DkVPf6tpllGnnXb7xztQEnP+FU9b+w2giit7cPOjDPO5QB39Kfb2XmXMkly8YIwO3OeeP/AK1Daeg3puivD4jN1clILe4SIr/rZAcN+NQ6lc6fLHFCqSvcSNy0ikdK0tS1WJYYrOKWMy9oyM7c859ajtLaOfUncOsghU7iWAUH8anbZiV3rYXTdRtEmMZuNjICfmyOK0BcRMd4fcf6Vm3/AIm0i0cIZ4Lu5B2iOIhuD16VRl1GSdw0EQXJ4U9B9aFJL4S9d5I6Q3iggJmQ9cdgTWfNMnmebqNyEVW3LEG7j6Vzdy+p3Dn7XcpGh48u1G0Dn171tWGhqEDqHnDYI805OTVR97oRdIml19b7zEtIJDFxgkY478mmpp80vzomxsbjzj2/GrTWEoU7XEagEdO/51E2im6dxcXskCgDG0/eH58GqcbbsV+6JbLT5yQ5wHzkE/pVlraUTfOcnpz6mqkei23Q3tyMcg+Y3680q6MnkhzdzsM5x5hz+fXFSlzCvbYveT5L7Xfk8cN/hQDn5E7d6qnTYZ/mYSDBB4Y/rzVtIAiZUEIO5otdgpXF2YBIxuHNKcOgyKVlHfuKQsFXA6GrutgtYX3Pp0FMGXzsHb1p6uRnONvuKWJdoLjgLyfxqrCvrZgwzgYxjPNN+baQfuqcZA7mlBPODz7mkkLoccYIBJBzzUPRgG3YSQQV9KMA4J7ccZoLAtgv3zxxQWznHIB6Hrg96uwPXYQq28bOBk5z6Ubi27rinrtOTvwPzpFIZSpYj04qGmJ2Ew24AelKxLZz/D1oyS4BxkY6UgIzjPfmhOwXFA8zAXv+FNVSpywwQMAdaXgSgE5LE7RQWAYA8e+ap+g76AWP8ERds8c/40OG34OM9CPSlcjaSeWyMUhwSSSdx5z2qVdArAyMF9hQCcbcjHXNKVEfUnceeelMwQ2AeD046VVuomICseXyT6jtT3Vl+U/I3vzTSMjbgOucn6053zsznPTJouxJXGocHBp0ihuKb1bLHkCpFYnoTgUty7DRsMHyPkkEHNNZvkA7+tOK/OQD2P0pP4cEc8mn8JF1fQTjjOUDelOHCv2J+7/9emsQoQITtHr605cnOed386Td9R7jSSV5I3emOKRdvBIwR1xSj7hG/aRwacAz/LjIWqUkkJbjQpZZHI4Bxn60wqF5HfmiQFgdvIPY9KV/lX19MdKVr6jswDk42pgZ79aFfB5HTk0FPKfnBHsafG6h9pfAyOcUvkJ6dRMbRwRz70gOG54prgHjHU8HuacD0AB5pcutw0YmM5yeR0pqllXrlvfoafvKvgBCRxz0ppY7iTjk9qrVj90QPjgodx6hCOtPEmR0we4pu7KAAcUcDA6FqvQkXacYHX396aVIHIBPoaeSU+XNI+UIHylT+eamyBIFyGB6cUnAIweTSoO/Y8UnI6YJHepuNiAEZyetD4AyookUFRk5FOUgqc/dzTaurgkxpPl84yD2pu/DbxkduOetOOWYADpQuWyCNnvQrg11QFcgA8ZpoZc8/jQfmYAng0pQp0Py8g4681dhPQRcepI7UuQeCMk/pSEiJiq8j1+tCuO2ckfzpNgOBDE9OvrTQuGwf16U1Y85x2qQsQQMdKzlZ2CwxgDkDBGaTbjgfWnMncduOPelOB7GtOgr23GzEthUOzA5x60yaVVkIQ7lHepd5ZnPTPp3pq7sfeqkNWRdXb77u3pTZcspVRyOmKcWLICHUnPzYHIprAHBB5PWsvkXoxUZ5Fw2Bj0owVOeCTz9KcvXnljnH0AqNT84B78Co1uV0FwXUM+N/cClKkZI6H1pSoP50irgkckZIJq21sStGIxBRMZ3c5pqsGQHoxXjjnrT1fCbwD3HPtS7sneQA3tRdjbuGwMoUnHPNNQqQVAGc/fzQD8wyR1NAO0nIyOwosJuw1wVJz1x1FDjoxBBxwKcx7Hr1pA2GIPIPcGgV+40koDkgBueewFO9zyaVI9wyX5CnAekztBI69aHqNNBuxwR6mlBK9MbT2ApuG4GB9aMmPjAJ5pbdASbEADkEdPfIpzSAptUc5zmkYEpnBxRlOq9Peh62dgswVgw56g4pxxtyc4BpqqrcAnAHH1p4cRqVznIp6NisID6jJ9qYc7gA+R6elGAxzvOT/DTuAvGSaXUYhBHGaCQ3AJQ0rYLDb09/WkYFSTx35NDfcaFQFh8/Tn/AOtSAsM5xjt607kAE9aEUt1wPTJ61Nr6oV+g0NtYcEGnAFnRdmUHJOfX9aCQzHJ5HFMKrkYJ6ZODWvQe24AgrIHAAzwKH4GWIBpy4pWB2YFSn0FcYqFcEHjrSkBhuLkD3PHFAOyPbsxzyTTmUFMDlT2xSSVyrW1ZGwxjB4x096dkrnd+HNOMq5AOA2OntSKQT749eKrYVriKuwcnk85pVGSc4GQaGUHmgNv2ZI+XOPxpJJ7E67DRjdg5OMcinFQjnPJ56+9KUQdKQ5DZ7UkuxSVhrDAU8nHJFKQBx90+vpmlO5uDxSkdc/Q4od7CG7yp2gnpyaDxwep70fKfunpRy3A6etGgeoZO7BHA9adnbkD6U3aF69aM4bkcfzp+gDlUspHUj9KRo8shwQVzzQ2c9dnrQ23HL8Gjbcd2KCTgj8jTgCV4x1696Z0z/s0u1tuRkjrS9C9xpIPHIbofSnbj035xwaXfhcdQDmkOW5b5BntVatEMEU4J/CgowH3w+OppwA3bj8/OSuaaMAHHBqemoNMD79PSgEkZIIH0pw9RndmlVs435xnk9eKfuvZDTGgseD93+VDJhsd6a6K/mfNleSO1PAyuR1qfeS2Hoxg+ZwR1HBFAjBcjHB6U8kdgMnpn196FB2gEAMM5x0oTZDuiP7PDgEjcd3IPp6/nSGFS4YfhUrLlcHHzc0hTauCRx707vYL92MeHBAbI555puxg3Bz9eetSMoxknjPanEhFyeSaY0yGQSGXCYwD9M1DKylgxQ+YFIyD3qxvPUAHFNaIsMHg+lTqVuVo9RjX93KCHJwPQj+lWROG4TgduelNk09TgbwcjOR2qq9tJbKAJMrgkn0z70tI6gtSzIs5YqCB6etVGgBgJkkOQDkliox9M9a5/xF42tNCgBFz9quM7RGmSB9T6V5pr/wAS2vbqL7TeRxRAnMUSnGPTIrlniFF6LU6I0pM9L1DWPD2jSFpP+JnOB8kYGQp75JNebeIfFl5qlzJ5Fo8UKE4itjgke5HauKvPiTBdx3cdlZyySI3+t+VV9855rmTq2vavc+RDcSxtIcGG1U9D6t9O9ZKcpy0LcIw+Jne3/iP7Ahmv7iGzVl4Gcvk9vWuZXVBfmS4UvOjk7S46kVXbweBPsurIyOULv5nzNn65JFSaxrdrYaZFBbpHbHYcLGCWz+NDUW/Mjnu7RFn8QTRIRcOkaZAQJxkDrk1zc2p2wvzJqlyILA5GedxJ7DFRXt1KWimn/eKcKoLfeJPNcb4i8Srf3skl3cCOCDMYt7YBtpBxjj360JPm5WrFxtNWOqPxC06we4sNJiCxO3zTYJ+X3JPf8a5TW/FPnXHmRTkMnygngHvwDXE3GtzLMRHJst2Oeueff6VWlwzpMGLyMep9PpW0Yvq7ml4p2j/XzOnttXlLySHyy4DLkdBkEevvWZcXdyyBI8yuFIJRcHP1FVtQ1GK1SCG2jJfYDKcHlj15qg0c0UJl1C7kty/+rhWPkgc/gDmqSV+ZLQxTfXc0LHWNQs3ed70RwnIa3LEl+O46Ec1qx3dvqLedIBbpgcY4Jx0A9aybe6TEQk09ZH2nYIyS5BPXkkg5qOSx1TzDI8E0ahi6+avy8+tCjHpoDk27y1uaE17GcgDfhduQxGM9eRzwKumXz9LeBZNicEkcnABwMZrOubTUb6COI20USE7i6/KTgccE9Ksx6VLHEgWcR/LhieQMD2pWUbNu5Sd1qYgFrA0mMyyqeABz+NVbrVJJUS2hjCFzlgnJyM4rT1OWOLetrEZXaMxyTycEY/ugcVkrcx6dDHIgR5nO1QxrqSb1TOfX7K2H28UdovmXTgybuFPzH8abPcz6g8sgxGkUecdB9B71FdXrJCQ0EQlOSzjO7P59KoxTs8PkuDk5Lfjn+lP47WLurEzfabhI45bgYUZ8oSllH5cVPpywXDCKSMnaS2eRx6VFJbiRcxHy4QBgng5xSz3Bt5EQfcx1HqfWhvWyFrLRbHQRW25o1RPl+bIHRQPfpTL/AFOyiVIGnM7IG3Rg4Xnt9axDdTwwELcOFb+AEY/x/WqbJKVAUeYznGAOc1koNu97DcuW2hfl1oW9q8MUYJfGSc8Y9Ky7WJrx8yPiIv8ANz19a2H8L/YbSO51S4ELON0dvGdzn03Y6A5qowkz+7TYAPlTHTuTWtlBWiQ5Sk7mtPp8c8kVvbvmR48RrjABAJrnodKnuZnB2iRAS2ehI9K6Cy1Q2lzHdyRgtt8tSRwMjH545qj4gJskEijO8kkjisYTam1bUz5Up819DJWzkaYjgOBnA4zjipo7PbcByhkJP3BxVm2nZdkvlb3xye+DV62ma+TCxl3UEge1burbQ15UlpqhNKEcMcpCHcpHJPQd60GkaF9wQEDBD1neXE7hgXQHhgD/AFFXkMs6Oi58oJuPoOe9Ze627dS4xbfMa8l9m2ju3lIib5JI+wJ6dKJ1itraOSLErSHJVwcAH6HPSs/TbC4urG9gV4ZIztO2RiMknjHGcit3TPDd3YGC5EsSRqCnlSEk5IPIz6ZrGUuXS41LW1hNM1i2spvMNmsQRxsBzt9sA+n1rqD42u5NDNkII54i+4GIDIyeOCa5ceH9USaT7bHDc2EhJUYIb86uS+AtQvkjm0zIACsYZJMdOgFS2pS913fqXpFNs7zwx4hvI/KitIjHI6bSQwBJHr2/WsXxfftFPIk8SW8xPzGIYJJ7nHU1y1nqPifQ5UE+jxSNnAyxyP1wakmi1G+vo5WFzFcZLNDcRbo8npzmnyx5bTT1M5uLs73HxSKYHjjd9hGPM55z1/Kjw/a21k4eyuZJ0cZZORjnng81Zns/EM1ssxt7adU4Bkl8tR3+6R6V0mjeErrUGgup7bT7O4bIUi7XIGMdB6/jUWmlyp6Duo6Jjote0fxBbomowS2TuSnmJGokYgke/JqKIaT4Ymnns9VNz5n3opiBIpHtnniunuvgrPrBjWa9ignB3KYZARxyOazNR/Zx1Wa/SdNXtpQ5wysS5JP05rR0nNW5jBVIro1+po6B8W9Cu9UtJDLP5TY3gx9Mc5OOe1es2/x50u3hja3SWKLJYTYLZPoPT8a8DsvBF/4F1IvcWULq2VWRumACSSMDrW94G8S6LYeJbg3o82OUbZIWXCRn1UHtj3qXTdO+rOiE1PSMVf1PoWx8UQeJbN7uAJKZVAEkzHOOc9e4q5pXh+e9cTy3jyQAnEUShVHsSOTXl17440W0KDRopZHiO4xxj5AvJ7mrsfx41+2to4bbSobMdAzYbPvircmldq5DhFuz91noXjrw1Dd6Yl1Zaf5TwZICjOcepo+F+qXV7BNZS38Ki3YMIy33R7+mDXmGr/F/xLqNjPbSWd/IZF/1lqoVefQiuL8Ia7rVnqF5JaTvBNMyqyXJBbBJJ7kUcykrpWLjRtKzeh9Z3niHQtNuC1/qcJYDJHJY/gM1zlt8QLBfNjt7iMxu5EchDEgZ64FeOp41vrGbE9vazuCR5jR7ySOuDmrmieONHd3a/jklvmckLjygoPt9KmU5WV3YlQSdoo9OuPFnhbzHQ393cyk/O8Ssozn061Nf/ETQI0RojKidMyRtkkenNeban4hSSxnl0S3KbjtZk+9nv+FdJ4W8PaGdJtL/AFm73s/zt5gOD7dMfWmp9LkpX2jr6mxH8QNMitZbu0srm5uW4PmYUA9sYycU2xi1XXIy9xHHBDKCSgk+bn8eags7rS9e1cR6bpynTIOhDbVdhnuK6GTw19uiyZxZRnGBCC2Dn1z2q013F73Yfa+F9OCxAWEqSx53GL5SxPQnvWythKcOLP7JAO8km5mOfasK40e+sdkcN+91csd4+UnaB6kGrieINXsSP7QgjuWTG1Uycg/Q5zVJtdDKy72OktLaUESOkYjXhYyBnJ781NPCIsGW7KbW4SNuf0rml8V3t66Rf2cYkZs+Y2Qcn8TV6GXT7u6AuJXLryT3Dfypphy6aF1oI72YAvIQxz8zEYq+NNhZkIk+71LHPJquhszkb5N46YGePWg2/mjKXDgdeuM49ap3SFqWntRAcKySEdxyKjU7wcnGO1OFtNFED65zjn9aYk0irteLAHAI6+tNK+tgSW6JlA6IfakYAcEY/rTQ6BSS4HtnnmmfbIBIFWRC3QLmhK2obslMobIA7lQTUeR5eCMNzz1qQHjngdhTeSoOCM+tF9dAYIARhe/U+4p2wMMHle9BUoxyRnpSLw+Rnn1p7iHNt2YIyB0pAo4B+7/cHpQPmfG4ANxycAUKx2hHxu6ZHakroOboR7BII8gx7M45609/vKPanAkYBAx098ih93bv2oUu4DV5wMYUDJ55zQI92AQaTawaMHBBJyacW2lgc1WjFsA29ccrRHGX575x+dBIKZXjk03JbOM4HWpu+gbgPlcKnvk0rIpGDzml2gKABgZ60r8dDgGmk2MRiu07+SOnpScsPl60EDbtJz35pWQYznockVNnfUWnUa5Y8k5OMUAEcAjHsc0qnJ9sUuGjlQ4GDz0rRhuMXaOAOfalY7lJbJ5z780o2q6Z5Uk8fgaYxbapDdD2qb9g5vIeWBTcfvHvmk5yCMYxzzSjHXJ6YKnpSYAQ4zj9ae6HfsDDKgDGPX/69C5XBycc0rg8BSCqjJ+tIXPBznjp2FK2gNABubA59aaOGx3A4p2PLTcTSOwCjJ6dz70lbYGxrYOM5z3p0zHlgSVB5xzx+FIMxkhu3SnBvkOBhc07CVmIApyR8i7SeR3pqNkZXp2pxzg55+tNUAfT2pxSWomKg4IfG0jkD1pQNqAZGDzgdqauOh6DPNKf3eNxyG9OcUN6juG/5cgkEE0dMZ6jrQSGwc4NDH5txGM8596evQfqNXJG8jYT6/Wld/MJYkc+g4zTi7NgAbgRmo+o5HBOPxFFhXQ/GMenvTV+UZIBbPFOIZlJY8HjrSHaPkPXHNZu17ibE+++4n7x7e9G3AwTlh3py7ViwARjpzxTSyjJGATyTnk+lNa9B7bgu5kzsYnt9KUMQSqnZn2o5fk9hTdnc5BqtGJsGQ7ue3FKybQRgccHnPNLuaRQD2PccmjAVcAd/wCdIQwHJzjA6U2Y/OAeh6etSgnYSOgpjFgiDGOrc+lUnfYPkER2ocYFHC8jPPX60gKqgIPynvTmOQCCff60tb6j0GO2QSc4xx9adsYAiQYIPT6+lOHzY4zzjHvSKQyEj8KbdtydQyoXC7kzknJ4pmVZcqevfrSt80pxwvp3pUG3GeCOABT03GIJcdRnHpSPLufI4ycnNO3gMQOoprMm7e2e9NCaSFCheSetNZTGcbfenyJ82RjOM8+9NDhcgnnPrSbKVrFsqerAAmnkL0J7/hTvl8vByDjH61G54AP8PpUL3uhotQBYnI/h6c0MyvyTsdR0HenL0459DQOBkgHIour6i62GsVZeOBnpQ2cZyML2x1oVVXqOtOEZVNxI25xjvQmPYaoyz4TEZ6ZPNNWIhkVASDnin7lRsHnIpGyevXHFLqJ3ECEDA5xxSFGR0ZgenTIx9aCNvIHX+dCtGpJwCw64oejuNPuOAzzj1xSBCEycZzxsGPzpytkZPSmcsCAehzVboVkKzfIgOM5wPx60YBAGOVzznrzS8j6H270g4Xr1NTogsrCJ8wJ/nTgMqcDkck0HcuM9McUhGGBPXqeOSKdtQvYQHIBJ49KXGxsgb8Ej2oPzLikVdsZH38989qd0F3e4qlQmMYzTRtLHoMHA+tKQSvHQU9NvmhmTeOT+JpFW6oZy+cA8Dj3pGyMDHI607cRHg9W647U9V3Zz9Pypa2JaImXcnDYOKVlaRshOByaMGPAL8k4zinZJOR1HHpS5WK1gJ3detNzuUHPQnFGGfr+lG1d+B06nHrTskUrASRkEHaTzjnn3pq4AwOee3pUmTvIPSg5VX2sEyP1pt6XJ2IwA2BjBJo4QnLgemT3p2wsnJ5PNKeoGxMYxk9etEXoHoAbawyBuHrz1pJWYkEnIHAx6U4nect19KbjIxmjlW7G7WCRgdnc03aF6ISAegp6jav3ue1JuKnPrxinutBCKD/wGmhe+Mc4FSKoXDOfL4z85pGVdhJ6dPzoV1sOwz5hGSU99/tT1I24PUCmqoUkk+3WgAtkCm7dSd3cBlgcjGKcpzvJx7YpZd6qVQjcwx7UjKycdT7VDaGNVf3RA9c04kKoO7PoKMqPmH8XB+tOGDxzxTQ1EQc7yFxxkfWk5Xj1FISMqh+QHkZ4NKGXc5ycDpmhq2odQCl0ye3rRkDoPwpXYBMj5welKuR8wx7U/MdrCZXdwmc/zoVdzbdh4HXtTkIznAyMk8+tJkBcHBFK6Fa40jYcHIxQVzkjjP86Rk2gFuAKkUBGQkdc49Kq9kO1hixsdgGMnpzSg7VJzyDggU4ktgHqOM/Wmz4dMb8c9azvcEhRyM0nQhskEZB+hpMkALkZOMnHpT/lbJHPbniqXkGlxApGCRlW6fhSMwXt16UYAO3kYzz9ac7pnAo16iT1GKQzYPGB2705M55Ayfehxu5B5xTA5DD5wCexHJoWpe47ao+YnpShYwxO/gccc5NIMBsnOfT60qZHGDikm9iLdg2gDOPl/rTXEYXBPOM+9OC7FJA/A+ppFGOW5YVTt0KuRicoHA53YP/6qrTXbNvEacjP4Yqe4vbW1QNKVQHPTtiuR1nxq9q7xWFkbmRgfnwQD+JOKylIqKe6NvVNQfTrH7XeyxQIQCEBwSD9a8x8VfEk3iGDT7eYjd5YKElOvU1heItVtbm8d9T1Ey3qsWeNW3RxKf4QATyKyNM19Zbme3gtnt7PGBNJkNIT6A81zyXMbK0dV+JV1K5kPmrPITMRtxG2FB/DrXIa5dw6XCBPPG7tz5YzlSema6258JSX6kLJJbxsdzybmLYJPPXimNpejaW5iN3LdzFMsxACgH1J7iolGKWjK5nsjg4NJ1S+hNw1nLb2ajd5sgAEg7Y5rfsL17SCMQX5JHDPFlQP8cZrLvNWn8R3iWdpeSx6fE3l+SBkNj/GtPWRYaJYG4nK2zLEuxJGC7iPRe5rNS05VuU1d2eo3XPHA0/R/saXHlby3mXTnEjH0H4VzNsYpoRfTExWzKUE0ufMYDkhc+tZdzZifGp3ciJBGu8xSHliQSOOtYWoTz6pK5juBFp8KeYCSehP3RnpmqUJJX6/MFHnWiG+LPFkGrCOGBJYIos+Su0b2YHq31rirmEyPI8sgQHrGPvMSeaW7eWWaQpKIItxHnHnj1rGv9TtLXKRJ58wHMu49T0OM1vy8rVtQbaVkWr2FGZAI1gHbzTkj/wDXUKarGspVXEhiUYfqMk9Kwbma8uHSSeVyXGRnpiprK0e4cBAQgGXfBxXVLTdHN7t7GwdSa1xLLLmY8rETkY7EjOKueH9KvfEmoi4lIitEBLTy/KgI96xbS2t4b4y3Ra5ZsbYox+nWtfW9cZLCK2eQ28GQywcLgDsR0rnqR5mor7y0vdV3ZG/cf8I1C0bpLPf3yYy0Y2wq3XqeTj6VVh1iCIvuMskjZPMrFR9FziuKfVprpysKCOIdSgzn3yKU35kyp4UcfWtnSutS/apLQ6m+8SxAIIi5Yr8xPQVf0QzaxMsKT+QrIS0jH5Qo6k1xVrOruRjf6g1qW1+0IeNTIgxjrjINZKEI6WvYam0X59T+xaiows9uj4IzjcM/pmptQttJvhJcbGRCN0cUZDFT3yeo5rPN0ktsVaAO3UN3zmtbSdLm1a2QxRAsTt2Ke9NKUXbXUaUGm2jkZnzMh2GRR+eK1J0ji023ZExK7H8uME/rU11pccU+85Eg+Ug8Dg9CKdbWEl/f+XjZGo+eQcgLn2rZ1NFpYxlTdrsiS3eW2cgZRcHA5zmsqZJJXykZOTg+1boGLh7W2MflANzJ8ucZ56+nNZTxTbHbYPv7flPb1pqz95Ibvblg/kWNN09dQuYLaMEs7BXbrjnr+FWNUNvaTXMVnvSOJjGsr9W9SD6VNpita6Pd20EciTy/NJcoeVQdR7ZrFmSO7YJ5hjjUYU7scD61Kcr3expb+ZXJ9UvIDDbwWcvnyKuZZSScsT059KQTwR6fk5NwTtUg8cio7ewMbxOBvj7nqDg+1TG3L8oiFU+bLDp+Pas0mrMHrdomtAbzTkiYsAHDMMdxx/I1rXup2N7qTxRRlLNsKRJ19+TnBqrY36WumyqjiQOfmx79vwrNi1Ibk82ISAHoaqUuydxUqfK25o0o9KgtYSSJBb42rMxXH6H/AApzW9qttuidd+7HUg4/wq3aPb3UXlqSFKlimPlB9qJNLshj7MJHm2/OGYgAn0x1FS5PS7LULPRGU1mjiQxkEcfIrAY9etXIy9vpxlxMM8H0YE47HmtaTwrax6bBq76hE8OBvtsHeckAr+BPNR6tcSaiQtuI44AoVYgCMAHPFDknrFKyL5ZK7S0KixRWaRXEVy77xl4gmSvPc5rRsrwaleSpdajJbCOMGMuWwST0461mWXmWcxURh5Ovlyg4bPXvmtO4nstSMkElobeUICDHzyTx1+lc87N+YlvozoNCE1ysVlb6pGkqkmOeUtt57c81q/ZrvQrnfNrMd3IqkhLWRtgyCOmeorze8E0BRHnIQABQPlJH4VC1xLaEeTmQjkE9acKD+8Xu3952Z6P/AMJe+poI7lJEu7fJEkihSyjkE8nqKim+Ja2k0Qu9DjkjJIaeNvvADjnjB/GuS0zUCba9knfZI8RUSHqCfX8Kqw6xJZWUloQlxBJ97zFzz6j0NVGkrWb3Hfla5V9//APQ38fW2p4hgijCAblhOEZj6ZJNOXXrKeKW4m8J3O5DjfbsZAMe44/+tXlkllN5IkgQrG3A3HaffB+lXNP1jUdOTba38tnuPzIWOOvXg+lZ+y5U05MlyvLY9o0zULLX7NJrCSeO4QHzIvOKtER225ob7PbzG7Nxcx3Sj5ZomYMM9ehzXn2m63aavMX1PT4ri9jBYSws0TSnp1B5PfmtnS9Y0rWFjhe5mt7qBiCJNwUZGDkjk4rGMJwV+bQacpapHoWnSTapbfZ7nXCUVhJG8kpEucdyc8c1kX876feyRI+n6nIzDjKswz6t1rO03QdZY/2jp15a6jbRjcbJV3Mw5B5POazV8Q6DZars8SeGr3TnY5Wa2kaM4zjO0+n1NdEY1IwuYvkdml73qbFxGbG2L6ehsJwpUrBcBgW9MZyO4qsmseKIbBJYLSK8VsnIUM45wepzWr4hvfA+sWiSafqhtJhtCyyKY2yOPmxwc9zXO2eieKZpc6bd22oWsR+WQSrkjvgg8H6iqi1J2WvqReUbJq3qXrbx9raKgewvkUcPHuAB9dopt74qW7Uwabp02kXjglpbmInc3bnNUtT1LU9Gh/4mcipKxClJDuxnP3WFT2Xjxr3TRaoEuyBzHHhnBBosoNxiv8jS9+qGSy3bp5M0mJiFLSKpIY9fzrXttCn1hBLJA5jPyeaFGQce5zVjS7Sz1xIrYXZt2JWR3kYIwPXHPatpYrexmuzc6i0Co2AkPLsfVcnmrco9QnKd7f8ABGweD4NEEBi1PU4Lk8BPLwn1I6YNX1ttR1QxW81zdGGFiFDsNjAewPGPesq01SO8m8611y+uI8EeVcgkDHbk8c0628SXM8wiiMCAbgwJKucjr1/pU3jNe6vyMkpbam7d6ZcC4+zWerziReFW0J2gnu2OtdVpfh3XbKGJk8Ub7iNNxUbyee3JAFc3Y22tadCl6sUmGOB9ljZiBjnLD1ruPDXjtb1fseoxeRJkfMYivT1Pfip5eS3Mi5Sk0opmjbXfijySbee4vJApDeYwwSfyJrptDfWWhgkvhaiOMgtEOCPXuc0i+IdNuJo44pbeVlGPkkAyB6j1qxHHbX6uBdvBnkCPBz+dbR5W+ZGL51ozo11uwkwq26RnBBKtk/kelNi1GwkuMOHIGSw74+orIh0OGCWOaO0N6OuSQGBz3Gaux6c0ZkeGMwBsD2+laq7ROm9i5PPHGP3EcznONm0c/jmmTamUGJ7MxAjAlLYAI9u9S2lvIxRJJ13HgAEgD8TVhrZXZAQCgPOeefWpspLcSb6FaHVrgPsiuFuIeOgOR+pp7Xk1w3JZiegQY4q19kNud4TCn2qWBMIWVCCOAfU0rWQ03YyzYo0mYraR5O3mHPPr1ogl1KyJA0+DaActJyfpx0rZhkZ+SSGHSl5ZSQTknnmmk3uIzYZbmZAx+TqWCjgfnzUkcDzuc3Em084J4FWTk53jIzjinr8zBM4H8qaTS1H5Fc2SH+Njg5+8ev51KAVZAcYHNPC9cdB6UAZ4zg9efSlfyJ8hpdlYbUySeaJGAyTwCacN3Q44oIwMg5FNLqOyQjkIu48rjOe5pEckDHQ/nSqfQc0FCPf6d80PUSEcjkDt2oG5RgDPBPFOQHd0/Ohgcg8Y9KG7IaeoLufgA9vk7800YHQ/Macqg7iTjFMIAbI5XHFONg12HFixwScZyTSA8EHkHilXA+ZfxoPzVV7bgLtBUkkYOB78U0L8hIPPI60kg+TeRjNKvytwBlhUtp9RLewoLlE38rjGc89aQBk+YYc+hpGx079acW3cdM8kUBsHmP8AvGI8pxjaE6e9Iy7cnGc04Oe/UUhG4YBJ+tRbW47CDsCMHuc0mTuwORilx19qauG5AwRyTWqFoK2FToScc4pWVhnLDB44oYk4YYGTzn+dC5bleR7VPXQejEXdv3A8elI5DckZzT1KhSSDyOKYrbkzsyc0KV2LRdA5L89+uaXYpOT2zwTikyBkn1xSHAyDVO3UTQmT/wAB5zmnAFWIwMeuc9aMbSB6UmADuI60tOoaMGXb2zmkIAYDGKeZTuJGOQeT6Uxc7sjGSD1podmw2lc4PB6Z55pMk8MeAOnvSsBwM47/AI0Mjx9e/NF77iv0YbASGz26ULvxtH3ewApoyOO9OXMXBPtxzR1HsNIB56gdaUNs60o3LyD8pNI3zuSx4Paj1GI5JOCmPrTdqnBB71JIpwMknHHXNNI3L9On1pW7MgURtgtuzmmrkcn8DjvTiRGD049fWgtxgjpQpMtd2IVLnnoPenY2YY9DkYFR+hAwT69qdz/Ecj1o1uS2NzhcFgM+9K7ZIycnGMe1L8ykkd+gxQBtJ9ffNW0g1YwgOhUY45xShiFIPQ/nSh16bMDnJHc+9IcEZHPaha7oQ6IlX4JO2kjj8uLaTnGeSfWk5BII5oA3OMcqOv1pX12G/MXAC5z83pj1pAmHJCZJNDDHOQDQGDY9ev40W0JUhXkjKlRgsG5PXFKvzkg8L1x70EbMgHAJyR6mkIZcNxn3qboPMY24I4wM9OamR8KMBMf7XWmo2WI2FmbvTPL3clCD6VV7i06l05JyQRQXVsgcY/rS/d6njoKUMFYHGe/PTNRouhsyNTyVGc9QKcSrclASOmaUsCAR+NIgK7d3QgkUncaaQYVuM7O+TTHCnngkdDSsoPLZ54p8YZFKDgMc0N6AmxhyGOeR1oO8KSB2z1p2NrAHkA0EeZkHii+guo1DkI2c55289felKbm3AKCewzSDaybwfelzlfl//VUpsHqwwC2D1PvQoEXOfXJoj+VZCRzt+XjqaMOmCev6VXqLQjIdogrn5vUU9kITAxtx+NDNnIPDcjNDqR1OCB0HPBp3QLUXcJM+g6UAZZDnKH2wcfnSsVLnauxKTa23IHyrT31QO6GHG8juKApPSnMOmOCetOwMZHb3qbjVhnQ8ZPHTPGaCDnjjNOA/d4J5HNGQD83T1o+Y1qJkFACOnJxTnUjBY4zzznvTSgZHDfdPFL91MnkGhJbkiFcZ9R3pMksMYx9KeyZT3A5zQ6osIB5JHX61WjHqhHyCCnHPT2peF5FID1AOOMYpBGQcE8Ac0PbUNwBxhiOemPrQy84MZHtTtoD8YwOgppdi+TuzyOahd0IRB36D3PNKqkyYBBBpvIYEY9h75pSMyuRwT+WapajVmEgPXjPoKdIhZQp+QE5yKQxlfQe9KecZOcZzmpk11CwxSrMFbJA/jBpflRRgA/Nn8KRx/d4NOZeAcH3ppk2j1GspcHPzCnNtfr9BRkDjAz0zimlDtJJ9uBVPuMUhfkAGPU560mflcKMZp0gVskdKRWB5Bycj8qVuqHdiKpwB1z704MSoU4470N98nopNKfkIwemcYPrRvqLroICNpGFHfjrn1oCjcfm5PX60nzCbzRjdjaDgdKdjLcnIOaSXmN6iBfU8ikjCopGO+RTthUZ7npSY+bI9OKYrili55J9aYCx6DinEHOTxihpWUbA/TtQnoG41QVV8jYxH8QyDzS5wuCAc4zSt659unWjg556UXXUCQDrgAoBzn3ppjZQFOAQB0ORRwEBPJPWjG1txwFAx6mhj2AJzzRIQeD+gocAdDkmhchXxjJ4qFdiWg1T8oIJQnjinEsGK5yqjg9SaBgNycDvTQQxfYcLkgdad+42P2luinoaYoHlZbhvSpG3KgyenFI8DRNgghgevaqW4hnzgblxkdcnnFOEgUH0PUYpqqDwepo5CYyDgkZxz1pS0Guw4nbwQQ2OAaaxAXf8AP1A496UjDkDk45FKzpEwGXDHt2qL9xpDAN7jA3jvSPKkUJdj5eOoqjrHiGy0aHMtwgfsuec+/oK4bXPG7bcgteu3KQw8qPx6VDatqUou92bmr6vaWMslzPEZ4kXKAHA3DPXmvL9Y8aX3iF/PnvE0zTyeI4ozuZe+TWf4i8WXDTve6vdxW8MOSltI2FOf7wB5NcDrHjM61OEsvMdQw/eGIiNQQeBzWGsnpqaJW2Z0K6zpFp5j2Ntv5bfMSS55/HFRvrd5DaC8sNOE7MeWuuBH789a5a28U6Z4eJlCfaZl3SSEEbQR7Gsm+8Vaj4ovbcG7uPJcqViiGFJJ7gcUWd+t/wACuU7vW/Fl4baKCS7E87qPNhswSVB+nvXG38sUlnOdRu0srcKRvdsv6dBzmrWszyeH7aMZWK7fkumN+OgHFeema51Wc28R+1OXO8nJXJbP3jxxn1pOXI7GqtbUtX3i65hg+z+H4jAgARLq4U7m45YDrUmkeE7iK0HiPxTfyyeXhorWY7mkbscE4AJ7Y6VrafHbeG3d57eHUL2MHa7scKfoK5bU/tfxA1Yz3I3so2RxJwi8nIXnPGKV0/h+8FaTvsi3qmpTa95Vhaxhp5iZpCDxGvYflWJ43f8AshfIux+6EYYRZByef0zWnrN6PA9ubHTY4zdSIPMuuwJzlR64rkr9TqNtBNPJ9ouMlZtxysankHmtYO2iWg9YrmWjOdknudb2QwQbAgwFXhVWsm/22bFEKu/CsevNaGqa3KYzbacny/dDou1nGepIp9nBaabCDet5t23IiHb3bNdsZcvTQ5pNvYzLewkmQSzyYjX7oJ7f4VNe6nJFaFLRfKVtq5HcAc+3Jpt84un86WR1RP8AlnHjp+VVZF8+xRVJVWY4wP1qZPmlqapJR8+47TiiR3EzviXbhTnksT2/DNRGNr++wEkuJmwoAP4V0d5bWyabo8MRw00jyMCACVA28/iDVZGhhxZQyiNyRvkx1Pufb2p+0UdkJ0+ZadTV0LQrW0inSa5htHlwh875gv6etJqPgZ7fBiv7W8Xs0J7e9TR2h8qO3kgtbt3OUkQlyc565OP0qKK2fS3wMJOnYjCgVh7R6tv5f8EapRTUbMqDw0ttsd7u3jJJDBywOfyqY2ybAryl0Xn5BwM+9a8l9dXMMMsxUyqSVRFGMe/FV7nU0nYiWy8tVUAmLpkdyOlZtu6kzaOHadipbi2NpsUYkLcMSelbvgZfJvLnM/lmMNIpXkAjpn9a58LA8YEPmBzncHjI985PUVqWOlS2cVtIc5uATwSG2kH+dO/P1sauDtorsl8V2LXGpNei4V47ld4UcYz+vasBor62hedvkgOFUBsE4B5OK3o9PvDpsSXDefLASqokeCV5I/KsHVZ/Nmz5bRqSB5Qzj680RW/YykpJalGzSWd96uTOysTz+HP1zVpZDp0DxiSOV3+ZsDIz+vIp0UaxK7wg7SMMfT1qiQpyFAH1PXNaOd1q7Gbi4e9uzQe7LNGIiUiK4Z89T71QuLCOWTY6b16DBxVu1jeOAlovMRQWIFX7OxstXm2CeW2kABO4ggDoT0zio5ve5YaGl7rVDdK0FbWHz5HWCF1wT6DNNuLmCQSW0KEQDIVuhb61P4js5vs8VnBdxyQgYHlkZ59cc05PD97/AGXLePAQi7RHwPmPTt603rG7eolGz10RTeGC2tDFGsaM+OeSen1xU1r4YjuYxILmI4UMQcqeee9SQafdJG4FuN4+ZiyhsAD3rRs/D19JGly8iSxsPkiiUhlA655xUc11dNMpcu7vYjs9BjyD/aEJXoY4mJYfUAVt6fomn2ERmvdVjuedyxQoS+PQ+h/CqU1lFpbi4t7QCQHY7yydQRSwWiCzDW9vH55fLOCeVOffHWlN+6tLI0UdN/1HalImpXUSKhijb/VhBhVye/fpUdvYYEjujgo5VHxgNx1p1xNOYQ7mMKjbdmT1/nStey2tiLXUov3bnfFIGICn/PrWPO46LUOWKfLfUpPY+Zq8cglxOqsvJzzx+n41ePmXE88sHlSS8AiXClh2wPWq2oRSWqQXJgE0LEKLheSCRnB71E2oQXDAT28fmFdscoXnIHHOeuatQ5vfQK1rL9Dure109LTfq+mCDy/miuSpeP6HGcYPrVbRPDOm6lK9zLHLJbspxc2yhkVge/UAetUdF8T6no8oheDzJSoDQXAbay9jg8ciux8Jak8dtPNaajbade3MhLaXLt8qT6c8ZFQ5O/a3mZyg+xgeJvA1rp0cdpFELi3bEvnKDtJ54JBxnvXKXHgy6uHLWQuYoo1y5jjVwPwNettLNeafd6RO8elzyOQsU3ETAd1YDA56Vwevx6n4UmkiT7VaS9fOi3GJs+rdCKpVJ3+HUycVzXbOZutFhgSOM35kuGbaqNGYyfwzWcdA1PUrlxaRQyQouCCwDZ9smvSNN+IB1Wzgi17QLDWfKGzzxEvmjjsT059AKqzp8LNcYCZ9X8Nai5O6ONhsHHXJzx6dK2jUUlyvT1X+RE4TlpbU80eDVLO4xgxtF95SRkY9CP8AGt3Sra58SOCJHiv48sAPl3A++fStaP4aPqd/JBoviG1khAHlyahIIzIDnjqece1Ztx4N8Q+HtR8yW0keOMNuntW3pxnnI5xTcU0uWzIjKy5JO35iWutajpxRUuJoL2CU/vI5CMgE9cH1rqb34t6rdGC21GC21SyI2sbiIGRSB1DdM/hXms2uyNKDIhRs5Z29c9PXP1q9b3LTWzglCwJYMRnjNTyyjvp8ylLmVrHVX9vp3iS5jS3uJdMVssglUFCR1BIPH41y1zpd/wCH55HjuJoxuyTA3De/HBBrc0O/nkSS0tvLkfYzgSAEZwfWoITP9gNs6DzkfqnIxjpj2NbRvazjp94ua0lZ2NLR/ixq1nbm1azh1GLGGhu4s5GfWtex8a2LuXfQEsN5AJsMJzz1GcY/D8a46Ew3juspaJiMrLkghh/nvTra9OlXGyY705y/cjpmsmpRt0Rc7VHZpXNSLUNZsbj7WkcMke/Cf3gP/rV1kXiNb7SI7m5RjKrATSMxOCTgcduawViuUQzARyRBN8Yj++F75zW14WvrPUbWWxvLRJUly8gBIfg/Lx/Wpcff5ug0ny2bTsXrM2iXUe688guSQh4DE+prvdL1jTrVhFcpEX4RZYo1YH6t/WvL9c0+FLvbaOHhVQvluSMc56nvzVmyvmsrYojiNIckFjnJP1zmocpO8kEXGa1R7vper61pifabC5in07ADRBgep/MHNW11K81aSUPbwxSZUmQ4JOa8b8PeNljzAbYyqmGduxzXoNrqQuLSN0uBZOwGwbSd2efX+tJVFJ22CUerOr837NII7mK2E/RLiLgnOevPWuitfGNkE8sk29wSPmZf3Zx15rgLe/mkjEF28cmT8swUZ4rbtby3s7ARLqCEOW3mZV2qfqMn9acXd2uYqNtGehxeM0gkzLZx3KEDJjkKsB64HFX9O8W6WSPsQuZF6mJ4zxz/AHicV5uviCAhFje3kMa5aSLJJHfNaA+JOmbIolddhXDExbTkdea1ctLC9UeozSw3+wSRYQEH931P609Lh4hsQnb2B9a840nxZpdzcOlvcSRSMc5yTn6cmulPiTyoSZcmIscSeWd3PfjmqTvsTyu10dZ9tu/kLRtKo64OMGmLqImkCtvj3ZOyTrxXKWvj/TbeXY88kgyQR5ZHNXbfx7ZTI42F0wcSY4GTj65puUVuLkZ0n8WUfjvmpQhjQA8Y6c9awI/GOiOBFLdeRP1Pmj5cfUd6nl1jSfvQah9pLYwoIAH05p88dkxuLsazyCF8M2O1RErK+O/TNUv7TXyt0cHmZ9Djn3NTpeMyA+WEPcA5xVpq25NmnYtD5V2gZ9TT2Iblfk56deKrJOXABGPX3qTzw2AE5FNWa1Bq25ISMqD3pG5BQHj9aeihnwMBuuSeKdJEIkyZEfk5xS06Euz2GMArkAfLjGBTARsxzgmnZO/I9P1oIygATk8+9DsK3QcAH+SkPD8dBxQzbVyeB6570hJBPG8gZxVbFabCLw+SRj3px2MgOfmGRj2pCygYKEMec+lCKFPJ3cVW+oLsN4IDH+LkU/ZjJU7xz0PSkA3HA4ApF3LgqRtyc1LJtbQQA4yfu4z+dJjyzkdMfjTmYKMliEPTPelPAGB+NF/Iduog2Hj8qXpnCZYEggdKOC5xn5eSSMc00KTls46kindA7PYUD5OBkA9vSl24OMHJHWkbkbQpA7nOKFOOCCcggc0bk63EKhvlGVK96U/dxnYD1NEQKcDsMf8A66RlJHIyDRpsVqgOD3yuO3ShCUXA6nj2pzP8i7RjA6DpQw3YAwTjntT30Fd7jQh5J6GkHynIc4PpTzjouTn15puBtAU8d/rS2He40tjIOc5zntTmxK2AmV74PNDZCbsjGQOfQ0gxsdQOvQ+hqd9UAKoPCb+OucEk0m1VYk54FDKpTJk2NkAeppzbkG0YOO3XmqV7biQfKmCee4prNymBjrk49qUZPB60EApnkheoFK1h3GA7zwMr3NOI2ng5HbvQSApCKTim+YTwelEY9WTqxep3MCD2po3bwRwo5P8A+uneZg5GQVU9O+aAQwBJbngD/GqYaoFwc5G/rjJxzTSVbA4I55HqKG+Xk0pYMwzyxHApRtcLioS2R+YpuF6npzShSO+DzzmmrukUqeVwSR7CjRuwuo5sqvHT09qAOM9u9A5Xp+dNx6HHIGPrU2sytx2SHHHy9aGZjl1T5Mde2acRsU88g4Peo0ReBsztHSr5b6i16BtKLg56ZFM2kDGTz0NTH5Dgnk9ieSKRAHEmR5W3oCRzTC+mo1io5HyDGOKYAiEqjnLYLDP64qWMHOQcenNBUfPjHmHoTTVktw9Rm0biWz+HrSkhnzg7dp/PFI3mLGdoBZgcfWnr8mwFt/H40r2JtcYSNlLGmVBGOfemswHB7mpCpYYHWgemwjgqSPSm4xkN/OlwQlIgMik9fpSu0x2uKE25JGT2waaGOO9O3oNigEA9+o460u5ey5HrRuCbRawC2CQD2zTi5YBcdKbJtdhu+U+o9RSjPf8AOpfmUIrHLjOOOBikIBxjBx605iBwe/ekH3sKM+4o5XuN9hcHaX47ZHT1yc0x3GMnt396c43qQOOeaV/36uSAPUDihK5PkDIN5K/dPOD1pu4AcZLZ70rcg/1pOduTzmhW7jsIwHQD8ulBHUnjA6Up2uxJGQRgjkf5NOyWOSe2MUO6DQaFz06mhzng49DmnYLYI7dqa23nAwx5NZ31uwSI/uP7GpCFQ4Hz44yOmaXLKmMDkZ57U046Z+tayemw35Cs27nIGKa3LYzg9zTiAwCDB704SNtALghc4D+ppKWg1djZOVBBBHejZxhiCOlKMFckY78dKRs8H1PT1pMm6FERAAGKAcsU4faOTSL8/JHH1oWFiM/X8qa8xITdhST05x60qlduTnOOBTk2kkBRIBwcHpkU3HygY+b2ou7l/CN8z5tx+8f50Yy+e3WlbDEEghjyfcU7y2KkLwOuf1pu4tGNOWJJGOvSjG1htztxklzk05uSAeMikC5BByWDYHpjH+NSgfYb2JHIJ4NKQcA85pMbVxzjnp70bjwQc46Zp2uJxAg9h1owQ+fTr75pd+77p6GnD58kngAk0XtpYettCIAHJJJYnjmncsMEc0blZRgcjkUu3zOnJFFo3uxJ9ARflBbBHcA96R+XHJ9fanDaGJ49x70Ah3wD0HIqmiwK5ySPWmjBUkEk+lGcDAzg55pVGwdCcn8qjlbFrsHyqpAOeRR8gAwMEA5/E0AKzZHb19aWNyrBu3vRe2hLumBw3I/Lmo0J34CAVIqhiSxwTk8dAKQEPz2PemtVYq4pG3qRmjkNn8OnrSKAvy4peeCOnWptZWFfsIcL95sUowqjGN3WkbMuAPnPXFK38YGRngGmugtQySAc5yTwfXNNLbyRkcHGKcFUeW5J3Yxikxnp17mnbUBThwAOMd6UnJcEYWm5B39Sf60owflJ59aTSeg9BQCPmABXoaCQQQDzj0605iCEBOFHHHemDpjnJ7e1NaDuwiUHAOE9cDiiNT8+DxnjNKOFpPuR5wSvJA96nVskRQGyH6E0rSCVgnOFzjjrTiQOD1pCuGwfzpqVnZj0FYBEJbGD15pqlV45AJ6eppTGMDKA9ufShhvznlQM8076jsVmuhH84geTn6Y98U24uGC5UBAODz3NR3l3dtsSERbFXl8Zbms24NxKx3S4zjkdQaTd9WDuWrua4CeagljzkGRvlHHueMGuW1zxbJbIY4d8lywZPMHKREDklu9GvamNPhjGq3s3kOxWGMtku4/GvK/FvjeaQFIo9kTMUW3iGXY5+8xzjmuacn2uzaN1uaWs+KbKx80m6a9u3GS8hG3Pf8q89n1fVfGd/JaaRkQj/WXeCEX1wf8AOatjwCl5eSahrc5S2RN8gDYAUc7Rj9ax9a8fx6jYvY6VH/Y/h9BsNzjDTf7K45571mkkve1f5F3u7x08xNXsNN0u2liT7Vq1wmBPdTndEM9l57H61zHifxTKtnHaWQEaj73lgZkI9T0qhLrOo+JbuPTtFi3w7iXcglQB3Y579qIfD914duZ5rm8DllZShyRk+mfT2NaOLcEr2XYhNKdkR6RazTQb3i3yAH92uC2O/OcfrXTaelvYpc6x5ZkNrGRFHH08wjAFcvDKVZ4huEe3LyHjGabL4ju7jR49H0yCFIw25cA72PTLEVCfLqt/U0cJS67GfZD7Wk+o63efNISyxysf3Z+nWqVncXfiucx2N59n0yGXa3l7VBwPvFhycke9ZXi3TG+1QRSz+beNguu47ck8qo7n1Nd3ZaZcWOj2ymOGzsIyA0uNnO3OTnr+tJx503JXIau+W+vdmde6ReXF5bWkBHksP39z5hzgjrzg5/CtrSSPD+mXFykX2awtA4S5m5eZ/bjoTVvTjHFEzrILiNl8ySfsAM8AnHf2rzTx941l8TPFZRArZQSFEiGBnBx2+lZxX2V/wxtHXWWxnXF5feJL0TEEREluRjAHJ6+1Z+uXSyIba23x2eQXPdscZatud2tLCOIZSUIQ3oM9h7etcrdw3E9xHGPkBHz56V2U1COiZLs1ozNtyw+aCN/MbhNo5/SqJBS4NzdlpGJyBnn8a2rFDeyTx2cEs/krgnGBg9CfSlWy0/RkE2ov9onU7vJBwgOO/HOK3jKzMFGUtkZ8Mc15v+zW5kJAyw6gVp6T4en1a5t4PNCbWLSkHhUAzkk8c1qaVZ3HiRvMtPLgtwoaSTG1EUf5/GmTXY05J7WCTzIGPDoCpbnOT3qZO11FGkYaJ3LetR6a19AsBklNvEY1PQZJJP8AOuTnKLO4SNy4PJxxzW5aeZLdD5BGZFwM85qwdHlMmxSCmdx9QcVk5xSdzstdJxVjPit54tkUeEY98jjPfitS33zp5VwgllHHmAn8/erUWkwpslQESN/DknP4Vu6X4ZlKXE4Dgqm5EEbEe/zVxN80r30NOTmWuxUufDzQaak/lkrx8gJLHPfHaqNw++AxNEI4SPmzwce9dHGJ7a/LjzY43UAGUEZIX396sTWEF/DvjB+1/wDPIjhvXBNCk0tNDqdN8ujscYqRC4QIDuXoGOSRWxPczyZnin8sxIEQcHaBn8uakuNNiVhIYGjdTg7sA47+opsuloxj8m4Ma8gp1LA8nmsoyUm3LUTg+W9ipLq2pxJbsd0jSAsxbPJzjnH49ahv9SkkHkmytysahVkBYMCfpx1roddRJ/n8zyUjREWQg9sA9vfmqMHh6aR1cxh7fdh5V5H/ANeq5vZ2diOTmVpWsc/YpHceao2xlVHmE5IJP0Ge3pVK40e1QeY9wHyQBHFnOT+FdXe2MtzB9msLSQxQ5diB8zN74571yvkTRPI8kUnzfwbTkGtU76xMJUu+xJcXnlyxhYLr7PgL8pwpwMHOOOasWc+nRJOHtCZZTgybyCEP8P40kVzNahCuVIGcelSrfR3TEXNtFOpOTkYP6VSlbVDhSctP8zIFtBHeebFB5ajgBGJJGfU10Gn6tcJKiE+YwI2gjIGPWovsumv+9RzA6MNsZ5Uj6jpirtvpMsu5+NhHEsJB5PTI61lPWdzdQcLpouya1qltcSXSRAqxwdyg5zz68Cq8GtXWnuHlsnkdzkRg8HJ6daW7cWWEMpRVQK6tnhh3+lRAi8wTcByR8pjJ5IP9KGoyS6fMTo+6m/wNCbVLGe6SZ4PLDEKbc8AEevpWxH9pSAOmli4tQrMogYs3B9BXMrp7zO5kEcigksztzk/zqxAmo6M/2uzklt5OibG+U/gD0rPkUl3+dhyjB2t95v8A/CS2l/AIreCKyu44znMQDk55BJGc4GO1ZL6jM0fkSoJWkcLH5zEqCT1PXjntTodXup3zq9kPNmOY50UNn15HvVq40d7yCOWBAUj+YlRkgjnn2zVJtPa/zMVGz06mU9vcWbfZJxE5D+YIh0GePyIqrrE8F1ONljHbLGT90/LntgdsGuom1j+1dK2S2YS5hIAkjUKWQdeT3/Ssmd/tkDgJHP5WdkbEBuvc9M/1rWMrvayKSTdir9uvdQwZ5UjlAIDTcfKM9Mnv25qxZ6la/ZzDeWfmpIf9dGeQR/F+FZ99YXs0cU1zbPGmcL37d8VmtJLAcJmUAHCgjjP1Pc1Tp6XehlLlg/I9G0/Wp5dOdrcDWYLfBMTkblXPbjII/nVqHxjpV5o0h+0TJBz5lldk7+Tj5fb09K8407xU2lTu0VpJbgxlJiCcMO53DgGqqawJJ3kNuLuNycRZIbH/ANc1UUramcoq9+jOvn0q3kmF3oshjVvvxtyMY7AdKwtY8MR6ilxclV85QXzzkgdRTIYILi8zY6hdaRMy58mRd0RI6jJ+tXTrWq6E0Y1HTItQtQMGVWKDb/skcdKVK8J6bkVI38jhSRaxvbyPsXOeuOlb3h7xfqXh62uJbS/aCIDGS2eTxnmuttI/BGvo8sJurK4ZS2yUb1Deg5PGfesPWPDyNaoLSAOrYyWJOfwrWTpt2e5mpSgrSRQt/EtzdXFxLqdnZ6zBLhmlliw4zwTuH+c1FNFa+dvsdoilz+6QHCk/wjPUdqxJ7fUNGm5iIjHBikUgEZ96vxW/9oeUqDEkr4SNeOetVH+WZOm8VqibS3W4vi8MhjuIxnZkgFR1/nW9qssQWOSyxvc5mA7cdu+RXPXWkX+gqjzIHut2fLhO4qh/vY6V0Nlpy6hYLfQSqZlbZJGVHAI9vpRL3ZWG5uStYy5PMWUJLmTzOQyHPB559DVLzIhefYrmUhnHySsOgz/h1reWWGxE6MH80A52gc8d+aiMVrq1sFkgEE7DKS5OD9R0FEW77aGUk4palrRjczQiO5nLLApCTREglPf0963rF5bCKe9ijXftMYOQGIOD9a4/Rri68MarJFJsKrlPLJyjZ/nwa7STy/EQH2SBI50U7rfIGfXaQe/51nb3rbP8DaMla5mafqRut5vkIkZztweCf/rV0p0ZLqzjkhuIxgZZJDgj6jvXL3GjJ5samR4rkbtlvITuB+p7VpaBqNybmTTroC3vtoeIk7g2O3pzUK/O3bQpOMtVua892soSH7O1pNs2NIkWEPoTyDz3rq9PvP7Ptoki2yMG+YA5HTtWXp+qWuuXP2fU7Ty9QjbaG3EbsH+7nBq9e6UPD8xkijO9j/qj6Edeaptt2/Alpr+v0OnsPGOnxvm532zKwJBAYD+mK7Ox17QtQjAEaXcTjBMShSSev6V5Dpd1C9zE8o8zLgYcZB579sGuht9AtbyGSewkNvcJlpEEgHHtjBrKPPvFil0vE9J0600rS7kPFplzEChwJWxkH6ZFWV1Szs3cXFojo+cbodwrhIvE99pPlx3cUj2xGFkOSMn3PauvOuQajbB4rYyGNAgCnOSeuPetuZza5mZuMUrpJmpa22lrMJ7LyonYkEbQB+ldHp+tWscwS9Lux4R+SOP6Vxd4ujXMJ3yahZSdS7Qttz9RWpo8TQ2xA1O31O1IyAPlcAeta2kxJI7i9sNN1i3RwIpUI/5Zkbg3visxtIETHynDxnGFI5FVNPuNHswTbXAs5gMmEknd2zkVt2Wq2WoAiJPLmXByDlW9fWkpWumRytEdr4fs23yS+WjnH3owSc1dj8Jq0eIRbOgOdgjIPsfwrQfS7e7hjmjlPmYGIyPzqJbO83hYpfLlGefb86vX1M3FJ22M+50PVIpQkUcaQr1AlIP4U6JrmzdklkkgXbjdJ0/Sta21e9hcQT2ayIOBMG5P1FWHuVm/dywGTd0+UfzoSSe1hvm6MhhhvPIjMEtvc46y54/EVahNwEBmjjLn+4ajGmpbuZbaERMTzsJxx7dKsK7u25gOvQVSi73EiVQdvOAe4680hXPBIT60Fyedn4Uq/LhR24HpTslqxJDTubg9+9PA8p8HBOOoppx3Gc9/Slxgdj/jRdS0B6bIdkDDHOc9jSOuVLYJPr3oyq5zznofek3snJ6YwaGktgQPhmA++OCR2pQAOTjNKh3jI6GmsFVcg/NnGKLplPQOFOScCkWMIhJORkkeozSj50LkHG7aPrigSYUrjg1ST3Fe4mAFwRke/agdDg8jGAQfx5oGc56jrQefcg9Pahq/UGBUjLE5B5oJPRRgCnblPB6f1poG1MhCcdcc9ajYVhVXs7/eXcOO2cUKy+bscHHPKdeKFGXx1YDAzSry2SOh/U007jGjAPU57HPNOUMuTvOB6d80iZ3ZIHtQGOHx0q7gxuN65A4JKjPqDzSqwfp94cURs0iZD8DIHHQnvTkwj4HUdzRIEhvKtwcH2pAN3A6DmlZAE7k9TmmgblBXGO9JbK4noOHy8Zz60ipsyR0780GMFuCT9aTJDZ5702+iBd7CgBd3HWgYSUjjJU5x70m1lOX4IzkUo5ORjHTpzS22Jv3EGd2QOnXNDYZMDPFOVwVIyXI6e1NDKy4GST6dqOboWrdRjI+ASSFPpSnBbJ96XaqoAXJwenXHNK23dgZ49aQm2NVm3BwMntSOx3cjgc/jTz8uSPQgfU00MQnPYdfWhaEgGG7HODj6+9KI8jPDNyBjqBQRuwSORzTSm0h14brwaLK4L1AgPwPvDJpo+VSTn8PenyBcuT37+pprEsiDIJHO01SVth2vqA3FUy/bvSlmAIAzQSRyQPbnvS7OjgEE9s0ahoN2/J8xPBprqz/KvBPGaewywJ78GnKD8rdhmpd2gsthsmHIyOU4+tNAVskcjNPB+baM4PXFBCx5xxz7009A+EapGfmGSTwaFVmPTPoO9By33cD35po+/jpgVVuqFdb2BVKoQ78BiAPTPvQBg/Jk4GOO9OyoO0c0rcKVOQegxQrhe43Hy5HCtnv6UpZggXuc4pnlgcD5cmpDuADdh/Ok4hqNBPX29KawLKAOxpSx6gcZxTowOT7HH1ppdhMRVLnAHPUYphAJ5OD6U5DhuSQTT8jAzEG464qmg3LaMq/eOCe9N4I56inkrzjt0pB0JJ46n1rBvU09RrAkjik4JJDj5aeQD1Bz7GkOAMEU00APlVXk5PqOKG+RTnuOce9AG5sMSMdj0pxIPOOB2zQy7IY2Bg+goBz85PHoKVVZ1ID4PvTFyoUEjJ/nSexO3UA5GcjJPY8DrTtxHBHU/rSyLgAE898Uxkzz1H8qtbC20H524Oef5Urbd2ep7/hTd3QfxH60jZDc4zQuVbECYbhmxz0GTRg7sngU5RkgnBHSkA3jBNF2zS9lYQL/ABDjHpT+G5Hr39RTMqilXOzJwM04kqhTOQoyCenNG25OwNnoed1I2Y2AAwu0j8aX7/pkU0oH5ao1voPRjmXHfj3pqELznnGBn3608EFOenvTWVSuOgPcVXMGgHse3fFIv3c5P0pSB2I+lKGYAjIx6Y54pN9imGRtIPDY4+tJkl8AcYyTTmyUyU59jSB2bjsad7ishOOhJI7Y9aROev4/WnZbqCOOMUEbsk/jWewvmGGXIPP/ANek24TH48Uv3uAfzoKc8fnVp9wuMJyML/k0qSEl0PyHj3zTSo6M5257VJtyTjIz93PXHvTVh+ohC7ckHcBximnGwEP1H608ErjgZzhsntQ4VQMBZNvI4pSuydEDAryajzhSDjYeuRyPepCdxJP3jz7U0lWX5u9V5D3BRn5M9ietNU479aeflZyMAbcDNGCY8fqOlO6W4aLqHykZ5BoUlBwOox60eW+3IzhRg896NjptynP8qlpXuKwm4n5Segxmk+7GQCCMcfWnuCeT79fWgELsAQHA5+pqNHoUhrKCBx15+tOTaWJIGwggfWlQbW5bjrTGjEhGDxkkj1zTVgt1AD5ECcEDg+tAds57jpin/MEAyMDIxjBH496ZtKjjOB61ohDs9SxJ79KaAw34Yc46inAdcHDcAUFSpwfxqdxITIGCeT3ApM7en5dqVTlSSDxkDIxRGBtySKEu4bMCuWAz9fSjd8xJwT0JpTs2/dyfSht+7n0+lK66jYbtjZyDz0oUZwUd43B6A+tHYB/oKTdt44Pbikk+glpqwbBJOOc/5zSqhbBJ5OeKFHy5AwB696QLiTPDZHftS12HvqIWAxvyRnsar3DlN5YsitwoT+tTTSsibY8byfvuMgVAxgtk3zXMcj+nf8AKpRuPfQijaeaPEQEGQQxfjjPU81zeu+I4dHufJg23M4+8xbCD6+pH61a8U60zWpMQMaIv+rJ5Y14/4jnu5VQSFUiuHBYDORj8fSuebbdmaqPLuO8Ua42tX6zyYneFyVBOAP6CuCur+z0J57+8u3u17QRjkHPTNb2qgLC5I8uFI2Lyng4x1615PruqHWrW4ttMQ7om+8RktkVklze6vvNV72pJ4t8a6l4qsZZZy+n6aCwWJWwGX3weTXKw6DqWs2Udxd3DWelWynbGSVDL+H61vJ4cElzZxCdJHhUMDcNiNm6njoSK2INIvdcd7RpwIYxzKeUBJ6DHatNU+WLVypVLo5231q9s7IWegWg0+2U4nlcMC59ueQa0/wCypoYUkufNlaNlcqScAHkDBzjNbF7HaO/2S0T7SbfCCUYMRcYP1OD6GotUk3wyRToLy8nKj7LCW3Kexbnj2pyi0knqZXbVnscjfyNcYldhAsoyIASTj/a/wq3b3lr4US2nkCG5nUpBGASQSO49Oa6CDSoLJ0tHt/tGrMu8ruBEC47k8fnVLT/Dv2i7/fOSkOXku5SCkKdyT0HHTHWs5wW6X9feTz63/Ag8I+C2aF9Y1iRS5YkyEnbGMn5Vz161q+IjFrs1oAHEFvkmPO2M4PBYHuBWbqWs3mv2/wArrFpKMY7G0x887g8OfbuKqX9nPZ2dvaXJN3fkF5JN5wMn7o9wKTk1rE2ilJXOf8WaxPcxi0MmyKHOBH8oI98daboHg+OHTf7av+E2l4Y88kDPOO5NO023h1PxIIblIzZWmZJYyxzIdvAz7k+tWviL4qcW8FtBbCJ0wiQxE9COB7jms027ROlqE7N9PM5zVtdtnvBqE8CCGCMoIieWHXJ7ZJrmbC3n1SeS91FDHZ5JWOP5SRjIHNdXFoUGkaZFqGsSwx3D5dbQsDn0yPUelQado39svPf61eTado8ROzyo9sk7HkKoI56VvCMkrbIym07O2hgw3NzepJZaNbFCxy8ecA46FmPFV9W0JtGtQ15i4uAFyImDRgk85YZ5FbmpsZYEg0TT5LDT+S1xIp82XI6sfX2rb8F+HpdZ12z06ayl+xAF2aTO0kc1tKXs9NWaezbTf4HPTtLZ6bZaWY3jF4PNuFHyhUAIUcHvwauW2hXHEkdt9ptdu35FBwPxrvB4CXXdVnvbkSojMQojGwqo6DnqMV1Vt4fbTLPyRH5ER4XnBPt+VefVrcq91HTTouVr9DhrPwbBd21sEBtyBkugK9D659K0ZNBNzO8awDCAAZHDYB569RXdWunRzRxk7DtB4TtitCW0imxcQR7Ci4Yjgk9OK4vaylq0el7FJXucPZaBD9nS4mh2RWoDOSgBYE4wKnn1SZJt0Eht4yAiRqcL+HvXV32mm50UoiMzyElgTyTjiuXNkLfTYgwyYwC7nsw/wrNTlI09morYo/2lrd7b/ZnjikVDk/aowwIz69RUVwul2wt2vbe1TUMkf6PK3TPYZIFX7cXF/BhJH+yuCpjxjdnvnrXRaZ4dtbSwTZaKd8bEliWIPOOprZVG7xbsuxi6SWjV/wADz271CyvrfyA7GRTgSSKwCjPr0PWoGs9OsX3vO08OAEmjUBQ2DkE5/pXcDQztcLBHzuAPHGarW+kDT4cz2yyQyEq6ep9cioU1FdkU6Ukrw0ZycLy28kHlRpePkn95j+Xesy9WHWLnfNcXdlIAf+PclQAOehwOprZ1vQ1mWS506/Z2QkPbbclBnvzTBa29+1pF/Z2ZVYea4Jyyntg9M10fC1zGbjLqtTJt0MEzyW16IGAJaW43YYdDkg8Gs+fSJrmeeSCX7RG5Lb1O5cnrz6ZrpZ7a28+JEto/JUHzIvmLHrtwucU6WGyltZJUk/s8xPhYdm3IwDyKz50orlQ+VSZwt54ffSjtnnD71Hy9CMk+9C2m+LEMQLDo3Nd/dadDqULfabi1VZCPLHzbs/THas6w8LXKS8f8e4J2lR1J65NbwqxlHSVmhKmkuV6nI2kaMhd497k9D6VMZJN6iMIjg9CDn8K7yHwhF5wiMAdxhep4/I4qvf8AhBdgw6JIuTlOGwD7jFS6sJK+77mijyJ3OZGrTM8i3kazyEDMtypOB9fxq5Yw2kLxpMBIDgB42IAJ6nkdvpVi70GUuUuUGB9193BH4e1aVjBaSoIpAARngjJJqeblXMlcxcFKWpVXStJN2YZzIkb5ZXjlyNw9cVZbwxp7MZZNVmiib0UMB+BIIq1/wjii5jhMhttw3B5FOB9fTrUR8Etbky3EktzGWJSRZOMj6cYpuq9rkOCt2ZPceBYk0szWmsC424KiSPDYPb72Rn6Vk3Wm6hodtBLHckyOTkQ5JAPBDcYwa0JdPngix9ok4PLoeeT0q1Z6xcWMkapJI+CVyeijGe9W6kknG1/QXsW9U7kNhdWjwxjUH+zTgMu+JcjA9cHHP+c07ULIX8KpZRxzjccSxKA3zcjKk5I/PmteS403WYSs0NqNhy8gwJGPcYHU1hHSdNhvydNvEjKqWAmLRkY+vBrLn51ZXbMeWzu/6+8oXlpqMOoXEsD3ERjG4xrz1GDwRVGa8W6ZIrmKOdmG5zgq4446Y5rqoLnWra2SW5i3xjcDPHhjg+rehrQsrKLWIzClza2krA7luo/vHttbtW/Mo7aGU05banC3el6S1qiJd3unE4LS3MO+Pn0IwcGqc3gZr1xPYXthqAUkfurjy3zjP3WwP1P867CewvNNmltr+2bgj5VcOMHpjHIHfmsGXw/pU80kq2nmSrKTnc33s5IIPBBrWFZrW33mPI5PTYzpPDWt280cE1oh3/IMSr0PHUE+tWZtL1nw+wJjvxEAAIgolhb8Oa3Lfw8b6wzDcW8TLwLZiQ3Xt2FZMMd9YTNLBcXIjXKlEkbbnPPepfvaxVx2a1b/AAK9xt1rzAdCmt7gqY/kDLkHuAOlZNvdX+l20ls8C+RFgwoSWcHq3J569K6j7VFqqbdVkuIpwDtu7aVkKkjBzjrVC80+68LQmKa3Gt6axz9riBMkWfVhnpWja5LWv+ZlZLVaEWreNY/Etolpf2cc64B82KMxTLkcrz1/xrlhcW/h+6Y2heWIsdskoyy9MflW5FoNt4jtrmfTb3NxCVYLtO9s9sd/es27uv7Ps5LbV9MkSUNuSflT15yef1rdSUo8r1X5EyVtdn5lieGcW0t+uXecBJGOef6VpaMJtA+zahp0VxPHuAuPMIK4zzwB0pnhuSPV7SXSlcnzd0kLOcjp9361FNeHS8wxzh2XKOoJUqc85PcGmmuT0E4q6TN/4lWdvdTNLYeUjCEPPEFw3zDrkdQc1welTLcWklqJPKKt8mDk5/Hmuv120n1C1s76xgkdEQLdDdkqD0OSeR1rlV0qMapLGEEcqIHQkgFgRnH1pc91o9URKC2uJNI0ckiT/eT7mRyCccnuRj3rQgkSNILxJrmKUNw8WQMg9yM1JaWaajKYJwftG3co9QPfpUhsJbCJ7F0IjDmQOV6AgcZqJwc9Q+H1O20XXLbxC1vBqqRS3YQrDdAfMDnHJz3p2saFCbi3uka5ga2kO6WIbkHuT6V5oyR2BSe0kbbH8uVOe/8AjXovgvxm+paXcaJc2/ly3SlFkYjHI7EdzWMlKMrPbuU4822jHWcaapcpJBdpJcW5LidSRz6muo8P+K31K3Nlq6NDdCRoxcuhJZCB6jvXnwI0S5lt2eSOdXCGRFyoIPGefzrr5LibUtNRw6TzsB+8PBDfX0pWlB2+0U22kaes6anhBUnWQ3MD4EYGMEj+vNaEF1ZaqiAJLp99jmQDaGA689DVKy1GRLEWerWkM8YfL/xHoOVOalvdPjvfLNk80s8WTFlgF28nHXFaQWnM9/zM7uOklc6bT9Ullji0u8u4zBkIGkj+b2NX7XV5vC9759m4dl+6jD5SAcZxXJW3iJ5Eey1a2jRguY59wyH7flWlH4gt9n9n6iRcW4CuLyJfnU++Oo9alxb3/wCGCWutj1bTfGE+vb0mxA2fmjODk9a0G0nTtdi228DWl2cq7QkgyE9e9eTwaOyXUd7Fci8iLK8UkfBA9GGcn8q6/SPE0drICd25TkENjB/+tVQnKL5W9PvM5JS1Rr6p4IeO5TFzu8scGVcHp6iq1jJqGmXModCAgO2Udz74rr9H1+LWU2u4MuRjPf61p3uhTTJ+6Cyuf+WbcLitUlN2W5lLmg7XM7Q/F5gcPqI2wnAEsQO0E+vNdlHcJe23mwSCckZRwc5ryZtHvNCuZI1gje1kYlodxZQQffiuo8L3U8JcRTrANw/d9ABjmqs4OzL5oyR3EUizIRKg34AHFSgCJ9hGUxyT2NZpfzcP5+yTPIGMYqaFQW2TymRc55J7/wAq0unYTtbQttbxxMXjlwcDjPGfpTBeNHIQYC+T67fx704tCrZiQfN/cOf1pDLLclA6LGgJxgf1q1ZqxF7aDyZWJYlAn05/nTwo25Iy31p+w7QByvTBpFbaenQ4wah2Y35DfKlaLJGByF79/SlPyx5PHrzinSREc54HNIr5wcb19/WqS0uSlcFBOCBv9h2FMQsvzD5DnvUuPmBHHWmknYQemaq/kHUQPhuOM0A+gyc09BjJbgYOD+FMHHHUUbajbuCN1Y9Dn86aQSylAT1B5wfenIBj0yabvzwFIx3ovcSQu6McEOc9Mf1NG04OzrSkhW559qXICnHHHFKWlh+g04WQ4Oce1Ise3eV6saVRltxP4U9F8xeASBznt1p3vuG243JDcgBqCcg5P3j1ppKs5O3gHvTi4XYQMkZyTSsriuAIbuc9OlNyU/DijcQoJyP5c07GU3Z4PT60/Jj6AzbuvU+gphXPyk808llG5DhiMCmqp6tge4ptWVkLVokUdSOgFR7dy5B/XFLgE8g7SOx60zAfACZQDgd6VlENR0nUKcgg5BFKBkgE80KpAwo4HakYEqCMZ7/Sk2rCTsxZF2YA538k+9IcdQ+wg59c0FSHD56Agj696Mbvu4B54PSmnZaFMZtXHB5zk0pykRxwM/jzQQTg55xyKGXKZyEBzgn2paENdQ2sjYPDA5IIob5U3H1xxz1p2QPnIy3160wtnoOp6A96q19hLQQqDjGSaCDzntTmVucjYR607qpA53jAPvTC7QxRuQkv0HGaE52cb2YH2xTi5D4JAA46UMdjnJBxkA9PxqHuVotxrAYIJGfTvQF+UE9wQDQiBXYYOTySe+felwqIEHHJ/AU3roh30GlOpJAKHjvzTVHYnPuaUY+YHnvTyoPy9upNNaaCvYaNvOTg9AOuTSnd82BnHpTWDZBBRGHzZIyDTh82SSAT26U9gT6iYyuB9c96CqsoBGSO+eacGCtjOeO1JtHOxevb1NS3YNGNwOnSjaA+CDinKxK/KhyQc/lSH51yOSOMVS11YajRtV+OM0ZO7AIODnNKMYBI5pY5A3A4xnrSWjEJye34mmrhFIGT3/GlBKgelBYliW6Hjim0wAMyjI9e9O2kqSGAIBPPQmjAAwDx6VGpOOOmaeyAc4UkEA46kZoTftpxyDuPWmHryeaSVxWuXH54YdemKUhlySf0p2OxJyOmPekH+2d4FZ3fQ10QFQrEByQaQ7Q2MfjSYw24fT/69KR8gJp9Q9RHVfxp5IxjAJ68U0bn3l8EEDHtQT8uFGCKi4LQa2TyBjdwKb8sbYBztP609vlwDsOefpSfMzfLnnNXd9RAAzLl8E+q0bTxjgDOc96V0UZwx5pIs+WcguexJqkO3ccT3Gcdx/8AWpCreWemeoBFAXBwBk4zSlT2PzHjFZNA/ICoPBOPlB/GkUBYiCe+aTblsA8g0FTuOPvHirWq1Fbqx+VJ5BbPNM3YzjBHbNKrYbrg9DQUy28EVLjbcNwfczKV455PrStkEhgM9qBll7Ef1oJzyRyOCaF5AGAQQP4hzSEZXHUUIoDAtnbzxQu5yBjGaoaYpAPTqfWm84wBzmpNuOB196aHIfbztzgke9KzQWTEfceSeR2okGwjaCRnGaDGQxO/IFLywwOh6CnvqxXtsNZQMBcljQuRjd75+tODbUKjBOfxpCpkwQMHvk0AnqI2D0O09qbhs4OQOuPenOpLknnkdPSl3kzHP1o30uHUYvKlz0HGDUkjL8mCBkc/WgZJd2HXn6U7y181GZRuXGD9aTSFdEbgKoBbseQKRVDIck9Kah+Xe58sliASetTYCnANF2imkiLJ28DBHanSN5nJGAecUKcEr/Ec05m3cu/QcZpX6ArjTGhbOByMc00tng9B2HtSgNjJ4zzR6CqvyoTd2AbJI7HnHvQ2WHtjFP2R4yUyw6Nk0in5CW61Kbvce4zqBnOKORIRgdOcGnE8jPQ9aNo2FgPbj1960btqxPsNZtzgenX8adtVlz9w4pckbQMHJ5FMwN6ITjnoPSounuD20HEk9OePzoU8AjnPUGnkDf6DnFIxJXjGPbrmpTsUtgCqGAOefyFMxu5z1OOvanEsUB7A00jBz3PeqRIALucZOVbAGc8UuzBJx9T708E7eig9c45pFYnJONpOfxpitZicgZxxikHABIwOoyec09iWbI5HTimfK3z78tnbg0WZW4qqOmPxpPJRcEZBBJPvSkh22E8nnA68UmAGwcketSrlJdwBBUk5wOPxpjiRN+wjJHepRnPUlKa3zu+MgA4FVqyWQC0uLlggIRiD9K57UNTSCbykGbkDPPSt+5vPJcIsnlcHJfv9D615d438Rx6Ed8Rw8jERySHknPb6VhOSiUoszPHXiZdGEk13HLJMrDESnlmPTj8a830f+0tXvJtb1hzaWWDIkAJyQD0IPr+dTSx3XiPUje65cebArHZDFwzEH5T+nrWb4h1uYPFZgghSC0Srgqp5C89/WsL92btt+7HbuUvF2rSa6z4keCMqf3cYH3R0B9PeuOa/Hh+1SO3AkMxwxUdzwRnGeK0tRuYrKeKD5pbydjiMDOAemee1Q3enWsurRwNId0TAuMk7c8FiB+NNSTtbYbkoq1ri2Xhm98YakkaHyLaFQHlfooznPua1478X1yfC3huPNup2T6iWPzMB83b+v0rLu9SbW4X0TSp5LTTxIFnvQp/e5/u8jj1rotHfT/CVrs0iAvLyu9h8zP0JznoaTTtpp5Gcm57Mbd6PD4csI4Y2DSrkSN0EYHf8TXFXfiK1iD/2Vh52Yo1ywwXcdcE9cVf1/Uk11PsEl6kYDFrmWKTA6HIB6nH865fSdKRm+0faHMUDt9njdedp/iPpmi8uW72HZQWmrO28Kz/ZIbtnTMlzGcSNyzP2ZvYVz9pJLHo2p2t3dqluQZbkDILYGdo7kVvaJBLcLAlpcPvIaSW5ZdwVAMtz0Gelc9qdvBqV1I8T+XYNkNJ/z1zkMODUc1rGqvHQseDNOmvkGsTeWkQRltI2GEhB6yMfUDpRqWtpI32DSJ2e4nGJL4AFzz0UEEAHuai+I2qTWHhvRNH05GijuFzKsYOdhOBn0zXQeEfCtppCRweaBcpBueWTBKgjOPbNOpJfG9Do5Ul5sw9W8NR+H9PsrG0i8252+bPO55kdmySze3aueRYLK+e7uAl1cxsfLiALNu6DGOMfjW/4quJ/Fl9HDZlykUgijjhQ/viBjA9vU1p6V8L28M2ZaVxLqV1887GbYlvHnnJOee3HJ/CueEZVIucmW3GMeRbnJ6HpS6pqEt9e2UV7eniEXbAQxYJLOxOenGMCkvtDg1J8anr0UpLExrACygY/hxgDH41DqniC5lvZbazt47jydyJn5kOGPTHX+VdR4O8GT6n5Vzq8cduoiJEWNuc/wgdvetp11FrsKML6Nu5l6JokVxNHYWt3NeRKNobgDPq1ej+F/BVpoLzvPqAu7vy2xbRMQACO56960dI0MWkL29lbRWkI+YgcZ59eSa39C8M2NtdNLFE4uXikL5bOcqensa4lWk3a+jPTjh+VX6HLwW17G++CJQRnCBs459+1aDrLYMkjuZSznBI4LY6CtmDQWgjLs8g2A4QqMHJ9c9qWDTTdQbhK8eMqIz9ev41yOWrkup3W5Voc8s1wsxSePEMhJUocgHuPzq7/AGJdMkbRg7Xyc4zuH+NbraOpYoECYzj0pbfT5YYS8J+5xg5HJzxUKd1fqWovS+hkLbQ/ZkiBOzOTjqDXN30ZS0vLSTEVs+6Qk4yTzxXfRaaD+/W3EJ43LnI3dzz1qr4l0SC90a9nDAyJGzj/AHvTrzVQ096WrCS5t1oczBpdtDa206yDyZIQVAAHQfzNaNiwi05FCEDk5PBIP/1qsaLbC60SziaLDpGADjse34Vqf2OsFuzHnjGe1Q5OS01HGKSsc1ZWUcVq7mP5tzFsHI5PFc7qsMlxCUhJQAkAjtk+9d1c6arpF5CFEXJODwxOeorNudKik8u2hjzIZ1aZznGOTxn0z2oVk7taDkm9EjibfRjbOJo4BI0eSyDJMrehHQ1cuNB8q3jkTEVy43mLHJ/2R6Guwk0wrIkcA+bOBjkD3PNMaz+xXDh3865LEjAyEGPet/aJ6Bya+ZwVxpAuphGAAyqd8e3DKT7+lZ1/4SS/BaIukcKh3BwNzA4Iz3FekDRzP5cUYEU0pJY9SAD1Yjp7VTfQGtkMZl80ISDxy2P0q4z0s/1IcI3scObOOII91iARp8jgdP8AI61LZTvJeRpaAPbshJkfI5BrqJNAg8iSa4iMuBlc5wp9ce1Zv2S7tZN+n7nR2G5rhV2j6Ac/SjkgzHl5Xr16lmGyg1LTLuJY5Le5DAgxE7j1yfcGsCTQ5k2Svqlvf24yrCIYZB02tg9a2m024jQ3F1I8m/BSKP5XYH8e9Wo/DlrdCd57QaXdoDsErYSUkHBbB5Ip07JcsSlHl1bujhL+ws7Z9kFyZYlYHAyuMc7Rng0kmiozg2Yn3/eOeTnOePau2gt3WRLR4DtUAOYohtz67utWLvwxOzyH78ZBwyNg/wD66d3tJ6jlS5ranC/abnULV0lllkuFJJjYdSB2PetLTLhry2P+uLRsVaMqSoP071rS+Fp4CbkXDgohyrDdnjjnOR+tMsFis5bc3bzBSMSCMH5ieh4qU1b3THlmnYqz28E7EZcKwzv8orgg9x0pLzTrvVQ8VqhKKNw7LketdHFoEupoGTUHsieR5qh8gnpjGRWrYWWr6PcxzRyx3Nu6+W6mPajYHU98itKdVQVl1IlSa2Z5zB4QltYTO0drBcyMB5skmVUnqc9f0qxdaPbWsXmTeI9LuGddpQZJjyORkZNddqPhk3bxlkbymOZFBJVD9CeRWT/wi+jyP8wWSNSQflVQMdcYzTg1HVfqS4W0buYAhW12Iuoxyowz5POXyeoyMnFXZ7eRbe2aOOJ4Wyfn+Vh9D6VNJotoZQ9n+/aL5enIH1NUptMvIJhJhEtwTuyece1JzjLRLUzdO7vsbOlfvVNvcyRiaQggxqeAc8HJ5rK1rwz5kkj2091YOoyFjBZZW7/jS3moMzAG5xN1UuRwPr6fWtrTNZaGSSx1ETXFvIoMUiAEK3ruraL35tn/AFsYSp6X6nBw6tHphkfUYnuGiXd5rwEAkE4yM4z61dSXSB5TnVYrSM4cxurZGRnkHoM1t+I/B73sJA1CGW2cECQjB65IYgn+VcjqGhXEKSD7ML3apJMY3Jx9apKz5Yy3MLJ/Ey9f+F7q+jJsNRtb1Jfmj8kElSeSG6j2qlo1xq/hZ5YJbcyQtkvDJjDcYO0nsaqr9pAijtIpNMl4yIZSAT7g8Vp2up39u/k6rElxFHgGSMAOq/XpVOWye/3MpQSWj+8Y3hg3Wb3w7pnlXeC7/vygHsAODXIt4pu7G/aDVLOGVmH+ruZN4OT155zkV6PpvnreCfSLx44t2DFKASR78j9KvapaaRr7yWmo2nkFcoLiFQCD3OfrVwnF6VNH3Wv3nLUpOLutV2PILPRNUiuLfUNKkhDick2w6DJ7E9vSk8Zae9nqsl2I8M+FcP03EDP65rZ8U+AtQ8HTi50y8nubduR+8y4yc5xVZPEUWuIYNRiEgMe3zduDuHcn1roinG7lt5C5FLWD+RteFPFcah7LUIkFlPGV3AEAZHrWL430mC1eOc/u/MYJFKPQ9On0qglrdpZGWOLz7WFwDt5IyeOK2tHQ+JIpLKeQ+SmJB5mTsIPA68ZzWdO6u46ITTbv+RkXxex0+zd5EkkbGyVD8ykE5BHpW5pGoRWctpfvLHdi5HlTKDkqeRyvcY61S8RWOLlC8RHkhtgAJGBnt05zWfbwB2R7QgRkgOPusM+wqpN6GS1dmdLeaHaX8s6WEYtrhD/x7EYMnqQenPpWfptnMNTtlgtzI8cqkDcAQ2f1qxc65cafqVu10nmW7qq70Izn1yK1LbWIr/U57SW3Wz1RHEkE0QO2ZM8Z5+9zz603KTg1IFyx93obnjTShq2sXCWtlJBeiASyK5/1pH93GcnH51laHJ/ostpcGawkIKLlScMBWzq3i28j1O3ea0U+SwBkjJWQjHO7tUmpXNhqdsbmKUAoCzmRhnIHP41KcZ67NBySj1LHh28m+xPpE5jczEqZWHzAkfWr0WlXunZeKUbY5BGoQY4Hcj3rlYtPlIlMU+RcjcJcncrY/Oui0vUpL9Y/Ogf7eEEc3zEowH8X1pNqNuV3L0tq7Gn4j0a9uGSd4ILsOgby4wQRx+RI/wAmsrTbuJ5JbY+X5oXy2jxyM/1rW0vU9Pt4Tby5ju9hVZix2gdsjpmorqwjku49shlm4KSLkFn/AB+vSlpbR6/MzimmuzKUWkHTfMfT/tNvPHw4dtw9M8HjnpV9tYuhCXMWbiIbg4434557c1Q1CW50SXNx5oLj97nJzznscA806ExarZmWGSQvCD8qHrk9/pUqF7pqxom1tsd/4a8bWk1vZXMqNAgB8zy+oPcc+leh+HPE7NMjxXBngdQQc54HqO1eOWmkpDbxyxSScx5lVvug96niv7jSbOW8sLkp5WMKBkEc5xg4qoRsrXFzJ7o9/vbuTVbJ4nt1AVTt8rIbkdc1gaPOIbg2k7iNySd5Xk/41zeg+Mb7yPNugbuAIrOYx84z+PSuqt9U07xBbW80M6SOpIbOFZfb1rdSfU53HW6RvrCyJhZyU6ZBIPSr2mSwOsdpPOC4J+eTGT6Z9azk32MsYcZIO4ZHBB6Z9a1ZLCLVoUlMccUgyVkjA9aYmvI1LYxREKMAdsf0qyZFAIzkdqxLOQljbu4MiDr3wP8AGtS2jMv3uFAxgVrv8RmTKq85OSB8v405crkE5zSBRGvTkUCToVOG6iqbdrB10F3qMbs4z0xSlsqSaR2LAk5OP5mkGS3zZLGhO61ARGO4YHBz3pyhWfaclscH3pSvy0jnOAM5HpTTSAGXB4PWhuFIHzehpQrAYHOfWk6Nxk+1F7gGd+wAYI5/GkIJZ88Ec0LkDOeppFwucdz+tJPsOz3HbwzYG3eRyO/86GXK4xg00lmcY2DaCST1pxJfPP503dkbBJ+84wBxjimgeWuAPlB6UoQF+c7sdc0qh5BgHIwSanlfcq/YQYxkEEHqCOlIq7VORz705WwSFTYpyBmmsuwnLZPTk1pcVxy5H3gOOoprKy5CjgnkUm3b1HJp/Qcn73FTpcLaCSRsy5I4zSFGYcDft+vNKrMvGMgg8npmk2MrZyQQOxxmn6CTuJty/BwBwMetIytuyeDjvTgBKmAOhznpS8Bgc5zUtvqNptaDGXPAwTQc9D0AoXk7g4HJBHXNCH5dpzu56+lO92hJOwuSWIP4EmmAA4YHGM/jUijDAPxnnPakByhwA5zjFO9tB3dhOS+SME8cUOATnvTyjAHHUjvUagumH+8B26UkCuAXC88Y5zSMwRCRkYJPryacCcY45oxtBbj6A9abkTYRVYqcjAPXPWkVCFznA96eB+8GDnI5B9aUgmUouCMdfel8Q3sJjdyeewpmBJweQKVRhiSQCOKOGU4/zmmrCAle52Hjk9MUyQuZHJ2k5OCvQjNSEFQx4yOMdaAm4ZHUdabAjKjtSnB5OcdMD3pU27wedw6f/Xpqod4IOzByamN3oNpIcuzY4KZA+7kkYoC+YmCM96Q5kBbaCudvFKqFhgE/h6Vb00GmrA7lzkJgKMdKbkevzU52YuRztIxx04oCZOScjGM+9F7E2G7cohD/ADEnjntSlQcHGwkcj3pAjPnCEEd6VuMZ/wAmlzCshhIHLHipFXdzxx2pvl7uMeg596Xceh9+lFxiMfvnue/pTQQVzv5HXFOwFAG/5yM4pSTsIH15qtBasaAu9gc+tBHPUgfpSMTuweTjGcdaeykcH6/nRceqGFtzbWcFTjA7ZBqzFGrIDsNVsBOCgJ7fjSgkDg4HpRewepdY+ZkEcA54HpSBscj6dKMnuOKA2eAOmaySsVr0FAznPPbikTiLGS23oCfekUuOSACRyaFX5uDyPfFVu7se4vDqOMUMpD84K+opwG84GcA9KRgTwMUN9htDSAWB6e9BG44z847U4kEj+frSHG44+8e9Ta6E7WEBK4BxjBye+aRpC2F5I7EdKcOV+bO7OaM7Vx2zmlfoNaCFeoxgdM0/lGAPQ9xTAX34/gIGSeuaX7mSxGBmrV7CuNdQAc9falVScZ4zyBQFVm5J4B6Uv3+Qc4Hc1Ml3BagwXcBwTnvSIMLz05FNCqrYHfPqcVI2WI9KNkO2o3YxJyDtwW/H/GgDf0HbpQ45Kg8Um0nIQ5bsKau9ybaihiVw7gFQevpSBQjjD5XGRinkhm3sOQAvH86EK7MgHfk/lRr2H6AAeSB04pplEbgEj5gcfWnFupyXpFY45wM0u+g9tQKbI8jBPoDTdzFcjfjH8XOPypywgZIxg8596CzIhDdx0FTF2JeojDbxvHT9aQYdeSeKUvsIIfZt5JI4pGfntlun41bdt0PbcNw37SOnNGAy9N6n0zTixXYXG8KuCQKREVflAIII7+tTewOzB9pXGSPY0hGxSCT7UkrMhJCF/wAuaeQOccAnoapK4WsNeUHGcYxjBGeaVoyMEHpQyqVJ9OlN2OGAXI3YJyaTduorC/d5PembSx5p7gr5mT/9akjOVwOe4P0pLa6Ghx3qhAPXGR60sYOcgbwnJJ9DSNh8DPzZ7U51+QgHvyM46UKPWQ27Ee0HAx2pdoXKg8Ac5peS3FKSEGW4B4qm7LQm4YwuBge9Iy7iM8DrnPU0m4bDg9cjFKG+5vBTI+tLdFJsaylhjJDZOT7U4qfmwQeMZozjrjjrStyMDGOgpLmQO1xGXZge3Y5oAA6DJPIxTvmHIwmDggehqPljn0HGaTet2GtgIJwQcY6g00dCCR0zmpJDs4ccnnNIAcZI9qq1+ghFxgDBPFAXqCBz0xUiFSj7eNtMDbTkdRzzSHr0FXEa4A2/jTSMiMADIJYnPfFOBzyOhoAHm7cAAAk+5q7aCu9hxJIK9hyfWm7VBwMj/wDXSKCiZJ4Ycc/nTg2UJIBYDg5qNLCTtuAGBxzgc0wD5iB0xk0ksywRb5SEH8zXP+I/FI02BEgxHODl3Y8BT7fTtQ5WVkaJcxD4y8V6d4asJzPJG8xU7d5GI89zXz1I83iMNrN1IZIyzLErH5VwewrR8VkeKvEIinkl+zg5J3Y3epYVz3inVTPeGztHEek2wVY448Asw+lcjfK+ZnQlZWRAupPZ3VxJc3PlygN5FsoYD2Y9q5G91tblZRFJm4aYvNc+p4GCfar19qI1OeQkHz5MgAdhVaKCLRoJJzFGI8knPIL+pz3zWd1v0K5eVakJD6Y1s6jz72ZtkQfsxzz+A5q6IrXZLYb8yyEm6us7t5P8PrxWfa6g1vZ3Op374feUgQA/vCe4+g9KLaBmuHi2FGc72cdADyearltpHQyavvsb3h7TYtfkkAjFnpliAC8JwCR/D7+/rWX4r1CDT0neSUadD/Air82OwA9x1NdJoclh4a064lSTZZhSFhkOWlk65xXjHi7XIvEl7OZpfOLEjETfdwT17VTaclG90Wo8uq/Em0rWJ1065lZIjJM/2eztwCeCceY3bPPFdxpPh82OipZy5uCwBlmzjaDnr+eK5HwdpQW+jWThLVBKkZAyzNwvvxivTdRjW2sPs8dwiR5E15KeQMHIXNaNpaWtYn3pvYclpFYaVZ6PGPslnNkyy5O5kyd3Pof5Vw+vGbWdeitLFI4NPgcLFHHwCo7/AI1Z1PxLNqS3cssgSFAY1SPI/d56L6ZqXwRpUZukvLhDFHAhZIupJPT61xv3m5SO2MFBWtc2oovtN4DeHzfLHy+WOM44HuBU2pWttDZpcQl/NmJaQOMYA45/+vWlbWK3F6QJ8GQlyNuAqDtnoD/OuV+KfipNMgisII/3nJcgjOT90D1FZpOfu2LjG7vqNPje08LaLcG3kSOYcyXIA34PSOIduerf5Hnmq6/rXxBnkgnvJxAx+S0hUBQAerN0Jx79aqWenXOolJtRMb/MSgGRj684r03wn4XS3SMiImRskN0ABHUjPanKo6UXdo7adB810ReDvBMem3CTskhuAoUBuF+pHrXp2m6JKZjI4EjYxuJwKsaBowMBlly4GFH1HeugjtUESBCS2cMOmP1rzqlZtNno08OluRxRBVBKxgjAwuP8mtTSMSXb5iB+RhnHQYPf8qgjtLdMr5ZMjj/WAnjn0q1aWkLTSqHOAh9cZxWUZKx1SS5SK4iLxxjH+tOFPsOTj8KfPbgYDgIG7d6ZbxzLqA8uUiJEwsfoxPXPXpV9gks2+QN5ijnIOMfXpWUvedl0JtZ2Kgt1SIFOW75PFW1h86QbwRHwce55qeG2WRjvPyYPyDg4NW4rSNYwELkAcGQ80O97DVN2M54uCQMAA8EZrAv7Ly7C9iXPzRlkB/vda6u7tGjJQnIPQofWqk1kjb4t+9dowSctnvk0ao15HFGFpHlWVhbRSDF15asQQQ3NXbzmHYvG5SCfqKszQLHiVxvc/LnPOP54qFFFxl945yuKVp9Ni1FWKsOnxrbIFclgADmqWoWE7xyW1udkjrtLdCATz83bitRYiLZxG5MvI6cZ7Zq3Y2kcMADb3kX5iW5yf8KpP5icfMxLLS/7OQxQvvk2kea3J571ImhpFJHOB5m5D5hlPJb+VbiWayLJcSfJO3Cqg+XGfSmpZ+Y8rMccjAPfitoSa6iavsYRsmiBIQIxzynvVFbYo77498xboMbVHqa6i4spT5aIMqyknZ1AqrHpEMELIu6XeOspyc/UVbTmLlXVHPy6cZZygwU7gdP/ANVZetWKy2stmAAvDqYxzkdPYZNdfJppLyEkJFhVXaeenOfxpx0qOceWE2AAnLc59qtJqV27kuHY4PQLaQWEUkowV+R8YZgRwcV0Q061eZJJk+0qQSUk9T39cj60+DTDFcTp5YG4+Zxzz0P8qcsTRGUNnacbPb1rNy5JWj1LjTQrQsyCOLAi3Z5/xqu0CROUiKSPnnByOe/1qeK7aR/KHEZU5PvmrjsyQxuFBUDPHORmq3VivZNbGBPayu8qKn7uUbGzgk5/lWK2iG0coEJOcKHPT8a7ZbZbltyc5AqtNofmyyH94wC9Djj3pKTS5LGcoqxkJp8t1skteLhQDtbG3Iq/pkz3N6bWcOjKCSD9zJ5+X8ap3JOnMMzuJAx2hUzuHpVuIXV7bZwYM9JD61LVtOociaubaaMWcSzEyIwHU8YFZ15pFquDbJbW6BiCBhdue5zzioobS5aHyru6ecg48xWK/L9BVt9KsvvmBrlzxjPGPeqVV9WYThFdDCuV0qF/LvZUEyqzrNCflKgd+1Z15dWk6eUiG5QruBKkA49/Wurh0OW9jeC5Nrb2yk4EUfzY9Cadc6Hb2qARkPAOQu3ofz7U1KKem5ha+ljze98OtqkMso07nC4jkUEY7nPJ4rLS1e2iSC7gX7MFK55G39a9TtC+oTuADAAMbCNpYevXvVDU/DEWqnyBH5eHDEHnOD0+hrZS0v1RzThZ3uedaahjd42t3uLbBaOVW+QHnqM806TRGmtpZ9OnN+duZIYeXRjzjHpmutnshHJJbyRRpGqhcR4HHIOcVm3GjOJI5bGc2BU7VjhJVSP9rnmrpyUXqzJ023dHm2pTtE5j2TElAGNwP4u+D7Vkw2Urxu7ufPY5whJG30ORxXrepeH2urNzKIhchireScBkA+8ff6Vx+q6K0kWIHki3KM8YOarnTkn1DlctGjnZItQ07MyecIsjDiInr9Aav2HiC6uZPJn5ZskebGeT+PP61QkudU0qbEF3dOI8kxebhSB1znNIfFMF40aazpjIjuAtzDJ+8JyM9F9K2nFy96S+aE6cmtNUdndvaalZ/vd4uEXYhALKDjjcucYrDm8L2OpwubmIxNsPl3EMYVWPQjj/AD71uadoVvGgu/D9/wD2mrEiS1mkAcDHIHvVi3Q3Vr9mso7qDUyxxaXYHlcZzjOOc1Kk170WcUqS1bujzWy0/U/Db6hJBKZIQny+m4EgA+vFT6TqNtP58Z/0O9MLFYnI2s2PUc9elbUl0keqyabdxyWd15hZoZiNhz/dOcY9KqeIPDkMNyZzbJcXCj7vIx3GGBxW9+eNlozHlemvzLHh3Ul16RFuYA9zGhBjAzuYcHGevNUNQ0S00uaRxA0UEkhUxxqSyse7cdM/lVK31W2tb2ylewmtLnkMVl3c46n0ruLIXWu29y6mOSMKdxYY692PXNRz+z0tf5kNRkua9rehjw+H/tWm2UUQ3xlCpLnBIAwOenSqviDwZcT6cl3ao0s1l95gOigAg++K1NCuri0ttQjd8x2g8wQgZYDvtPceldDpOqSz6Y8ltKJLC7XgzAK0RPXPsa3jNau111/4BlKKUbxOC0HU21JzBqSYudu1GYFQx7d85ArWj086UcRoiJKxY7jnce+K0NQ8JvaPI8OZGiBcALkNkdmp1jcJb2abbRLu6J+bcNxQegzxz3p80Y6xd0xwu37xFZ2kGuzFra5uLSZPvxdOCevXODT4ZorRCDPILsH90Gf/AFgzz71m3K39hqEeqQ+TbyRswe1kzuKHocA+nTmqepkXjw3LgxwE/un24YN1xzTbVm49BcsbnQw3jbjPcRBHyMxrkgHPvXa21vbSXJSeSOQypiJhkYbGePevLl8QRabbPbXsjuzbV80jDDJ657V1GnSm5ginglNysWQrg5z+I71hFpydnqVtqtjrLXZeWz2luEuJSzBllG5gR3yf0rBvmtdE1SJGJ3k/wZwc8HP0NQXkzSRxXULmKQyAyAcEkdvetGfxJbaxYgXtoMJxvZfmHP8ADzWqlvf5EJOWq3LQ1uEvHBgyD7xIIIA9GFTi5Wzd57eXy7Q/66IcBQfT2qNtG023spNQsbg3gKjdE2A68dumapB7ODygUlkW4baI37ZFJe91IlvdrU77QpRM6y2VxFLEyEkEjoOueeajvJbOXVXubC4jsLpX+dckKSOoxwDXEQ2l74R1j7Qm+SAAny85AUnPT0r0eLXtNvLODdZJGzj55MDafxznNWpXbh+PQTj9pHe6Hr//AAkNmqXUqC5j4EijjaB1Nb2l3bgEROdwUABvukivLpbO3luYPsiSWzkA+bD9wHP8QrtdA1SWCY20wjlKqCJBkGqg7K0iW97HZK8M0+912PjHFaMUXlrnI5rCS6G4GQjYPbnP1rRt9xj3wOJEBwQeozWya3RklqXzlunOeMDuaD8mAR6j8ahhudyYIIYflUpcyIQCH56+9WncdhTGWOwowYjPFIylnCng469Kc0mFySeB+VKyjIIzgjqeualtrQW7EA2t60DEnAPUc9c0AkpsI4HfPJpAoDb8Z7YNGltRX1F56AkEH8DTQ2FyeMnHXvR0fA43flRuy+GwSOc9qVncLPoOClfkPU4I+tJ5YCkliT2pHYFyDyRUhJLbS+Noxkg/5NW9B7LQjC9cnIPbHrQFPXsOlOcDd1z/ACoKEggdAM0J3QtRqFQVJbkZ5PvTVOWx0FOCjtTiT5nJyBwCPQ+1NaisNbjOOR60nylADy+T1pQBu4yVz1IxQ0ZYggjaPzzRdFC8twe3rSKVDZxyPWk3MqYJ/KlQnGWTBHUigNLCYwhznBOfpRuJGeoHHPrS4I5I4NIPl3n+Hrg0JIn0E5XAPBIzinBSRtz0/Khdh+c5f2FGAxOc4GMCh+RQ3ZtyQoOKOD8x7U9QS3y/qaczh85IOeQRSVxWsRFgqgntzQgJ3lccnPpSkk8np0pG5yQvJpvfcT02QjqcDJJPpSKCMLnGOafuI7Hnv2pEAxgE8UBdMbIO5/Cl2BVGD1zS7gcdh6mlQjeQORnj3q7MLjSNpGHwQD09aWJfnycUhYegBz2pdwGSDk1FtdBdRpAHPXPNNY+owx6Ag9Kc6nvxjninBnKgOSR/LNDauPyEYguNwPTnFNwMZ7GiRFwCDk5pVzJgLyc4xVaBYRRzkjp0pCCOg/GnR5Ck5A4I555/ClbCqM8ZpXsIZ0I25pCp4JyMmpCmHwRx60iqpbBHy565pRSbGnZgv3zjkA5yaaFMrFWIzyaflgcDnrTVbA6YIyc0NoFuMBLtgHBBxinH7u4HuKEU4BHUZIJoJMeB254qrIbT6CumZcE8E0n8fJwuMZoYDKAjr0egttymcnginfoSNY5wx5IOM+1LknIOUGcDPekX5WxjA5PQ44pwXfk5yetFu4txu5lQ5PHShV7Zxkdacy5TYOoOQfTNBTYo7nvTeiKVugwnI556c0gUSDIfjpTtzbkAwgx83GTQoLZPkO3PXj/GhWZD31LyyMoIUZj6mhlbcCQNuOKbsLJxwO+PrRlXO4Dp8oHpWVtDVtdBGU7lAxz609e7ED0puwhuKcTjOfxpryBeYzzFh5L8HijGMAU4ZDOHTA6Dn9aX5eCOeDn60ru4NoZv3cdCOBnpQBtUlucDtTtuBzz3/GiVU8kkF/M3DvxinsHmIyEJkng8ijbtQ+h9KBkR91JyDnnvShgvA9ccih36Ba4jN0AGGHc0jAsRjANPAO8F+mCD9aaVU7Ac8Uk29x2tuCkKPbrxQpXdkockDg+lIfmDnkKO59KVQrEkHnAxzQ0gQNJ8pBYYHQUhOG3JwcY55p2zK5JyR1pXJf5sYOfzpph1GnJTB+8RihsMApXDDv605mztIHPWmqWf5j8pzRvuJ6ACFyMYOOlIS6glACTTkA8wO4MhGe+OaTYANo4HXj1qeayD0F37QGA6GlVQ656NnoKTp9MU3I3dffIpp6A0IQI2IznJpxAyM8k+podehXBzRuIbjI9xSeoIYybCQ3GTTx8pHV8D/OaQpg5J47k0q4HQ0/kJqzAA9QMD0pAuN7kcH+tI2BjGc96CgbAPLDn6ZpdLjvbQB+7TH8IHHtQc555zRvPPenBmC5p6j0DICcj8KBgoP6elIo3cjgihQznav3uaSdnoFheG4OTTULE4PQUKp3YAIxzmkO0HknOMn0qk7itpqLksmFOzIz05owMHPVqcUA5B6Cm9MZ4AqG3cL2QIpMuCQABnJ9aFDhSRtOOuTTgAeR1NI4I+Q8E8immNXkgIIwT39KNvdjzzSbSH68f1pflP3zx/WqdhaoCgfJxzkdKMDI6gdcE0gILYOdvYj1pxAfjrg9uuKzu72AQqH475zmgIWb0PvSbwnOCQc4HekYgNxnGAMmq5WxocXwwAjwBx1zmhZHZE3DBJI2/jS5AwSefShvm2E9c5GD3pWtuKyY0L8+V6jIOKADg85JoYMN/Iye9NQEkZ7D/Jq1eW4WuKR8o7Yp7Nu5HekQKcAfTk0bieSBkDGO1S9B+QgYP8rdR0zUc8hRB5IDueAPrUknyHBx0zkHjJqm0jzP5EIA38O3cD61LQJHP63qF/5hgtPLWXq0sgyEA647Zrz/xNdWllbXJMs2oXWQWY9CxOMn6GvRdSRLXeAMoAS7k4GB3JNfPvxF8dS3NxPa2xAtIhhpY/7x9fXFYzmvhjqbwp3d0Zura5JDFFaJ5KXUrkyzbQzbey57VmyPHp0JYxRvLgmLf0BPHIqvHDBfQ+egYW9vtZpmblmzWX4pvpSDLvEanCxBVxwe9ctmut35nRZXv2IIFGltPPJl7tzleQVVT+PFU0t59cnM1589mDiNJAArOOp45OKr2MK30o+03BSIKDtQfNIQfXNbrSSNLFbRSb8p8igjEY/p710x5LXZjNt7aeZFFbpbwT31yCdxEdrbopPc8gdua3tPS107wy9xKE+33JyIn5cHPTJ6f4VV02wNu7z377khUnJ5C47L2BJP41X1rxBGFMssQRx/q4jwSex/I1lJJt8r1IinJ26HN+PNc+y2oWefN2+T6ALjHH415z4f0v+2bi3trGJxcSSt5ssh+UDrkDqRirviDz9f1mCWcvlMjGcgZrsvCWl29hpVzd2yf6dO3kL5mcqncgds5pw25pM6m+W0Y7kug6Q8OtF0PmSHNvbAnIlKE5Y+341taoWXfa53zecDOkIJSQk9OfTNPtbn7Ba3E7Ze42eXbbf4SThj9TVCAT6ZPaC6kd/tGXIA+ZVGclj2z2qXUuvIIJvcq6p4dXVr+O2G6K2U75dhGD6D1rV01DY66tvB85ufkji3EkIAeSO2TVzRFGua7KkUYgsbcb5HkOSQBx7DJ5q5pGp6Xp0t/eQFriYK22YqAGYN9xfw75rFO6ak9DoinYreJPEep+EdAkjLxictsYBRlsnt64HU1xfi3TH1LxMZrmPdJ5MXpgHaM8CtTVr2XXb97y7jUEMGAzwoFb8uitqOqpMq71dUIY8A/KBn8K4+f2SvE9SFJySTehT8NaB8gdIC/YHkDIr0qw0yHT7V5jJ+8Vdwxzz/SjTNLeOKBVKBY8jOe554rUEEl3+5j5YnBJ6VySm22+h61Kit2FtKIyCUJUjLc1f3STRgKDGh5FKtlDbIiITJKF+YkcfhVsyx26YkBlJO3y1PPPoaxlL3U2bvR6DrGxlKbnORjBPT3rSaXZgKiqoHIIqCAosLqEI9CTn86fM26GRj0Rec981k2S4Mo2sgnvLmdHIiZztjHU4GOfxrStsM53cA4yD2FN0qyW2gRgPMyAzk88nn+dXmC3LhyFjIGOM9q15m/hNIxQ5ZLdmcqRjPA61LFF9obAIGeOaYgVUcuF7Ycjpz2p8IE74HQD6U1OzK5E9Rk8bLDnGWAPftVN4ycPDt3Z53VpDDvhgXx2BqLUAqISgEBIz83OPrSqNPVgt7FYwLNGC6AHnOeeQe1QG32kbwOOcY4qeGBNwZySR7mnTxTPyhXr39Kzs2thcqi7Mybc7J9jlAGbeSF4wT3+gq0ZwZA0ccki7ivyYq2yW4eNHfBIJIHt0p6JEy7IsAg59zUq8SuVPZFYR+TGd3meokOOtQWsMzQ+bOd5YlgAMYB7VfvbeaGPBk5OMRjnr+lKw8tvvl5GHyjHHFXzNO63HGNtUVFmXcwRC+0Z4PSpZFyihAC3ORRFaSHjHzFcsRx0FTEC2XI6soA+pNb80ob9Spxs7oz1tY5JXBBjzzzToYGiJGN4HGTV12dZH2ESdMFv1qXyE2+YTk8jjpRzLa5KRi3MT71nOPlGzhccdaivbSOaLesZBXnAzzj61um2tdTtvLjjkcnOScjkURW893GOPKKLtIxkAZPJxWkdFzLcFFczTOVWwjEYfZlckgAd6sW9o0MoC42Lzg81tx20cd09s86FgNyhhjJPYU+e0jjBcRCMnliO+KlfvHqVdsxhDDF8jZBb7oB9etSSW0crOCTGjnA9a0beIXT4jKp7t0x9as2ZguYyhiy6n76nPOad1GyuDi0c5JpkW3GwH8OaZLpcChJFk8oBduGznP0x0NdpHoAni3BeDkZqjceHfm2Dnn16fnVc137xyOUU7bHDXZ2ptGQzY6DvWeb25s9++8Xy84CDoCfXnmu0utGxIGeMEL0J5FZsmhhd5ljEigBiSAQOetNtRjdCfkc7BrN2qbfPM6MSCiw8Y9Aw9DWj9svoUR4oQ+OzqzdfTBq9LYBOGXYfYf4UkSMmVVzhTxz0zUqHWPUza5kZ2oahfTBG+x/IoBG0FSB+VQLqskSFniaLPQ4z1reEssSPukODweaaUEqEKhkUDcB7j61pay2MOU46+a2F0S4unlYZG6I7P0zVPdEskgeVDyCFEbA8+ueK7G9iuo2DsPK3jCnqdp/QZrMvbVbho4gNxxyeg601a6SbuLl0sYkSWUwRWkwSTkowHPvVDUdHeUECSOUH5lwOVAzxnPNdFc6ZCzyBIABxx6fj9alh07T5hEklosTkncMnBPqTmqbcdzF032PMNV0CBxmKzljuJAcnLEH8+mc1xup6VLDwIsugLDA5J/xr3i68MCQuILmTYFxtydvJz35yK5jU/DTjzIzLIdvIB6ZNavma5k/XVmbT2aPILBpLeYyxtLbOcOSgIbOfXtXoGgeL4fEunpp+qRyPdRMSJMneVH+12NU9U0W+tbd0Uh4HwcdTgfy5rmbWWS2mZos+bGTkLgc+9VGLfwnPNNL3j0W80Ox8TWYs1PmGNwBPtBmi56Z6ketcuEbw/cT2GofvY9x8m5wQdo9R/OpzJJrsCajbpKLm3x5kUZwcDkmtWKS08SxoLu48ptpKuwBIJ9TWukklJ69DlUGtvmcRe6Ul5a3E0ROxstwdpAHTH4VT06a+8PPbzKXuYpGAkBOQQB3AxWsIZbO9ls7tvPi4w3G0qeO30rSk0m3S2P2ZVRcH931+uDVxk0+WW/8AWxnJW22DxJdWdxfW19auY4boLFsjUrkkcpwPbntVDSNas/Ceo3fh3UY5JLR1ErkfNsLH5Qv0pND1BdDuQE+dVYukcp+UEjnIqv4v0qfW5Pt9lbm5ecBJLeM/MuM8qO4raN5x7NHK7xab2ZrXL33h+Y3NsbnUNIcjBGflXGemeBUgso5lfU7O8dJZNztDD83OOhxyK5Twp4qvfCetiyv98lvkho5c9D/ez6ciu31awk02GXxDoG02bD99CM4BOM4A4I5pxk4txf3fqVKKktCg0Yvo5F1N3tpJEBjYrx+PcVx2um7/AHdpM8hiJLJLk7QQR39TXoQu4vEVmCnlxxQxmQ85bgZwMnpmsOzvFjXY0cdxA+cxTLuHPfnkVVrRvF3/AAMk3H3UjkpdPuZIUS/QOjf6tsdR2/Kuh0bVrjwzbeT5gnsn5TyTypI53GoPEFhNpck8vlyywOp2xCMlYeOgI6Vi6fNeQxPIiA28gIxw2PwzWTp66mvPF7dD0G1v7OdMT3Y5jLRohzl+2RVyxnjS4CT7DEVzvHYmuGS2trfF1C806yY3ALjaSMfoa37a8uLvTvILFI48EuNu7Ge/fmjla0bB2butzoVuV025iZZ/lkcKD2ya37bW7NrlIL+OKaEjIYf6wE9Tn0rCtoGu9N8oPGUOH6Ywe3XnIqC2eXTrsW8kYuIm4Eh6rnn1zRZx0WiMZPZPU6DSrq4RJWhkS7Qkx+S+PN/DPUVNr2hskdnqVkZYJ9o3wycZHP4VWlsRDcxTwXDRrID+7OCQR7+hrV06+vJU8i7ljlt+kR4LqO+ea120lszKStsrHTeHfGgEmURHhePbLFIuTvHpzXd2OpEzxTeWhiK5/dDkYPpXk+n2kDap9iQiCaUFo5iAAT7/AJV0uk6m+lS/Y7lxFeBSWjkP3hn+H64otye6DW3c9bh1WzEZDYxJj/WDBX9a2ILBQ4mtuQwPMfQiuQ8J3VnrNtJIgyobDRNnI4689q6mK0+wBBaOzxdwMggd+9bRldaO5E1yu5oR42AH5yeSMdKljj8t8oMAmoraVBDgOTju/XrViIrnI56jr6+9a6bIz1HYB5oY7mxyQDj8aAvY8qR645FADD5Q/JOfxpX1sJqyGsNrc5wByMUPwQAe3IPWlCsBhn3t69KQ8LnvVdgTuCgHtk+9LuU8gYPGQPSkUNIMueR0+lKv3cOT7Y5p7iYnmAq7HGSetBO7ljk96CD5me2OlLsGMEdfWk3raw2xAFAwFxg/zpATjjOaUgk5AyO9ICW9qfohJ6ioGPJ5IGfpimcgg56+9OKA7sOYu4OM59RQNj7McsB60NdEUDblAVenJNIzYYD1pWDNxkA54pdysSCMHB6dKFFdBX0GFgyhjwKlxliA5K8mmlg+GwNpAH5UinC5XtU6ILX3G+n+eacyrsznn0puGyQce1KAd3A+X1PrV3vsGq0HMqjAY89RimsnzAL+NJIPm4608MrIFwcnkkik2xXG4AzkU1RtOcfJ6inHceuMULkYA6d8U9h3aGhQZCN+PTNP3BjgjoOtN2K2w4O7vSsSzY2AAcZyTmn8wd+o0ELwxx1ojwGIBwB3NOYbXJIC8ZJPQUMApyMPnqO1Ta5Ixl29PU89qDhhwMA55oClEOXD8/cGRxn1pXwfmAyD0Ge5o30K+YjorIAAcdKWOHAyM8n1zzQqO3CDJ9KcwG0ZBDDnB4pu4tiPYUzku54xjB705iT7AHFKvU89AcUBWCITlwaVrO4hjMZGGUAx020jJvRxkIQPXGTTt67whLIwIbIHbmmDv1JzVW7jdhU5GANoB59qXAY9OM0AEgk8fQ0fU5pNa3sCTFGznZn1PWkkQlSUwMcgGliQdfUHikHy5zjb7daLIdgkcuSXOWJ+mKRQEIIHAGMdqc3PPJ69aaFzyKE+jJHKQcAuCAOAO3WmBgcg9RTl+/ggZoO5nJOOmKdh3Gqm7Jz05oDF345A6YoKOvKnGMg/jTlL7UBxnHUAChJCQ0Ox9hnn6UkeMnGeAck8U6TCZJI6ZP40BlaLGPffntTvYPMQncqbR0+8aMcdgME5NKMOoCvkDpz1pGjO0v1XpR5A9QQF3x1NMJBPPX/ep235wCuFzzzxz+vFLwpITG3NLYC1Gc9Pu09drDjHPOaXbuUDt7UgB3ZAwuOB71Ls3dGmgw8E+3enoMc+tNTeFy4C8Zp4ILMw5U9KbfYdxkhHyEvx0Jowudx6n+tKIl2uCmdxJ/EmhzsHTtxihKxNgDbCSMenNB5HHIP50Hpj+PgijIUEnhv8aOVXuCAkAZHYd6GPABOaRSEiBOdxP4U4nODn60ncfqIDswR1GaaCScY+UDqacn7zOcYpoXOAepPHFK11sTfoOAbG0kAcGkGOdo59aVkxJ1zgUFcjJ4NCSHsIPudgBSoBK7jPOOh4pxwEDB8kdR2qMn5tx60aNi3HBtvPc8dM0bB0D8juKCc8gfLil3YTOOtGnQpegFieWHzE8ikcnYfXBH50J9wg53g9TSlMLnPrT3FfoxsYKlAcYoCYyCR6Y9qXAkUsCBtoRA3OfepkFxNuEwnHalMQ3sAQSB+FIVzwPfmgDC4bqO/PNFtBpXAkHjGT69aM7uD06ccUYC/c4pCR1z0zmnEi4hI5wc54zSlVHzKOvWj733h75oyRkdOOaNUzRNCDKRgDnBJ596VRkZHrmnEfJhencU2MMwk24zxjP1pu5PNcbudTgjHuPenqTkuTk4xx2z60hbaMHOc9aUA4bHpnNHwjvoIq44zxQx+RF527vzyP5UoDSYUAEk05flO3+IH+dJNMV7bCFdgIGM896aSG59OKAolyM45OSKN2VyB19aWuw2NPzcE7QQelKGy3JHHHNBXHr6AAd6RT6jp1q/ILWQ4My5H1+lDIXUA885ApCOx60ow7gZ4HU+hp200IvfqJkg4xg0qqN2QeeQfxpoKl8Ek0pdexwcVOxS1Fx26EGkjBk3baUnPzdf6GjrLk8bcgehpvUNtGLw2QePQ00ncMcbh6Upw3JoznGBU3sPS2w1C64B545Ipe/oKGLHBXOwMQRj9acRjI4xT1QK2zGlQf90c0sh38Jx/jSBR3zt6fnTLlvLGSQozgH60rqSBeQwSbG2ycDvmqk9y8mYoIymRlpcgAD60+WB3y8zuFOPqQa5Txr4wt/Dttd20JAi2g7nyT0z1+tZuSjHTcuEW3ocb8XfErWMIthIDDJGUeVX4BB7Y61876yW1aCTT7Gd42kId/ZQc5INbfjHxPceI9VeZ9ghjBWKMN90f3iPeuZkmj0Zbk22by6uiu65bhQPQD0HeuX4veOjXY6zSbG1mhitgfK0qzCySSE4LuOx9q4jVPEEviHxLc29uiGESCJIsEEAnAI7dK3b7z9Y0qPT9PxHbfK88x+6SB0H0NUYJbLwram7P+vAK24PzFmJ5P0yaKcLSbbG3ZWS1Gadodv4fv7uaeQ3N2U2xRyNuVW9B7Cur0PT7LT7X7Tf7YrqckszE5C5yNoPTNct4U1O6ulvbsnz5Q/EpACqScnGeuP5mq11rN1ruoXP2iNgkSYWfoGPoBx+Jq5LrFkJXNLXvFEus38VjZW5tLON2JLEZlbPHXtj3rnNW1aystVnN68txcxABYxJldxGP0qk939jvXnl/fkArjJ49AKzIFuEP2m4SGSWQ4jik565OT34xUpJ+6mapxUfeiaulaXNDDvnTzby52iGFRl+eM4HQe9ami6PeWu+xhU3lyZz5uMYiA4Ysc4qv4Z0yazuLnU5ZHkv8AYVCngRJjI2/Wuu0+/isPDd5e2/llpT5IAGGZ2+8Se5AofuaNhCUpLRaDzdR3MN5HI8cdpaqDGABgYPJyO9ZlzYXTPb3LFgJVLHcfm2EEDjrz71pW3hg6lLp+jxxPaRtGZ7yVupXPGfTNW9diafU7tVkVAhEcYA/hAAzXJN2SudkIp7IqyWpsNHtNOs5UgvbxyJpWHRfX8qoatZraahp2mWw8uyt0O4n70zEfe46ZPNbGttDGtvpsA8ydwDLMGyy9yA3bPapovDazaqJi42RrtwT8xIz09q5pykotJo9GjRTfMZlj4fm1AkPGRErL1wQ3Oa9Fs9OjSVHTKYQII+wFQ6fYApGokkCq27anTArfsLcgj5C4zwB1rjUk426HsRp8uoRWkoaNchR6AVe8kxy+UHMhxk47flU1rbed5rGPKnIIyRj8qksoEtHSOIM6sCfXBz0z196xlFWujpTY14/JQmNDgLjA6nA6VoeTCkCMuEk2gneM5yP0xUKxqHI35ZTzVa4d9yFUYjcAAOOf8MVkoyNVFN3ZcxGlsiF9mBzJnk5pLi4Pkyo4y0qbA57c9akvEWeGNCcMR84HY+lUZond0XJMbHPTkECri1sgsjQh1KO2REc46A9ATitJHXajqflbkZrmYNInumxI5jjLHryxH9Aa6S2sxAojiPmLt6n1qUm1zMJqK0iJcxCcZlPyKfug8H61LENsTmNCTxtwcYHeq02G4ILZ+bAq5Yak1vEPLA+QFTuGQc0oyuVay0JDF5EhIPByc4qMMk0gEg3r/tHGagu7k5GTsJxk/WpxsaIMAHAx780pJrcS8yB7eNJckA4PHJqVpFZcLGcn0PemSRb5HfL+4x0p9tIpBCyDkHv3p3bWmoW7j1Qf88y7dgAPT60wWcn2dz5SqH9eT+NTxs0MSAj159akN9JuxHbfKw4Z/aru+W0kEU76EKgMx84HOABjtinGCOK3zI42k4HPOT+tNj8xDmVPlzxkdf8A9VLiNyXl+QEhFQ+pPWp9mtHexpbsMO6ImJLZ9jYxKWyDnqPWnPaM0TkoOAMDPU1qSW2zEYcEDqRTXiB8sS8KnOOmSaptXsZ3W1ip/ZQSPeXVnIyFBJ5pDZOUC4Az6+9W3nCzARxgSYPJ5FWYJ7KJAk7m5nKguI1YFQT05qlGN7ju1sVPsot/kGSCPmPtUTI1tM6KCi3Ayqjpx9Ku3xtZHxEJgoIIHqPTNF3ZQvHAUvPLkR1cqOw9CfetLPaxDT3KxhV2QTICB+FDaemAFi+4Mk9a05I4HzFEjmVSCWPpRb27Mx3iQwg8mPq3sKFGRDdtznmtQWcJ1xyRUtpBc2sDqzo6jlQMcn8M81oXtmJyEjfyouh55HPc1LBYKsYjBBwOH3ZB5pa9UNTTRUgmZG3SAktjgdcmrgmjldxtYEAADA5NQxxInyDl165PrTWSRXJQ7MH155FClbYhxT1JGsllAIA+bOB9Kzp7WMK8ZTlxitGQNEqOhOR3x3pYgrom/wC8ByxGMmq52xumrHMT6TIxOwDJPOeOKzJbKS2eQPFx2YGu6SKKZtj8An7wHNQeQo81CodAMAsOfqKuMl0RnKHVHEiAOhMnfBAIqeCKNWABIfB49c10d5oazJwY8KfUg4rKnsxbnJ3pu+UEDOSKp817mLipMpyaeJYwXc78YwBwPxzWRe6PJB93JwMnI4ro4J5IzjkKfw/OppZVuDPv+fdj5O4wP60ot3E4vojhAUSL94mxmwQh456/mKZJZxTlzL5gQjI7HNdNfaGtxCcx5UDrjpn3rCa3+xq4I+YcKeoAxWkdE2wirlewljh4O5wucbj1HvVi6uba8CM8K/MCpHPNVUUO3Y9ye5qN4w87yImFBOBnoCahN7mc6afxFXUdCjfJWAOmM45wM1wOu6DHChaKLy1By3X/ACK9WgnZok5CRnIOe9VrvS45YpEADiQfxLWkajWz+XQ55U7aHjenaiPDmpRalHG3kuwSaMH5dufStDxHoEFhLHq+lyH+yb8EhYwCFfuue1buq+HRZMVaPzImGGUjPJ71keHHhtz/AMI7fgiwuSTHK7ECJyTz7ZqoprVbM5KkEn2sYEcMWpWJS5dvtKHGPVSfXsQKksEvdBlSR4Eu9Pz5fMgDDjpx7U6+0270jUpbWeP54yf3kfIYdjmkXddWckUrvGGyMr19qucmppPRmXIpq8SnrFjGJft1nERA5y8ZyxjJP8qwZL6ayuRc2lw37rOTGSGB9PcV1uhTkr9iuX8iZQdsp+7KMdD71heLtNl0+5E5+ziKZGxHBnBK9eT3IPauum29ev6HPKm4bbHOaxLcW90bucvfNJhyh+bOeua6zwN8TF03UI4Z9PCac6CMxR8jB45UnqK56ZWNjHeW8fmNGm4g54J7H6dK57U1uHtPNt/LilILFSQceuQKcved+vqcjTV30PUNV0610/xDcGyDHT7kebC7kbRkZKqOuM1Q1/RfsQsrkTyG22buPlAIOcY7is/w1rC+KNDjRnEc9ooQxhuwHb8q2Y5YZ4TBJ9olkhUeUoORk54xmtITvuvwIlC2ifoUdL8axRaj5wkKAMfOhJyGUH9K0dU1BrCWS9tRbvFKwDCJR3HUjGD71y2uWMt1eT3VlacBQs0UYIfdk/wnsR1qTTdSk0yL/SYwIOC6vnjGPaquox5r6PsRFKTs90XZL95bl55ZPNs2Iz5UaqF/ACrk+mwyw+faXGUB5GCTg/jVGS+Rkk8kGOGXIYdVPOeuOtS6XaFfPey4jkckxdeQOalTlFXX3FO8V/ka+ma3HHJHBcylSQQg78evtXRWLHU7CW5tkUXC/KQTkSH2PriuatoBfSid4kSWPgxHA4ORnA+lJplzFY6lLaT+bHa5+5nABIOG/OpcnHWT3BNSVlozajvZY0IlfZIAQofjaa1ILyf7NGksapOy5SU9D/k1BNpcGqaTKUkkkk2ALJFgjPuazLRo4yYnJjlRcKH/AIsD+tEqcWuZaIyUndpvU7a01qK6so0v8Rz264yODgnna3Wu6i07SfFFh9pa5P2mFSUkI+YADv3NeSHzp7M3KupIJBj/AIjgenpXXaJq32aGB/MyXXEgxwtNXi12HKzVnudj4Nf7Xco9lfCC6j+8pONxz6Z5zXqmleKZYbj7JqWntFJkqbmLLL6c46c1wMNpa67DHdWaQ2l5HggIQvmD8a7zw5cpdB0l3Gdzghs4JA9fWumCS17mT7M3ikcqh0PykZOKkjiCfcORjgU23jFrHtYbVJyCamzjDD7p6EVrcyQOocZUnA9eKQD/AOvSsqnJGfQg9KcMKpbt9OuarVoQmM8gHHWh8OjnpilZx8igY44prnbjPKmhMBE9A2B60ZMhJXoOCR0oLDgKDkc5PSnHkYA6+h709U9AGkMGTn7xx60jR555/OnbQuASAfTNCHY5wSf6U1rqxWEDKSDyAOMUw5RQGGN3enuw5Lc5/DihVB+U/cA4780tBgGyODzRIoBypGPYYyaRWXOBzjril27lO3gmh+oX6CRhW4IGT68YpVxuABz1zQdqqQg7c8nOabwBuTrnnJqkr6k3AHbkDA9z060o+Vyo6HocdaXcVPMnHQjGeP6UA/OM9cZFDXUfK7XGqNyuMZIzyT0pAMJ659acnGQO9GAGGOOOfrSXZkjF2IApGM9KWMvGHHmHaewHH/16cp+fLdPWjOFC570ehaET50Az+lCfeIJPFLuJHJyCelIBtzjufwq9xPQQBi+CTtx+dDADg8U8jK8vjHQc0jDPJx04qHoK19xJDmF8jfng5phLKgBfYTggZp0jeY2F+Y9TSYy4JPbrVJXQvURm2vkEHPJwc0pyV44HWlA2/IFAGMjignMmB0/LFSVcN2UGcihgNpIy+KXGenIFB3ZwD3p3S1Ek7kZ+ZxyRjsOOtLGdvAPyilXIGSPmNAULwc5ByD70cyY27Ck+YwxyvvxxTWzsJ8vMecKc8ZpWBK+o780j4wBjCg8fUULUlXYBN/CYQ4PWlUmMAHGe/wBaORyRjPekfBwPTvQncBdwPBxx0HvSEeXwPmzTvL3DeUztPX3ppOMsQM+pPFO49AO51BPBU4HPrTU+UgMfqfSnA8ScgrjIPbIoUgKDwe/41VwtdXQ0q2wgHK5GTjoeaDhUwMnHX60mM8H5+BnnjOaV1BbrwTnANK9xbbikAbSM5GDx0OfX6UjZHOwuc9BgHnr1p0bBm4IOOMUjMWUu3yMgxikw1YknGCeoBH4UgQMpygIIx1pWTAOfvdzmhsnKnGTjGKdmGgKAhCjAB7mm8B+M4IxjtS7Qw259vxpTv2YD8LghM07WJdugmFGGDndzkY4oABHIGafyckAnOMA9hSfd4G4D0qUC1RcxtOAeMdqRhjp1PaneWEOe2D+dNPzqC4wRSehpoN6NkZLAYx7+9OjPOCe/amhAruQPmY5xmncrx93mk7bMNb3Dy9y58wAgkkt6GlVd5wBjHfPWm45JxgnvSqCwznBzSs11HuNCuMB3y3fgUu5WQ5GScDilwV4Jz9aa4b5B0A5pW7sL2FBITGMn07UqoAOD68e9NP7xOMkhsccUpjAGe5/nRt1DzYKvYcHpSKwLFcZx/GKdtHc0MwQcnAp9A03QjjpjJpZD0zjJ5oYscgDj1puzHPf1qo7DbsDAKTnGCcA5pQAvOc/WlwrcAfnRwc9M98UmIaGz0HIpwYN1puDH0xu/OmtgbCAeSc0Joa30HMQMMUcg5HFIv3ODwPX1p27+EUmAQRjHrjvQD3BlJ5JHP8FO3bcA8DHPFNDfLzSn5+hx9aaiK/cQLneCHLDkUfNwCpxgGgHbyD81ICyJj8qN9hWFYg9zuDZPHtQ3qeSRjFOON47+pprH5uBjnqKlrUNA3kOhPzryCB1pChYgk4XOKONp9utIJAQB+GfrTcew1YcFKjjn3oUGQOUI4XPPc0EAMCD0/nSIVbIx0pX6WCwvp79qRgeu8AZ796dtIw2McfWmFFKgvnA7e9PmC2ghyx+Xp3pd2HweFJ5J96emWyQAB0/CkUoVyMYBouAmwJ93nFEjM2SeucUY5HOB/jSsrbSByBzzxQrBYCzhcAgUhbPXnFJ5bL834nHvTiCFJPBx0+tHL5hpsMdgrKTzn07Uv06mnKdvJTIPApCPmIJxjtS2C2lwA3ttIw/t7UHI4A6ClODjIxjnPekI6c/Ln9KLXATdhgndumKUKx5JyDn2xSeYCMIeQ3P1pArjj05p2sFu4oUpg5QqR75/nQMFccCgInKrkMeufWnMuE96N9AG4CvgPSISZeMAEd/WgKTzjJ7mlQdAnI56dqLrYNOg1u5JG2osZYM3K9hT3XjlCYw3am7d4cN+7CjOWPQY60ua2hSv0MzXbxktyScLkbj/AHRg18y/GXxzBNfiztD5ojfkg87vf1Feg/Gj4lraQHSLK52IR+8mXHb3r56soBfXL3N2XKebvWZhncOuPfJ61yqXOuY6UnCxf0DSoLfSrzWddlTE+fLhU/wj/Gq2iSSeNb+WS3tQLS3CrEiJgKoHOc8d6Zqiya7qMkUsqx2zgJEoG1Ikxzk+9dr4egstJs7iDTsWenWqb3m3Fi7E8kkkkii1k5O3kNJyfmYmrCC0ljgf/Q9IggD3UwO3c/OFHPc9fXtXE6fCPFl3Pql65s9MtEIt4gCMjJwPfIrU8WXknj26ttMspPL08TCWeVxguozj6Ut4IdV1MaRDm30O0iZ5ZhkBmHbjrnNZuL5bvczd27XJpr22tNBjIKJGm6VRnk59QOSOK5K+126kgieNAbmcARQRg7gCc9DWjNA2o30UVlHKtpGv7sSEjK89cnp3qpr2vWGhXc4sovtmtToFEgPyW6kAYXjg59+tR7P7djayVomJqli2lwyNel5b+XBgtfQg/eYDgfTrVa/1ZdNto1ti0+qHJIdcquRzzSaXaXkLz3l+8l5czAKqc4Q/3ia3vDnhJtR1P7Z5DJbQsJJrqQ4VsD7q+vua2u1a62JlK2m7NjS9Lng8FbJZP+JrqOdo/iwTzj6VseF9Mg/4SrStAlH7rTojeXTOflyF49u/NVJtea61Z7yJPM+zrlHC5jiBOAqnpW14Nglvr3ULyZ/+JjrMixAjnZEDhifTIrkk7pto64XVlu2djZXpW1u9Un2ob+YrCD1ESjAA+pFcvia8vHuXBEAYkHH3iT09eBWpqrR3uuGy01PL0vTYG8xpORkHse2TS2UV/deRHNtSFgz4ixjaOnXoa55VE4t2PToU0kVtP0pZri5vSOJXGc9iBjAregjhtgnHzk8d6dp2nFLSIzyCPdl/Kz0GcZNbdlYYfKIQGb1z/PtXBUvJ27Hr04W1sGlWkwy4H2dJDxuHPFdRp1o0cYlHyAAneTjOags7MebiVDJj5vvVadd9s5G/aozjkdahyittzotdj0jCfOSMAHimedJawuVkXYzDPGCAelJDPGyZkQxjHDnHJ+lWtsaoQ/IzkMQelYv3umhpbuQwhI7nc5OJOGY+tQRyESON+cZ6c81NcTxkgRP5i9TlcDP41AifZLhwvLHqc8VLabsmbxZYQq7ybxJ5mQWJ7g1YZBG6Mo3q2TkdvrVW1WWWR/McdRtC5JbPXmtARh48I+0jk5OcmqT2Q20h0EyFWHO89OKLdppwJEyisWAI9OlOLx2cqeUd7N1yOnrVyMTMxeR1dSv7tF7H3odlIUrLoUzattJ37DjBJzmpLT7TbRkH7jk4PBzzVe6muIboJgSxsoyf7pqRE3NuZ5EbcFBDYX1qYyvokOKZI6OZAplWU4ILYwAc+ntT5It3ycIoOMg+9JtVpcK4IU/Ng9qVrSKVB5gLjdlcHHIpOb5rNGmxLGsolIDrwTlj3FNkW1hfdsJkH3XHAyetLPCsqFER/OHzBucA06SxlaONzkFVwwHTn3rWKa1sJWvqNgnUMC+A7jAPvV6FSuwk5I6Y5qCzt5Uj2PGibT8rHkn3NS+a0ty4iRMk/OcY5/DvWjTtsRvew29Gx0kMiop+XYT8xalW2WYZkjMnIbJ7e9WTaxybA6A7SDg+vrVgokcRSMnewP0rOzlsh82livI0aoWjfPbL9QKUXCxQu4y5QZYdSc1JFDCuBPtB7E8ZqdLeFp1AcRx5w4HcfWm733Ib0sVWs5pIwsaLE5xgdyDzUkDRh3M4LrtxiPg596bO4t5itu5crzljk8k+9akdtJdogijQDHJOAT9TVQXMZttGdHbqkryzO5VRgRgfqTVl3jtXEruqK2QE54x3Jq39l3F45HCMjbTtOcCpkgs5WQJJJNJgg/udyj8a29m1syHMghZrdRPbnIcEldwxjvn+lSLfzPNsDpEijCjHGfSiO0SxiDRSRtAcqGJ4zV26Ns8WwRwxMAOQ33m9TzVxi29TPS99yj9oWBNjxWwZjzJt5JP1NRw2vn3eCYhCpJV+FPNXRbS+TIPsgiXOGmPIY+tRSWbq4iTa5Y4z/hRK7NFJdCncSSKhiR9kRP3gBk4PuKrPHKx5IQYzlxnNXpIo7mTYXMa7NpwOMjr+dMnikmkkjd0SMRjD88j8uDWXI1q9wVioqTbEVpFlH8JJ2gCmSFjlCeR3xnNWI7WV0kQouF+7g9vWo7yJiEAlBZRghOP8mspXT2LunoQSwbEVw+evI6UkUwncLglsbcYxzUVvD5pLvIQF4AJ6/hUomVHcAHI6VbukQ+xHKzRuEcbCegPrUEz+e2DscBmHQ5yD1PbmrRniu5MTpIg9VGc47+1PFvZebhHMe4gb5QV5H6UoyaM9Opi3cMQdAqbP73JPPrUYiMTOwChSPvn7xrZvbKOJjyHJ5yCDVUIE+RY0KHOW79Kbv8RpyJpGUHSJds+6MS/xYJB/LpVO4tIpQQYELY6ng4rd+W5GxyQMNt44BFU7i3811kMh3AnIHQ1abSsyXTvqcld2AWXCvgtkqvYY7VnTRvAciPYCc4612c9pGkzkEbD3I6cVnXNr50JOBgDAPrVSnH4SFC2yOXSfzMlgcKT7c1JHcybwC2/OcDsMVZvNGeGKRxk4G7GDzn0rFmWS2lMZJ3sNwDZ4zRe2iWolC92aVxbrfw7GKgZ6n/GuG8TeElmkCTJ/qyChBwDnnqDXWWE8kW/zZC+SNqYHHrz3zV+W0ivYXSSMSB8YYHGPx+lVCTfuyZzVKa3Z5jKW1uwJd3TUbF9oHOJI89/Ws64gEtuu0gSZBGRxXb3OmnRNX+1oC9up5jC5YqeCM/41geL9MXSdXl+yYltHVWTHOOORW0oe0aV9jhceWXKtjDmiimQI0YDqQyv6GrqG31TSJ7KaMSmFztkBwQSOQCexqF4RNDkOp55APYevvmp7FjDLGzPkEt8g7g5xmnFTp+8paLsXKkpqz1PN9Xjn0PU47aWIpbSEFZTggMT39uK57V9PeymnkSUOjghgn3cH3r1/xBoiatZyxSAZwTGQPUcflXnPlxaW8+manbeY7/6icycAYzyOn867eeM9Ys8qrTlGKijktE1Z9A1KWdF+SRQGUdyOa9R07xBbahbCWdPIn8oLGbfA5GSCST784rynWbJ7CYXATERID8nGafol+8KvZPmQoS8O3kYP945zwelbzhLdHLF2XI1qju73xNKZ4ry5tJoL5WCy/vQBMoBxgDjpzk1pXPiDTpoBLqEX7uV8efEBuUn+9jqOKwdOtv8AhYHhz/Rx5Gq6awZoy2RKoGMAdf8APvWId0aHy0LxucPGxICk+1TbS+wnGM3ZqzOq1mC700RNZP8AbNDbDtKkZIBP45BHFRWGsSW6m4tH3M4LKD0J/wAaz9B1648LalLZSCK4snHzReZlRn061sLo8EGx7Rwisvm7ZDnBJJwKlKMlyy0M480FZM17W7tNcjSaFDHqEQAlELdfqPWmrZtLskmladmY5Eg5AzwPpWErz6ffpPBut5gCz8EK+f511GlajDrZdXdoLlYzJ8hGGI7HI71lJKLVjSSvsWrZtQ0y8M9kk32NVG63jztHPucYNa2u3Ed7p6TwWEqIu4NnGVY9D16Vj6VqUjXphid5I8lZxkjOOw9xXRWKWtxcC08+SNJCGMTsdxB6dR1644rog7NtmMk0rMg0TVooGigePMyphvM+6xP69K0g7QsWRMLIckL0rN8Q6D/Y9ztuUCRNh0YEghcdWx0qXRtXS4R03PKi/dPH/wCuoa01RPMmrxR6n4W10tpttFLbwoE6+V/rPX8a9R0O4gliSRHBST7pkGCM/j1rwvQ7m2tZop0t9khH7xucsAOntXruhXsFw6RSiN1AVxtP3T1/OtYKzszOUbo7wP5EeSDcRZzkdqtWxXZhB8h6fWqlhs+6C+xv4SehqYxhDI8eemcA9a609LGTtYnx8hA64PNAYFMtnZjoPWkVjt6c9KcUZUwAARxtcGnorWEtdh4kK8jhMEEdSTjiowGCoCBjv9aAN5Csdh5PAPpSuMoO2expcqG9BCSwx3pCPuZwPfFOPBLDg4wM0A5wV/TvVPYVraiYEb55O7qDRlQ4CjAo4z1BJ9O1KobBHHtSS01FdsJFK/KRx2BNIfuAY59qXHmHnBB7mkJCHIx369DSVhMUM2MZOD2FHfB9OBTOQvEZQj1xz9MU5ircs+0qDz9KbRQNuXGAU9aNhX5mXj9KRiNmeSxINKDxkDOKd1YWncQsCzjHGOKeOV4IGR69aaGy2D6U1QEwSDk/LxTa0vcYbuck4zTVY5I61IY9xI4J7Co0A3Edhz/k09GgXcf8q9etJtZ23ABPfPehd3dNh56nNCncuGP04PWoemxLFUhuCSOCPrSAE+oUdCe9DDbggdc5oxkAFsYoUhpCK3UMdgHQ9jSledycjH604nGcAlBj6ChPnBzwAPWi76jYm87gSMYHIpn3kcjr2pUUg4Bznjml3464z0qlrsLQHcnDHgqKQHftZR19aVSWBB5J4pqxvGQN/wAmASCOc+1JpIVu4HEhB6fSjCoSScDtk0MAOFFA5XnqOnuaL9wsG4ltn40BC7cDnH40vTJI5xxj3pgRlXfzuHUetNJPYSXmO7cAj2PXik8wtgfXGQeDinbgMg9TjFLu4469xQ210GyJN2MHrTwg+Y5wQM80EqWz270YDcHAHqe9Sn0QrDUymSTkNj6A04jDEEE4PIPSgxF7bd0TcVxn260EgbAOvTNVbWw9Owih32DgKM03I3808/K/Xj1oBDjI6ZOM1TVkIbkeWQBjcc+9BQsSVGD2oJxwo69xRuxlc9KhXWo7aDU446E/zpzKCmSOR1560gXIz6d6fndx/D245qtBK/UjEpdvnGGyTgU5ec5/h6UpZnBGSMcnI55pgbof1p2uAfJwG5OSV579aAQehpxPQ9s9T700f7Y3DnjsaNtwbF2bV4fHBOTT13MqlF3Ljrmo1G7B/hAPH9aA4YZpXJ0L2BwM5x3NI+T1PHpTmQo5B657UbljYEHP1qeW+pom+gw4JDcDjtQ+e/WhVDDJO7B6U5ZNzyYOdgBbPYE0NdhjSc8gfL1Jpz/MPlzn1ppI2YAz705sFhsPQcj3pWEk73Bzu2A0ikPyM7T0zS+Z/dBz7joabt2JgkmmkmN6gW5wR2zSkZUAdDyKUtjaeox3oVTJjaRuI4H0qeXUWg0LgY4JA4oIC4yeMAnNOwWDjqBn2puGVAzHI6EU3q7MrQME9PunoaRwwTr07ml3E4BGB0pTkcAZqrWHqxo+6AaUlfTPPIpy9eDzRgHHJ9and3JvYYwzyT15FKrHafXBB+lGPkGT82eho65BGDmqeqG2xzAKM9gMjFNQEfMM4PY+9IqbnPU4H6U4L5m/D7CoGAe/NJXW4rjXG35SPmoCBhg9+OKVgxbBJDcc0Bt5J3HI6Gm2xqQEAISew/rTSCeDjJ6fSjG08/dOcjvmhXUjIxuHTNTotiWGO2aci54HSg84GAAc55NIy7HCh94Izwae4bgSScdPrSKG3EnBU4wMdPxp3mYUgimjJkLDgEYxRd7FXS3FY55HTtR97296bsOc9VHp6mnP1GOoGKNmITADkHJcHkfhS7yqcDr60DlyxPP86UHcCcYA9aNx621EcCOUj74FNjYAdMDvSpzks4JyRntTiecbNmOM5zmiwJ9BMbuccAUjr8vzdDRktwOQaCgMQAQ4z1zQkk7i+YhGORkj+tKQRKQ4xjjPvTmxtwOwzTGbzevQihye6C1hGXJ4zwfwp2z5snv1xQx8kAgZPSkaQBchDy1JSBMXZt4yaXhsE+van4x1IJYZwO3tUZ+Zd38Krkgcnin8QmK7FjnuKYAXx/e5wcU5iwBCY56E00EsM4PB/ChRsLfYdjnJGaGVu+MdetCxlY8jHU8ZPrS5IGR+JpX7Iq1xMBF6dTSEOc4GzA60pbL5xmnKGkyFBwBk+wovbUaXch8tt20KSx6DNcD8S/GqeH9PuLfzx9tcFev3VxWt4y+Idl4Ms52hJuZ0TIUdvx7V83a3qFz4pknuNQlMCvnfGOSVPb2rmnJt6HVBKGrZzNvpLeK7yS7vbuV7CFi8jdmPoKg8R3MUqh4nWNYgFhh5CgY6t610GoXdudOkSLFpBCuBDnGQB1964LXdMWazN4J282dgiKegUjJb6f1pWlF+XoVFty9429Ks0m0aOIytI0Th55eAMnnGTyRTPGusuun6fodmpEuogrLJH12g9Px71Ttb1LPQZJo32W1mi/6wA+c4PzMT3xTfBM9zqXiGPU5sTyOxEAK5K7upGenSjmvK/Qzl7u25etfBk02nJbW8a2+85uLkyHITB4HP60zV5dNgmttI04i4kCANxtDH1aug8balO0ttp1kQ77WEs2MLGeDknv1ryLVtaNrNJbaERcX7r+9vsD5PpmldSdkVGPLHm3L/AIw8RtYTR2UIWOaRljKW/wAwCgYzx0yawNJ0S5u9S87GXLBvbirPh/RN8plO65ZsoZpDuJIOTjJwOfSu7tbWG6hjttOdHkUFp7rbhYeM4PPP59a1ThF26BeVR3RFo+kuuokzOJLeIhpDyEx33H0qTXb19cnC288b6fEhBWEbYU/qfSqXiLX1nt49KgkY2SDbsT5TM4HLMetUv+EekvtNiGo6jHHArbUtLUg8Z43Ac1i5JK9ioRSfmNtb5tVt9PsLYFIpXJkEAwnA4Hr/APXr0ux0qDTHlC70nSNYYj255Y1l+FvDFtZQ3l1ZRSBYtvlmbjGRhsY/zmtq1kd77zWBKsAMP3x39q8x1E20j2KVBSd2iS+0pNNkt7a3djHckNMyH7xHOD681uiycW/mABCeEB/z0p0OmYljlOJCqswI/hz1zV22hD7CwJ7dT/kVyc9lfqevSg07IbaaY++PzNu5l7ds1vw26QRFZH+f+EZ561DZ2gTeSenYknvVmORXm5QP239Tx2rmlozuSsieBDBKQcmRumT69aLuN5mkRJChAGSDinm3kcl2TGec1JbFGhdA8cgOcOV+YH8DzisWopaMtWWo+GNkZGSNC7e+Bn8abcztLwAm4Z69MjrTCoj2ZJlz1PSnySxq4DJ5a8gGple1kacqewxXVULuhG1csR0x3NR/Z/NUOobYwyrOMEimTyyCaRY/9WOFI798mplvZZGUyjeQuwE9h9K0g/dtI0ih8d/JbMSlurkjbubjaKls7zzlwoLsPvEYxn0FQJJBPmGKQzSn5n4ICdeKn0q2+yTTl50SNmBWMD+LpRe3u31HJJdC5DE7RB3Hzk5x6c1aOLRSXcgetVxM3nFFxgnJqedUmQLImWzkVU7yVkHKxJNQKQoILYSu5HLjBAPf8KYs3mqiECQjLYHHPfmn2yGfgYEo4C81YIM0c8/mLHBCVXBwCeOcf1ou3ui21taxmrZ+SxlJdwQcIDxuP86tWmXXIQR7OxHzYPpzUdpLNeM0SgQW8eSpJ+8R6VLcaVcyvHLAykID5hf36Y55qE7u6QOSWjLe2aTIj3ksoOVB7+tXooytsM8KOp5PQVTmsW8uNZTLFgBRhiufyNWPsqoUESMUVSMyN6nkn3rdp7Et2SsxrtcMNiOEVhkF/wA+hqa3Qm1DPcRJL3L8d+TVfzGc5kQphtuRz/I9Ka0Hl3IZ4zIoI+VOuPrVx1WhDtoaCMheT5w5UY4qG0Z7eYuLkPkHEYAyMGnz6j9oRIorQEKxyBwTn1Y8GpVjJ+0RRp5SKgJcDIGfSldb7kt216krRvcSpO6b9pyC46+tRyQi2mCyZjaZs5IPSktJ5WljlDvJbqOQVxx9e1XvNaSUxmdQO+/5unpipSUtSW3Fjo7C1LKfNOcf3T1p8MksRlAZPKVSR/eNMsWW4EhHmF13EccYHU0LPGmN0bBR1xj8ya2eishbmjZy2v2dC6RR3DEuxIySOwq6HadAIv3TLncQuAQe2P61jLFBDIWnjZ2blc4wP/rVrjVbZ7YRRGXzyflBUbffBzWkb9djmktR17olw8ccLiMRlck46jr68VXjs4xvUJlyBtfGcEH1P8qt6bawxuHlMskbEgxI3zZHQ4PGKnbUbC38yP8Aex8EABR17Z5rTZ3M762K7afcMnmu/mxE4AAwSR7Z71Xna1cs/n7Ao+YR5GCP4c1VurWV7jzWSUrjJIPyj070HUpLbMAtsgkHzCqlWPuT3qebXbYpp20I5IXVskSP8uQi8tjPapWFtNBGLI3JZUJk85eR+nvQ8k0v+kLJLFKFIEkYxj29Kr2Umpo8rmVwHP8ArTg59dwApS1ZVnpqRAXTxfvZUwp2qVG04Pc45qPykaEoCXlySXPpV23heRJY57uNGA3YMRycntzUVr5aSwOhWCIKRI8x4JPf6VHJZXQrmawj2ZUh+ccetN8lCQZ0kzzjYMDP49cVotGJbSV45Ld13kKIzn8eKamnzPIkyTxvE8Z4ZsHI7fjU2W0mWp23Ka2+zIQkZ9e5qd0M0ZSQYCjd8w447k1dXTCtuZXkBkzgRjPH0NEEAuJitzJJtIIJyP60NcisY8ybOflijQAAh1IwCKVYUlgcKSCnY9ea2riJIXIgQy23K5yM8Vny6Z5xYo5jYc+x+tDi+h1wqaWZQ8sLhSCeOoqsUEOQSH+nvWu0m203h4o0BKkkZ6e9VvJjOwk4zgnaPWs02zTmMuWEjzFAUxE53sOaz59LWZDuHyj3I59eK2bhIv3iM5RBk5fv9KXEL2xiO5wSCDkjtRe7E3poYZt41Qhz+5Axz7+9YV/ZRid1HA425G4kH37V008ihykfzsCBj61He/6QXZwE+UZPHJHX86pXRhJNM4K/0l5UlWM428E9aZHM9sAnOwDp9K6d7VI7jej71c9PQis3ULWF1Ow8qenc5rRxT1W5g0yuFivVBaPKkdM45x61g6zoQCl8E5AxxWlbTTW08gwvkkZy56GtK2uoJkRSgcd+c9aUZ6arUiUXayPKrvTTayu2D5Xce9RwxJMxEZCZbgv2r0PU9HIuJBJGEjPOPY1zV/oDRlJFztGePat4W3MGuXdmLFIJlKudqqCM+9YPi7wnZ+IdPicgR3trllkC9cc810DJvHBCbT371Y02dVldA4wR8xI71UZSjK/QwlCM1Znz618szm3uIyIJPlLnPDD2PQisy90650i7Mpy0M0OEPI4PII9Diu9+InhxPNuLmAMIpFMi9sMT/KuW0rWrO90zy72N0eIFH2c7hjgjPQ16sU072908OorNv7RzGleI5tB1tL6zlfOPmQE8+oPrXY6vqVlrwlNpL5ZmTc0bZB3Hrj3zXnEkHlzko5kiyQMjDYHTI6ZoCsrkrvBHcZzXVKEndo5XPRRZ3NlYRyW0izRiRx92R2bj15BrT8O3q3MptrlC0gDFJNx656A1keCfFFqZ5NP1HYY54ikcpXJV8jmtZvKjsJYAI3aJyySgYYgdOe1cnI+tzdpuN0b3lxar5SfaXS4jGSGz0B+tVbTUJNL1Ivhxsf8A1mcggc9Ko3SeXZi4IkF5syTnIzuP9KTTb5NRjjguHImcHgDJJx6U5Jte/qRF3TO2e9g1OOO6tpyjvuZpIjg5z3x075q2rXNxp0bzyN9rQjZJ03YPY964jRJhZ3giu55IrTOGBXAOfwzXULqMcuoxl3JjCDZhsgJnt6Hisovl+JDs5LyO+03xIniLSo7TU7eOKTO1pmPOAOprGIj8P3+2ACe3kbCzA4BGepGOoqbTLVdRBkEoMuzK5PUDt9anhFvLapp0sADMDgoPmB9R7U5c0Ypb3MJWUrtanR6JHJfs7+ZlVIbK5A2/jXoml6hJaTQOkbF8jIK8bPwryTR7O80mKKK3ud8YYhgzDcR1yR3r2bw3e3E3lC3uxGMLkOvJ46c04ybdmEu56lp9zb30UckaAAgMxGetaKbojuU/Kema5PTL68s71cRJOrjBQnHfrXSC6uGO4RR5zxkn/CuyPvKxg+5YLcYI5PpTlyvXqfWqwurqVQTFE8gBwM4/pSxSXMzfvYkgAHIDZ5z/AJ71exEuyLGTxjp601W+U49ehqR8nGOB7UhHIJyRzmnq9R6oTAdHBYocHbjnmgso7cdOKA/mfhxSMSoRScEkZI6ZNPRBdiBWjJ9O9OCg4J68nv3H9KMsflGXbHU9AaRSDGgJ3ydDQ7XAa6hsEfwjaPel/wBWmAMZPNKNq5JJAHQe9OJbb7VHXYBjknnk+44oHKkgZxzTg2F4yT701QypjOSepqt9wA5XkPgfSlxlccnHpRIikKBzk4PuaAw3uxOMdfrSVu4rCK+OPX86TjJy+RnilDbB0H165pBgtx27VW+4xWHzksP8MGmBfLACfd9PrT3BVzn5wQPajIXgVKvsS3YaoYcdu9Lgd6OAeX+vtmlQqH5/OnYQwDy+ASeT196U8rgdaXILkkfL2oYLuyOBii90NDVTbnnP1pCgHK4Ge2ae7hfypc5wQBgc/jQl1ZXqNZcKCeB3oOMgkcE8U8ENkkDnmmO21HOPofSlzdgsNJ5zj8KVkUTEjjjnnIzS4JAPGcfWnIPlx1HUg9KdwI1KkDHT2pwGckDAzxTgQqbQAFxjHYU3HQdCKfmJ36iAY4PIx60ZC8nJ46CkDZwB69+DTomPzMAQQepIwfpS0TIY3iQAjg/rzRjuDjA9+eacMFcnGc5xTQpk8wAj5cZGavcdmNwXwDxUkYUZ3cgelISnYEY/rQox9al+Q0G4ByuPlBpm9T0yKkdflyuMjrk9c0hyOOCfaqXcXqNK7cNyaTYeCDg+/anEBcE9qMgtgdutKQloIXxkKd/0obqWxliMZHajKj7uCScYzS8KCCeR/WklYY0HA56mg/NgqOB+VBXbjAz6/jQEG4An5c9q0toSAXbhR1PUmpMEE5IIPpUbtQRnODjms9Ex7AMlSAQQeMYoQgqd5wBnbTlXy369BgfjTTEDyTyPf1qtGK1hXdWUbD0oijZlJAJGetIuA3I4HeonZ1Yj7vtQkO1zQbLcDgUr4GV/iHP50jAk8nij7y9M4rN36mgoI2Y4zSNkKM89vwp2DtyRj1prEkfJwaE+wCh+eMD2oc/KAPc5HenYJ4GASKaVKrjtTtrsDYDc74HTA/PvR369PWlQ4HJ59BSBRtPGcdz2p6XuU9tRxXPIPFNUjPfjj86U4QAA4HX1pD8oz1pa9CLDSoXAH1pfvDB6UnVhg8H9Kk+UKAc55yaTXUpK4xxuQDnbSK4XGBkA5wc0LkRgMc4p2Qck9qL6ahbUOr7uOnQCmk4UE804ghgB370NwCDw3Y1N7hca+DzkAgZ5pY13LwCSxx19aRl245z60EdzkYNXoiUwZFGfUHkinMAOmM+tIhwSOoo28SbvXoPelfUaXYRSzk8/L6mnKylSDwR0pGGMg5x6dqAM5AFU9QBjuPC5xn8s0xgGx2PWgkkHHJpxU/JjGR1qbWExMgfMcge/HWhVUEluh64p7lXIIw/PT0/GjBZyxPXnB9abegakZUI3cjrRv+XpT2QjgnjrTYwB1yc8k0nrsVawoGEBGcjrQuSPQjrSHgYzmgkjGBzVa2J3A5ROPmPWlAJUEjK55xSFs5I+8vUZ9aXJbpwaTWmg1oB+dOmOTgelRsh6g08Hsp56ZHrQVHPXNEb23G7MQrlQOhFDY25554x704p8oJPJppx0A5qSX5D9g6Dn+lNULuzwBgjnsaQKWHoVORg9ad/Ptmi2t0DV9BoBVgCPQ5x1pST82QCc9BQN45Z8MMDjpnvzSgAZyf15qrJasFoNCkNzS+WCThh70uCTg8mgE7juGOMVncrS1xBk4Gcdz70nzSrgYjYjcAadyORyKD85QnAwMAmmrgm2N3fwsM8c/WnKxXGU59KaU+R3bHHXFMlcIC+8RgcjJx0p3uC0YlzeRW0e9yEHfNcvrGvy6tciz0y5+zqxKyS45x6Z961rqyjuUM93l4T0BHU9e9cn4t1H+xNFn1GJBFNysMfHJ5GaipLljc0h7z0PMvin4js9DnGi6e/23UHA82aUlsH61wdtPaWBk1DUp28lRwoydzfQdcUanYxJPcXlzLIWclnkJyWJ5wK881bW3vL0kSeXBA2I0Unp15/OsYJ38zoSutFoX9T1+XXNQRS/lLISqxYwCvb3FYfiPVbs6lbackfzOBErDkRgcdv1rW0A/wBpXeoajdmM2dumEcnB346Dv1FSWFtJcabqWrGBBKwLCSTrHz8oA9+9X8CXOPnXY5rxzcXFqlvpUAe4uWQIkUXORxnjtknmvSNCtG8PaPbKvN+UG8j/AJZ8cj6+tch8NtIn8U+LpLuaPymtIyzTS8/Meu09xjrWx481w2EN3a2NwC5UqsuOpI5/WlNxaST1JinN3WxheKPEjE/YoJOHOXlwdxzkYz6VyunWMl9KbO2+WziYtc3PTgDO0N6etQbpdavItPiLmfAaSQdAuf51r6tdq1jHo2hof3+YHkPDM54J49KxTcJOJrNX0iSxWtzr99FpujRi3sol/eXKcAA9efWtx9Rt9P0/+zbKQRWq4UvjDOwGCSe9Ogsrvw9o6aPZEG425nbcO/8ACufxzzTIPDrRW6M2J5WbIBxge59qLuSvB6ER023K+mvDHqVurlfIIO8AfvGP19CK7DR9Oe9nwNLFnAxJWRCDx7nrWX4c8OJb329s3c7BgSpyi5bt/LrXp1rYJawMYg/yH8Oa56848ur/AK+R30aLm7oyLmF47N9OgnHnNtfAyDj3rW0myP2uGB08wQxKTIRnJJOc1PZ2cW+eV0zO4CqQPfnJ+la1nEtt9oWM4VQVJJ5I6nBNePKST93qfQ0qPLrYW5heQ4jwqnOVHvWjY2Y2OmzIRQcnuR1qpYW4lcPG8mWbnJB4FbIiiDgjIcZXA6YNZNNvU648sehVluIYncBDvI4HOB+PepY4pG8hXHUc+vH04yaZJDKpOJAw9COQKmj+U5kJDEAj3rByte5vox80jKgQD73GwnGefWomEYZGx5e3j5OgptwSW5zgdM02COTZk7Sr/d5796zk1JKPQFZWaLRWNXDpKXXr85GBj07VHPMs5CRlZJDkHnIFV0s5JZIwj5RSdw6gk5GPzrTS3+wW22KONHJzyOp9a1S92xorD4rd2/doQEUnGemfSqpCeeBLHsdWK7gCf/11NAqESFpZN/Z4+Rk/0qWXatuSIyzDrmmuZKyHtsN4WVDAc55JIxkVPDGVl3Okco3b8FeBz/MVHbInl8Pvcn8PpVpQ5/dIM7sZI68009blpeY66eSObzGgVVY5G09BTvtUt06Oh2Ip4IHYUjwRPi3tzI8hI3vI2fr7CrskUFpDHCCCM8BWycirburFt9CuIS77o+SD05H1p88sCxAPIsZHSMDkkmrP2QwyEBwDtDYJ9f61CNOWWUTS+X5oGMA7vfipjF63M20tyTKlGd+BnNW0uYE8x1IijiPVj14zk9qpTzLCEBfAPStO1hjtNkqRxyrjcQyj5mI7g9cVou3Ql2irj4pmezN0Q86Z4ZjnOOtTywm5UKhCF+54pIFbG1v3ZPtnH4Usek3+q38pSRBFGFVpWYKAcnnHvWsU2zO6WrIbaGGCUsiFypx8wyD74pJLyE3EltEGMgxxjBOfSrk2n3LuYorvAUEOyxg5A9DmrA0+GBo3SS5lklUgEKAI8dSSPXtVxhzaoTkrlOC5s1KRfaAgAy6P/e/Cj7eJBlkO3cVVIxwQOhNWJdOtbTeI/KMz45c7WIPXPrWhaW8peBIki2ojM3mYAGPc1XIoP1MpSRQntpLu6naJ0S3t41GCMJn14qO4SOHfKAJxtz+7zjmtGAzNbSBgocsS+08Y7Cl0h3W789I4pIV4IY9Tn/P40tHpYjnZC9lLFZriJbRgu6Q7zuIPp2qylqI9PjJLNLxgsMAg+n86vXMTX82+cAROxLoOuBzgc96mnL6igkgtilvtLAOCAqgY/MVpy68pm5lVHOnOdpRyF5zgjB/lTop/MguJpUkldANojjwq/j3zVq28LmKyguUuFDTZfDgZbnryeelWbkvFJFafbPLSePnGAseDjkfjW8abXxGUqid7GVFPPdQpOEER3YMgGAMfzqfDPHG8rgCQkgsAcgegq3cW/mavHaHURPAkZ3AAEKoGcnBwCaZPCWkCRYkhReH9AT6dqhrlemoc19jMmZHeUmeTEaAhAuFwOO1EyRTQ5wiY/jycnPvmtRmAtI0dA5RSOnDc96IoAyPJDp7hF+UJnIz6gelJq5XPbcx5DcG2iSC8MZBxyS2BnvzUK7kl8tNR+c8t5bjk+4rWltEt5wjgGRlLEdBmkmWO72bLeODy4/4MZz356molGyHzdihdXF1Cnm7Hu5cbM55I78/SohN/oXz2DmMg4j4LKeuBk1O0E9sqSvPJHExxg57+1Nuf9Fb5D5obkICDUJcr1HvsVra5t3mAeKS2iOMgx85I/wAaZqFt9mvXWIvJGTlT0wDVrUBDcoBEPIaT5QeeD+fWqKs5XLFjJG/kt6ckDrSaUviQK1r3FjvtvFzFJ5SkHKHkn161LDqtqqRsYJZSsxykgABXt3pJdOdHnDHpnA4PA9ajsjDKHE9vvj2EA7iDnPWlqtOwmoy1RZSzNxb3t1YIIArbsFiMgnt9BUO2a4hDypKVb5QcHaT9ajsY0jmSMJK8aAnAbqK0Lh5I7OJIt/lsdyJITgZ9s9aXLzahLR2Ks8FuthOk0R+zYwFRSQW+vrzXPSSKB5cAG3sSDkAdq6d/tdi8SFxHFIN/BOc9PWqpfz7ss8iy+dkEsNpwPbsarZGkJWOdvJFk2B/nYDrjgVSExTJGHXGD7VsajYgTO1ijW5OPM8z17kfhVKXSylvwd4PJOOc+9ZyutTbmSKzBWjDqenr1qlKrM4AySa2IrQyEBIyVx0Az0qrdQOlwAEI9e2KTbtqUnFmHLE5leMIAVbjHc1TayLIVfICtwB7mti+jWJDkHLZGe9Zx86GIopEsZwcv1HrVxlZaESSexTutHjnhyI9g3A57fSsloGsy7tGERfTqa6ORNnll8jcAeOeD/Ko5LNXyzEkLknHek1exgrxW5TlxdoN4ySvJNZU8BVZFdCUUc/Q1tTRrBkDlcAZPc9arBxISkgxkcUkmvQz5W9zgdR0JGkMkMu6IcGMjB/DFYEiSWt0cIiRM3GPX3r0XVbIQlpcgr/Fj0FcnrulwvIksfmBDzsPIBrS6b1OdrlZz+o2S6sPKcogHY/dGfavJ76CwttRl082lvbO6lvtI3DPOBkZx+le0PFGYX2DMuMdOtef+NvD0moabOeEmQcbOCcHoK9OhW548iPOxVLmtUR5rf/DqS+eeXStTtp3X70Ep2Nn/AGeTnNcxf6RqWibk1GzktgM8nkMD3BHBH410OoJJavkZicjBz2qGHxTfWBEUm2/txgNDNh0I9vSvYpuU4Wmj52cGndGVocyNeWkoQZWVSRjqO9b9zcT2Gt3Ec6HyjKcgDA2k5GPwqKCHSdT1K3ljt5NLmZwFCSblJPtgd60df06S41LUUe7juWUArKDySRjkexpO0vdY4txeh0ena7pF40aXYeKA5Uybhgfp61n3Jj0PVSY0BCnfDITnPJxXJWrGxdIpUABP3fx611FxFFqulF1+ea1jaVSTzj0/WuT4bx3Orm05kXtSv5tcthPKQboKFWMDqMn9earaBqIt4ZILnIlRTs5z0JOKxLa+ldEJDgoScZ+8MVoS2LXkX29JY0jI2mNPvLjP86TinG99iJSUVo9DtfDmvTW11aSwoXZTnycckY6YJrs/7SSeSKdI5Lf5uAxBIJByOOcV5f4du5JZfMMqxyJnBLDcygfzNdTpcgcefGMROSpcdmHtWb1XL3FKTlqjt9Khj8SybIryOC/iJAUHtnjgmvXvh3emb7Rp+oyGwuICFSQjrn396+etJ8TLaa2EmtykjL5Zl4HmMTkH616/4J1+e9uhlROwYM5zltopXto9LAo317nskUV9ZIj3BVxDJtFxGeGU8j3rqrWGQr528FXGcbuQc/1rN09kvtOE9kQ6uBuiPUEdq1LMEx/PF5BBHG7IrrWqujmatoTKrF8j0J/KkTLNjPvmnOoLA45GcYPrSfwADPHatLWIYbRyO/rQoC5cqTxjgmkCqpyR+PuacQFVyp7/AJmmmhXvoCyExFQSEbkqQOv1oUn0yvv60MjOpxwfX3oLjdtzila+qGIvGQe38zSFWQbQPmFPYZLkcEnrTT5g/i75ziqWugrWEC5fGRnv9aUL82D27UH5mwx6HqKMuHOAhQDrznNOy6jEOA+R93pyfWggKMDjHNLhWXJ7HofWh1yuCOTUNvuFwVwq4x33A/hTQM8kdfXPelDsMBQO/NBWT7oIDdaaIFK4Hy9h+VMCDLYPLdaUcdSUYilEgBAPbjgU5Fa9A2qd+Pk9MknNIpVev3l7UOgO0kHjvSMV5dUycjIHeqS0Jem4u4yOR5YKlcZ96ayqFxn5s1I3c9P7opjLtkBA5+9jPrRuNWA8cDrilA39enelLenWghQ3X8TUXtoOwny73YZwQAN3bFCjnaOcjPFIuOpwdvJyKUhl5IINU7WJDIUcdaQnOc42t0zSMg45xTsjqUBOOp7VCT3RT8hqqFYg8gntS/vDgYBB4AzS4wu7HXpTQoyrEcVWgth0gCMi55KnIxwCDTW5IC4yacTsfOPlPGfrQTvkDcFlyQe/NFx2EUjcd/YcY9aQgR7AehOKAUPWQgn9KdnIyOeetCv1FoRlB1yd2Til8tdhB+QvwWHB/OhRt68+1KxyByeudlUxXvoKD8uPQY/+vSKuQD6Uu3dx0ppyhx1pLYVnawZU5xl8daa55TPGTgflmnltkTkkACnLuiw5fJB7e9O+hat1I0bcmAfl6j1oTBOxvvnmjkDAyeuKduIQkIADjnvSSExBGQjhyMZ49aUllcsMEFdpz9KbtTJy2W7U4fNuI69TVC1IwF3NjO/AJ5pRlvu4I9+tKw3IhHQ0MRHjIyDwPr71Ia7h95yN2BQfvZHalbI5HI/rSMNp4HHOabEtQYnbzimgYXDrvBHOOKdISEBPTvgU5vQYxjjGepqStiN/mdyE/c44HOQaXap5JIPpSsoIPf1GaNgbnNWnfqTdFthhwcgr3xSgh4+Rhs5B9RTckZGeTwKd16j8aye5oEbY5KZxnkU1RlcqQPqaU8ZAPA60ny7QAAnsKLWkA9VzwSM9M0kfyNjPGCOOO1NT5TjjkUEk4wenpWunUPQd95doGO+fem7dxOfxoJJ5JJIPH405wx5JHFQlbUeog5yBkfSkMeHDD0oI+6PxpwbDYGSD/Oi7YW0EC8EggZwRx19aWQ/NuA7dqCNh57UwdSSaS13FbqxxfPTvTcE9PrinKzfdYADqp7+9Iw5z+dFlcAWUCXB9On1pNuFYH5waXOFOOTmnFMcHBwf1p2sFuw0jZkhOT1xQkeEHBI7/AI07y8Nk8/Wmq24k9unFGoeo0rtzgEMegPpTjk9Rz0wKHztyetC9sU3Z7gt7CAtjB6U44SMjkbvbn86RUKDAyfr1oKFumTioVk9x21E5RMjqaUOIuRyaBlUyDg88n1pBgcHk+1UtSWr7hwy/KOc5yaSQHIXrmlK5yAcUxfu4HOP1p8tkOw5yNjgdcZA9aN2eRx6etO35UhchW6g+1HBTAHPtTuA0hRkg7z60MOSCfpSEbEyfmBOMjt9aVnX7ozu+lTZPVAtgZ8de9IBnJ6+1BG9cMckdOO9KO3POOaTi9xasAARkjBJ79aUqNvJ69cmhiMjA60pC4JxnA4HqaFew9e5FsLrk9PrTsKck8ccY9acBwM8UEfL1zTeqCwhJ64NK25fTHT2puflQD5yxxgUuN3T6Uugr2FPqOlDYJ3AgGkALIRn2xTSoKcfdA70irW1JGIVePmJPH1pI/lySRnpgnOKTLK4yCCBn2pvzHnAznOPWqsxagxA5P4YoyHbI6dadgHJUcfyoj55K4xQDQhjyCeo96hdeN0xwD0HXJqwOpz71FgNy/Wpv1C3QydSujcvEk7+XEnJJ+leDfFnWpdU8SRRifyIIAcRZP3RnBxXtuu6gLOWS6uY9lhEmBJx8zdvftXyp458Q3g1O8uRORJd5AJHKoDyB6VyTqe9yo66cdGcr8QPFzxpHbQeXvmYxYz8wGOoHvXMz6TKZLO2iJkmkCmQt159fQmrVnDHquvy6pc7vs1qzKCwB3MOvPTk1t6RbyWumSanfgRzzMfLD9NozjGKILk1ubc/vcrQ+G3imS00JDhIg9zeOuMYB4GfWsK71CfVpra0MvkWM9x5nlqOSg46++auQWguwZBI4ndg5A/i9R9Kiu44bX/SXQSMgEaA9AR2UD9ahu7T/AK9SL2ehe02Sbw9Z3cWny7ZrjKq8hAAQgD68Vx+vNOLv7NIXecHB2jJJPYVo/wBorf6g95JuzCmAgGF4HGAe+etY8dyZbu41CVy7RliAOTuasm5OSXX0OinTcU0ti9q7weE9NjtI49l5fRgyXH/LQEjpnNJ4I0vyZ3vZyI/KiY73Y8E989jWbYaVJq1/LqGoAyOFAhj7DHc++K7GytILrSYEuRHbr5nmSmQ9AD1Ye3YV0WaVmR1si9olx9vmv713jt7CLgTMC29u/fqKZZJDfFIbAyJbhmEkj8PJn8TjjpzVXV7jT7iOKwt5D9leUfOiEFsdMDt710XhLTl08yQQx+Wkh3Ev95vxrFuybiaqDdk9GzqvDmgKm90QwQLjah9B0rrY7aNljR/nRAWI5AZscflVfSbXzkRVjYgDkmr11EoBy5wOOO1eTUqaHv4ajbqR6Za/6P5rjkt8qnPA96bqRBR4wQBnIzziryErE7oAFHPp161VjtUeR5ixcN29Md644vW56Xwpot2xWFBtP8P8AxWnbQkpuCF3xwAcCs+GLzHBLgqB09KthjhAGAXOCXOPyrNu3UqKdh8Zc5ZkUZ4PPSmXMarMCr5Udcj+XNT/AGledgAVCc+9QMjXK7nQjJ4A64z9ahavTqarT0HxNE7/ALxyVA6/SooJFcSsVKKDxu4AGeop6RlPlcBOeN+OR+dEh2QEsQScng0OHLokU1csWrMqFw5IfB/LilCPLcFZHMr9h3ANFpaPCIke4BJGT+Pqf6VMZwflydxOC3fFF7O3UexDbzSEkwZIQknGMZH86sR7ryDcRvRsE4zgmmRWsDQpaRdPmJYjBxmr/lt9lgjtsRsDhg3TGf54qtSuZIWztBAYxIEgjkJC4A64q60RjbKSZOBjHTOe1VLkDzI0Z97x52jvz1xT1LFwEyMYxn1+lKO9kPV6iQRqb14mnMoCFi3Aw3pUzxhWDjBIGAf8Ksb0W3Ofnlbg/wCzToJ1No8ZjwoJ7ck59a3SsrsLsgtcvCZJJBIxHzkZ6/8A1qsSaeHhAR5C6fM0gJ4zVa38x+Y3UICN30zViXz9kxQGJXkCkk9VHNU5N7BK71TLEsFq78YATABlI5J67aIw3n5Lnb0GKktrbzbcypl0TDb8Z57VoQwCT55XA3H0xnNXGz1MnK2gsG5xHAgJlclFd+Tk5OTV3T4XZJVjk3pHne5PBI/TNAs5EvYbkAFoMvjPt1qulvPEJ7iKQGFsE2+7ocnkjNO+rOdtNl9baRzGkSYAUlyeSxP0qdLeYxRQJcIEZgOnJ55z2qeO2TSlR7aXzJ71BlyRhSeMVFa2sV1I8Mt5+8jUkbAcMfqOlbx21MZzvqQarbWov7gcXDxriRlPPSoUsY7hEMgk8tgOOcj9am+yy2FtLcvku77E4GGzn+VXbX7L9pSI3gd3ABEY+6T65NVzLm1EnpdFWO123EcYid4s4J3Y/PmrE+mfYfMng+SNCoRWxyc/kadEkVvqUlo9w7xRtnzivBzz264pZI7Oe48syMYo5DIj5OMnPYnmiyehk5NvQtXyyW9nOjCKe+YfKSRwTycY9qjvYvtFgYYJXjJjCOCeG5ycCoII7Ka8kizNAzHJk+8G4/SrFsUbejRvGiAJFkfM+c8012C1kXJruy/tLSoNi3ZgRYxjJCsPYdasJdxX4uJZLDypY5mUOe4J5684qmZHsYknt8QSEbUByWZwOSfrTG1C6vvKnunH2gYXDMQOSe2a3UnHQxau7lp200w3c6WQt7idhErIxORj0zwKpz6e1kiI1z5EkyjahbnA7gD2qbV7SKytnmWeK5JbmGEgkZHbBzVSza03xEsRdJloy5JAHfkk8+1Hxas0htdE8cIVE2OZYVyik9znvSpbXpyHli8kthQmdy/UZptjIZHkWS7EGSW8yTkc/wBamtlKwlVnEkjNtLOwBYnOTUW7ibZXL+XCXaPfuyEL8Z96LZHbzWaSPDEbQFIYAg55qsjQI0TGB3a0dkEW7hs9ef5VIDFcAKfNEzMCuw8ADk7qOljV3KlzG5vUM8pEEG4OGPJwOAPYVAbRZ3iKl8E71b0X3qze38Oo+fOJV85BtWJFJLHp1p7rDGUhLq/+jlmA65J6fhWTjroPmaVmP1Gy8t4Ht4/NtnIxMfXHXFU75bhYLiIYMbNnlccjp9KtPMkdnDBHKTF91ACTtx2Hao2eJ5ZCryeZjdICeMjr+lDSREbrczzc3QWNowofhWXGck9aFgmjhdli8xeRgEZJqZo4zcx5yylC2AeuelRCVI3uLdI3WZtrxyAk7eTnP1oWis2VcRHEsxlW0aNCm0DdyDjB5qOKUCJ7aYXAlT51kX7oOeATVqW6U+YzHY6/K4HqKfJDc6hZtPauYrhUDDzDw2G6Y75FGj06he26KM3loPMnebDZJm+9gn6msy7LJcouDcRDB8zGMjsfrXSRXszi4nu0j3QR4lhMeFOe+Kzjpw+xG/tLwCIEk2oHQc9DnPFRKHu3/wAzaMrFSVRJIXDlWUDg5x/nFVXhuCsmHcIeQD0qbe01s7QbpJJB93sB1zRawSw+aTch4nA+XHOfespO8TVsqNfmByHIErfKp7/5NMmSOSGMh8S9yasSBIoS/wC7kfOAjjJ+tUbiVUmkJ+9tBwPu4qLWV7iSv0KFx5rsCSrGMkjZncapOWYgEv6lR6mr11LbibeHw+0YAxz79agBUKZhnc4wRjpUa6alPbYzriMqMgcd6dDA+0MhBU54I5yasELyOSzdB2p0MW0FiSmOnFaJ3tfqYNXRTu0M3l+agCsMdO4rM2hZ9jYJ3bRzya2rqBpYyAXODxjqax7uEgI4yJFPDn1xVOCa1FFdBiQobrZKhK8g7zgZxweKxb7TVVypAyeTxW0CfJV2P7wnBJPXFJdxrNHHKCM52nB5+v0pOTbSRMo31R5rqNkLK8ZwfLDk4rP1PTUZ4C8cZV87jzuxn+td3q0AeIq0YfryRmuXntWaMkAlgSAOO1bqUnqtDkkkk0zx74n+Gf7Pkju4LPzLaaNieCRkHHJFeUSW0dyCEBiAJ755r6r1bTpbnT57ZXIPlkqHPGfbtyDXzXr2n3uk3k8U8GMyt854OM8Hpzx717+Hqe0he+p8tiaThP3tjHsRJHeQCQB4VbnzCcj6Vclug9xK8T8sflIzwAaa22dD8+HBGCOp4qGWBsBgDxnpn+VbP3tjNS00+824Z4L4SjUbn/SGUhJByAPTPanaVcyaPcpDIm9SNh3A9+B9RWVaILmFwfvL1PQ4NbN5I+q6YsggAuYAFaTP3lB449qiVPmai2LbVak+q6atlfSRJ867QwxkHB59ado14LLf5m4285MZQ8lQR1/OqVvqZKR+YfNljx9454Hb6VKHiRiQhRWYvsB6Z+tN02lp0Ku01daF27sXsdVRBIXtmUMkgHGS3ANa1tcz21yIxJ5SM3OT1NQaI8epB4JpHIJzGxH3TxipERzcIjjLqcHIwa52uaV07L9RSfs9tbnSS3cdzeBHl/0m22/wnHHIOeh/Cuo8J+JpdKv453kwzEKTyvy9+M+lcnHeJdx7HieC7gfbuwMNg9c9CDW7awtrVyZbaOOO5QbpBjAOO/403GLvd2GrpI+rPDd6klsl7p12xt2Ado17ZFehWVz9qtwxdPMxkjOD+X0r50+GniGeOF3giVJEJ8223Ebl74969t0TUhfxJKkZj3YyPTNVTfkROKWx021mXnqetABAwozihXGAMmgDb0fAOelbmFrsb1IBz3OaX5urYJPQZoOR15BpSOnGTng96WwtQBJXr1zxQB2PWjl256g0OzbOMZPf0pjAADq3PNNjXb1Py9B7U5mViCeSeBSyZCBjgIcijVB00GAA+/vTll6Accdqey+XwR2BH0NMPJJFHqNLQapJ52Ac/Xig4D/LgA5/CpBhMHuTTWOzgDP160JXehNrDAvy89aQ7ic+nf0qQA/KCcj1puCvXnnjFV1sFuqEBKnL8ilOA2ORnoaQH16eppSfnAPANFtdR2aAZZ9vbGQe1NOO3XNDISwB6HPX6077vPaqsK76iYJ68DsaOA+DyR0xRwFwSSTSP8wwMgZzwe9Ra24biSMFYY7nGKdlQenJyfxpFKgnJ+YdKCd3TOaLXC1h2MryOCKTcw+YZ3dPakddy4R+SOSO1SEDbwc81TiDSI8F/lb71KEznkY9KUkoSTnNJ5YUAxAcnLf1/Gm2JAFO4Z6AHg+9BPOWz+ApdmLclSGfPHHAFJux8p5NSnrcT8xI03tk888c0oBXLEeozQV3NxSIjjnYQAcDuDV6MduoLtXgEAHGSRR0JXOVzn8aGA57mjI4ATHGD9am2uoK3QD97PAP1oUEc49qApPAoGB8x6ZqXa+4kru4cLnb1/rTcMPvjBI6inuTv4I245NMIaRCQN4UZyTinYBzhGQ5BzkClOACfxwO9JGxKdcZH1ppb5SPSrW4a7Bk7EJRkz0D8cUrsJGwTnPWgKD6+lAYbXGNoHAIoTux7CBQi9ORRy5wO/ajnbwTnn8aRiNoI+8OtJrXcNEg2Evkk9Me1BBRgVfOaF+VcDil7YAwaVrC5tAOflHYetKSrMT6/wA6TlRz2/Wh13IGX8Kq3QS2A56Hg47UnHIHUUmSeD3H405fvEHvUa7MTuNUHZgfe7moi+CcbSPXNTdFGxce9I4AbCoMfSrT8gLp2Dr97J4pq4PI4FPAUvxkEnJoBHPB61PKuhrsxp+6cc59qTbntzQY8L98jmlYHe3OVPfvQ11C7uJkDAPBxzTiRjjjPU0hwVyc9cc9c0FT0NLRvUNQyDhQevPftQetKQAcdFPTrSSE4IGAenrTavoFg3ENjHHrmlb0Ax7035QeOmOtOLfMNvb2qV2FdrcamByz5OT1zx70jFf4Hzg4pwyOD0zRIpHptp7MvUaeee65pQS3zHqetKw+XjBGQDQ27gHOBwBTvckDgtj0GfrimOCyA8+op4XC5frk0Men9aVmF2ICeSRwaQls7MEY5yOvNLyuAT15AzShDs3k5x6nk5oeoWQpKnrnJ6k0zbkKSMHmlAxyTgGlC7yGTBUHOTip62YJDGbJ6kehpQ24kZ4IxSltrYPvQGBXnr2qh7bjGT5NhIKDsc0bRkDHI6H6+9PckKB0HTFIwKtgjg+tTdoT5X1BMnmhzhC5HAHanEnbg9B2pBuXIODzx681V0HMgJxywLg+nvUYkC7B1zn8Kl3b8mm7cJuAwM4565obuCsxNuOeMUqkO+eQRxilYAnC5x2pGLHGOnWne4m7DJB82BT8BDhuSetN2DB9eRn607noRS0W5V7gQ3bGT6nHFN3gsfXNP29Rj5geab1TK0XXcVw659aXDcKCRkfnQwyg2ne+RkHtQqkJ9/jn8KhLsLRMa5bgDjHGRTs4XjO73ojycg9KVuEJGKab6huREADP8RpRtLDaMKO1BXjJ69aXlOcc0+ox4YbuOD0NM+4ORzznmnD5m69s00Ng7TyOnNK7uHoEZyCMgDrTvM3NzwcdTTPlGCF5p6L2IPPf0p3SFZsTcQm7o3sarXc2y3OfqD3qY5Tgjfj1qrqEIe2lyCW2kJj1pv4SkldHl3xE103Wpafp/muLVULOuONxPevmfxTLPf69fvLJiIt5cJUdFzX0X8WNYg8KeEr15TGdQdcgd1BB/GvniyurTQtGj1K/Mj3Mx3xqxLZBGQSD2ya8+Vrvod8U+VNIZbaeL64t9GZ/9EjBmuy2AxIAxyPUVZ12zl8U3cVokXl2MCg792FVRwPepILFotFS5uIx9tvZBK5Tsm04zWVrOoultb6JZkvPey4lKcEJ0xmqvyr3mKMUXfDOnxyJqOryuI7ODdbWqk8Ejhn689ePWsTxk0Q+x3VtIhiijd4uMbmxjLfj0q94zvbd7YaZaSH7LYxeV5X8DOP4j6/nWHLpkOt2dkkEcckakpkOQFUcnHOOv40pK3vpj5deVlGDT5YtNjMqEXUxMhB54LcfhRbacNW1AaUZRFYQLvmuourSAn5fwq/KJ728kMeDJ8sagc7VAxx9a07a3j00xQAAyync3Azk+o69qaVk5Nam7eqiuhYjt7aGzFpbRqbhnOySU42gY+Zj/Ss7xA7XV/byh0RYEKmMHIlfnLNjr7Cm3+qFb+VBhIN2xXHBz7n0rnbi5C3ErjmQM2Sp6jPGDUJ+0V27FOmn7praHYRS3Mcty7hgpCDvg/yNeqaFbvfi3EafMBtHmdQB3rgfC3hy8vnScSjaVyFkPP5k16t4ctpre2EjlS2McdjXHXk1s7o7cNSXY6iCyaysxEHxKqkOe5z6VItp5joCCWPJz2qnbzSSZLyYZiQPr9aur5yhD5rvIuBnua8+TcdWe7HRaEeqyRwoiqScgZ470kLJBBtCB2YZBH65qCeCSS5LMckfeB65zU6yrFLhAQSOn8657Lc6oq6H2TMkwdT0PQ9DWgiAOScnJOQeg+lU7dkVSVBIAyfqav2pUEF/u4JZj7AmsptvcqPYfJbqEwHU56H/ABp0FxcxSPEUjDKoJaNsnB/lUdwu6MCRCQ2cbepJohhSOIt0k4J5549c1mm7aDsluSxiGQkl1uJ0DDJOSMnvioomhl3wkYlKnn09acxSY+ZERHIQcsvHP4dahtoZTcDzblyh6bVBx/8ArqtbJmy8y9Ksot9hdZOAxKLjHYD1qG3t5iwY4IwTgCrCxS3Ecak4Vc4wMZA9fWr9rb4cEHy16c5qd3ZEtlKyOJcOMHGQCOcVea5hZnQ7w2PlK+tPmsZogSDE5HA55waqGzkt5t+fm7gdMEV0q6SiL3XqX4bvCOUI80jacYyAf5VPEFS33kZk3559Ky4IZru6CwxgEDJLMBn1rctioTbn5wcZHPIqkopXbuNtFSX99gAmNmbdwTjHvVqGFLrMYmzjnjkE+/NJOPMdiZOvUnqaqQyCJpyu3PO0cgZ98elF00rIe8bmhcy/ZVt0hCAsduAOScE01H2ypK6mRh1jPQn6U23hnuLu0nkwTEp2xoMZJ71ctg8s07SBP3h79Qe9Uo8zVxO0VYcLgJCSSIklyNoORx60n2CSdoZfPcInUDv9aUxFAiLs2xknkgd++alSUPNJsYEknIB4z1qnHczTdro0I4JJIkkBf5h0YYOKiOjIlz5lzJvJYHyugA9+aW3lZ3LuTtWMlQPapbaZPtMErsBHc5cyS5ILDoKuOjszFp9GLLbqkBKnyYVYrGqEnn2Oamt4LtYvKgjkLspJZR0Heo5YtQWZ5EiVEMg2KeBg9TgmtSSzMKxi2uJPMnciZixChcc7ea0jrujF2VkV49M1GaG2BceUymQs+SFxxyPWqX9m3Edw7h8lTy4GM81ZW+Ed4+DKVtzt8oN94Edx0qzp08Vrc3EckkkYd97PgkAY/Kq5UrXJ95akVtc26pG1zHKg80rnByTjgAGtKextneRgjSwxkDKNgjI9qr3FzHJIgF2biIuFV88Enpx2qOxgkgubiKWcRIZdxAx84HUfgKcoq2jIWvvFO402W3jTyZ5CGYkeZJluD3xSOl9BK6tcSyOzABMl9prZWwtbq+fyA80arksWxyfr6VauIb6wQQWt5C80vz7OOfbPqBS5E9Lj9o1pYx7WLUpNQ+zrLMgZM56hTzkmmrLGjxx33mTiNsrKoIwRn36c1Yku5bZJAZGDBT5pBwcjr0p1iLVozNJJJI5GEiIwMnuTVxVttx30uRQJpl3czh5Hgc43Sk8j8KtafZaXLDKhvztyVWY5yT/n3pzSWbTSK1kUkUhXdFGOOvPeoo7yykuXtvshjiRSTKR37d8VrHmUdGZybexLJY2D2xRowWVhtlzg4HU/jTLXSoE3okuIzlsucZPoMk81Xuza+eFhyVK7pGwR16YqS+ttM1OGKIXcg8rqFBC5+uai93Zgrre5FLoNtbx27/a7oMXLHawOeehpUtI7V55/tBMkuNiBuVA4P51Iuhw6ZaxSQ3Ekhmc/u+fx5NOl0qKaHcJOSRjBO456j14os76Dck92RzaatrDG9tHGcrkFGBJck8YqOO+lgJne0G8rgnbk4+tOl0b+z8ubmTexwoHvT/PvLb93DLHI6YAyMj3qJRcmhJX8zNi8QzzpHEkUkbHJMu3AyP0FRw3LsZR5Zctne5OAc9a1riV7qWBfKVMEkqgOST+NVGmRt/mYdpTgZzlfqBTsoO71YJ9LWK+mztDJGI4skMeRyAOoqae4juL8SbijHhyV28ipdOt7dZAiDyo1UsxB54HFSx20V8qE+ZE75Iz1qdZXE5a6kUluZZ7giNHU4cED19acQsmG5zHjABPJqtiV5RHA+I0LI5ORux79Kjsb9/tciPHxE23KdOPxqbO+qGk5Gg0st958pT58BW3DGcdKjj3W0UmIgHjcKMjqCuT7YNFvPHeXFzFNKY7Xh3c9TjnPtWgpSeR5oJ1ntTjGepx1J9a0uthNtHKS2rTPP5UkaMMnywdvHp1602K1SOIgxSHJ/wBbkkA++ava5ZRw3nmwhX8xN2Ys8DPT2NQsZo4IvIJ+ytlmjcEtu9zmsZRudKndJmPqUapKWyRjC555yfSoL2A2iASkSPyvTHTvWhevuhf92XZeRjmsu/mijjSVxLvAOd/PJ9hWLtF9zeLuZ8ymUHHBAGcjjn0qusT24KF96lt2c55NTfbFcAkjPYdDyfSq9yRLM4j6ZOeT0rN73ZbvezLFv/r0nLmOSIfKAMhs+v0qabcADLyWGRz61Cj8IXKJtx8vdu1F2u2UfvBjHPtTve1jms2yq03lRAl3diexwcVn3yZORIdpPBPatCdFGSJAW2gCMAce4rOkcSW28H5FYj8R1od7q+pK7mfsGcPnb1pEZEiLhxHggAP3yaddSTXGxjyDxk1KiNcQvC0YfIGcDIyO9U05O7K3VmUbgBvMIAfcDxnGDXO6jYeVmQnIfgc10RgVSMZIzzVLWIY5Ih5nLD51AyCOcZOKuF9mclWOl0c3dQm4AJBAXnNcD4/0BNRtg4CcHmRxkrnPFenTJMYSV5UnDYrD1jRRfwSJIcIwJIDYABHX14Fehh6nJKzPKxdHnhpufM2saOmn3IMj4GcrIo4yOx4oSGxu7WUC7MV4WyvmL8je3Heus8YqmjPPp9wCbKRmX1YYb+E8nkVxdzo7CIz2cgkQYwjHD4+n0r2mufVPU+e5OWNmrlC7triwmjc5Tc2D/dYj09cVq6dqBt/KnikzMMiRT90j0x0+tXNK1MC2FpqUaPbS4HzcMme4PXIrP8QaM+hX/nWswntWAKODnOSevPXFO7fy6CjdOzehauohcXMV1ZW2Q+fMxgDcOvsKuSW5urT93FvlTLHBBPHXvWbYXBt7eWfefIGQwycZIPOKtRhomQAhww3Eg9M1jJOTvE099yYunBrm33RuUdchos4Oc9eOa6O1kj1WBLUugvmwFMjckg5/UCuOkMuk60l3HKBHP94dsnrXSixSW8S4gnjljK7xwQ2/HSnytbFxleOp0NroN3NbGVXk+2WyktEwwrqOflycZrr/AAzcxC8tJCPLuJQqshwOvUVheENeTWZvJIPnKvzO3AweK6yLRIZJj5U4SZTuRnGOR+dRyprzuQ73V9j1HTvCN7p2oJe6OfMifDMCOncjJ4IINe3eHoka3LwW/lOSu6MnPJz0rhPhd40tdT002E6LFLEojfapOXHua9Ds4vsc/OQp+9g849qtOM1zImSa0b0NUNhN2znoR6ZoDKyAkbuMcUJgLsTOw5OT2+tOQHFaK6Zi1YQYZsDpScnGeuTxQBg46KTz9aXb8/PIp3QbgQxQg4IHIHvTGjXIBO3+VOLhmcgcr29KVlx16mncBmAi5JBHYgH+tOwuOMe5oKKVx1XpzSOCz8Dj0FCWpKHgdccfWj7uRnFNALHBPHqRTl2yK5L8c46847UX11HdjducZOTjt9abj5AU4OTkHr1p8akYPzICDxSbQqgA5qr66DSsgPTHBPpmkXkgNlMHmlBBUYB/pTXznLcgimxXsEip1GdvPenMGESHOTg4z+lBiUAk5Hp6Ypyg78oM8YxntUPUdyMkNkGgOq8nkUcspIPGcH60MAeTzimuwWtuGN/tTmQ7MDqCaQpjGOmelAcg5PUHNOzJsIc7AeMenfNNywYKfu44INOOep9eD70KCz7AMkZJ/ClqNXYgAU8Ag+vvSAZcjn35PenLk85yATSsSDjtQ721D1Eb7pA6dfxpMcDI59jS7trZOSAOgpjSBUkZSUbP8RzwP0qYg9FoPIKOQOh6UrIRhiMikYDgZySM/ShSWXPp3FF7E2utRBlRx8p7D60rFkJGRgfzpp5yATkU5WUtkghcVasNDRwN2OnpTnCtnAPXOaZsJYgt8vUetSMchBjZlcGh7i6iDBbIBRcYxnPTv+NIFDLgAnqaVNmMrKrnvGByuPX60xySSSTg9NtK12LcUqduAcZpXIDYAwehHak3lsnaAF4xnrQGZN5DnnqKlp9S7gVAII7ZGaCcck8UmARknB6ikBzkcAjkZrRK6JuKu4k46A0nfHrTizBiDjA6EA85oYFPm285NJ32Q72G+4PtgUA7MkjBxTiDwSvvjFLxLK5UYHpQkJDA4HHfrTuQr5xySffmkQjeSQQQTSMVJyRTuLqDbQpBP45pFcYQj7pGQacMg5AwaQ5cgnJ280+dbBqMHC4PPvUgOU4OD6+1Mc4Gemac0gkAIwVPbNDbtewvQRMqgDtkcn86WMnbxnGaNpZcjjn9KRRkU1qPUtsAfrSnqABkAHcR6mlyFbpximlQmT/e64rNXe5q9wUKFxShivJA46UpHr3ozhcGlfcSY1ucD8TTm5+YUobdkHpSYUcnJHoKLK9xuwhyOByOvPY0rktgjHuKVGYPkcgZ4NIFcqSv45FPdiuxMgKQRk9ePSkZVzxnB6UqkbsjHpSMc8d6sN9RVBxIWxgYxzzSIPMD57UpUug/vd+aQldoA49ajVaMA2kN7UMwAyRn070jYVQD69++adtYYJOKq9gT7AxDZIyWAzijkoG9uncUm35SQaFfBQdv4h7VLtuFwyOMHr270chaUoY3yMEdqQN84LHKAncO9PTcBqjemeuPWnZwoG3A9BSKWKk4wAeM+lBJ35qXewbiHr2wRSthMZUZJxmlwG5FOdVMRcqAUGc57fyoixXI2bccmmg4bLsR25qWRQBg884pCSGIPUU3FMNL6AfkGOpPSkw3SkHynOc8/nTijdTkBulLTuMTGOD1pAnUjoTn8aHjcNkEDp154ofAQ49eKvoHTUO4IGcDB57mnKuW56d80jDOTnj1PFLuMTcYz71nq2CEX5VwOBSBS0gUHnrS4LDI65pSMjGOPXNVZjdrAzYYscAduaYSdoxn5uBipEC9xngjn1qIE4AH1NJWEh5bOFIwQO1JglsAYFOCjGc/N2HrTQGCl+c+h65o0YC9eM9COKTcgZgBvA6+1L93k/eNJs3IQcj6Eii9mFhOXzngU9huO4Z34wR2oLAcgE8Y/GmI47tj60K71DqKVyuR6ZoAzUnTIZ8ZB/GmL8x2nAI6Ur2H6iM2W+5imMN8mRnjp9KkUHaR2pmz+I5yBxzTurC1HRYGctz1HvVPUdUTSI3c8zY+Qe59atSYitxISOc/UYrkvFUJuoRKXJ2EnOepxx+VS7NOxpFa3PnH45Nd6lqIlEgEbM3m5PYnPftXn0ulXGtS2liXEsYJzlwQqdTz2r0z4l2ctxqKxxBXjVsknnJx3/GsHw3pjvNdpHbL+5B8yaM4JJGQDntj0rks09TocubS5Y1a2tdM0qS7cCRIFEQbOAcDjHauB8HS/wBs6tqmrPsjSz/1Yb++QTtFaHji/nuLmLRC6GGHE0nPBYjjJ9hWBZudB8OXNyksebiYiOHs7DgHI68e9ZRfPe5qoWkorcmmtZZknzEsZj+b/eY+9T29itjokdokuzYhllmjXgM2SR74FU7O7uIrTz54ml+0Z+WM4EeOmev9TXY2lgNI8K2i3KD7ZKxmmDEZzjgfTFKbiopNFpWbbOb0IvbogiwZ5lYR78ghc43H0PpWheNFpSSNclWyAGmUAnnnknvVV5Th7wmGNnbYnzYBIycD6Vk+KYZdUjjgvJzHpUIWZpEIBlkzwoHfHc1spczsa25dWtTltYv28RXnkWvEBb59vUYPGfTPeuu0vw7b2gjaUrc3QUfKhzEvuTjBIpmlWSG0luYozb2EjEEyYy2D1zkk1saPOmqsbaGLybKIjMnIMh/rWNX3bL9SoR9pqjr9FsmmjiY8xIoHmIuAcdsV22nFEjKgfuwcY965i081kjczjy1ARIwoGB3NdFA4dQYA4AIz5g6/lXnTd9Ez3KMeVWRphwdgBx82WGP61IqZ3HLxjPG081TgfYxcnJJJ57VqW53QAgDJ+775zz+Fccm3qz0IsqN88m9ZNmDyRznFNmnGRtG4Ywc9zUi2pj/dKnmZySc+pzVcqf3mQAVxg+tDipRuma/MsLMpdFEZjGB0yQSP5Vo2yblIaTCkd+gx36VVhfZEQCORg1LaokKySESGXHHORgVg9rMqKRYUB8vvxtHr/KmvcyzQ/uxGDnHTqM/nVlrUzLJ8mEyMke/8qfbwKzbMCMjJUVmlzrY05lfQql/L2tK/A7DpV5YwgLADa3XnpSC3jvZYLZoydpJMnb35q41mjQ4PQHkdKuKXVl819AhCvg78YHUelWDt85BE/PGSw6fhTYbYPxBH5YX1P+NOmVXUA5Rwckgkf5FTy8pi3dkeobrgiJbgJtY5cHBP/wCupYGlEKCRxGCSvPXA7596SSKU5RyAC24Djr/OiW9Zf3AjD7Dgk8c+x71q5XSNNXoSG1WLe4lOwHex/wA9qkS6wciPYP1NNW9hUPFzvkAC8Zxg80jSxu/k5JcDj/PStGklZBfXUmNon7qcfOXBP606aFZIiUGxtw+YdMd6YYpWAL741TIAxwakZwq4A+brt5701a+5WrZLbGVmdxIfk4yCcgVbsgA5O/g5LEnPIyayQksvyo5iLMASM5p0J+z2xi+aZi2WkZjnHPaq1UtWVyl+zkj1QqWyIOd2RgnFWYYja+bcK4jYNhB3IIxn8qpQglxjoBxUoaB7dC6HlyXKZJODTUrO7Zm9TTjzH5QMm/Pb3PalvZjapbRJnMhOwY4DDk9fWn22owyW7COMbOkbkc8U8atDJYxl4JS0chZQRg++OvBrWMYtanO732LFq0sup25lE5kuRtz96NWH8qnaJSn2Z5vMnUtIM5HcnA+lULe/mnRGi8xMN34Iyef0q1Lc2tvNbym3mSV/kY53AjPUelao55JpkUjTQ21yIYh9pmx8z9cg+tXIJ5IFkSdvKhdMSS53de1VYiNQFwltOQwbcNw5x6D8KdNJZNG8L5kQrgpuxyOvNGl7AtrFuDUbLTY50CCRGKhCyj7w781Yf7K0skqgvtj8wyv2z1A5qhqUNhc25ll2pDlfLQkggjqSQaYLmxlY/OZLfGxnj4B46CnGST7mdk9i7JZLdWm4SqLa5xtIzkYP8jSNpkdrCn2S4xICF3HLYz3zmqpls4ngtFSXYi7jv6Z9c0rXEVtFsR3eNhl8Hnk84NNyvpYqz7kttZnTryQSTi9mdTz/AA888Z7ippDNexeUgWCTGQWA6Dv1pkRimTJmGxMtEHHzH2461LBbR2zmQR4mmBHMnAU+xPFOy7jf4i3NybaSO2luAQ5DMYjncQPyppMRmdUIeI/M+84YDtVdJSl3KrR4aMYB65PcUot4pbtzcanbwGUYSJImLDPb8Kak+jCw4i5kDiExpByFyMknNNWea3hW2kiDzvhi0fKj0qWOy22PlLexhg2ADJh5Md8VDEi2c3kC9lSZgCRgNgZ7k1NknqC2K8t1cXlw+4yStCSmDwMj07VcuJrSJNsQMVw2GwJD2HOM+9TTWl1ErxJcxyB5MqX4znuwqs8A+2SieS2kljUDfFnPPUc96l6fDoTdPUZLrosopzHZiW5O0OWbqAe3+eao6RMZ7meQGUo7FgA2SM54HoKfc2tnHNkebKCDkyHHH4dKjgnRLZ1hjCI3BIznH1qntuaL4dOpoxXhhQCPImfI4GW/Cs7z91zOzyGPaPm8zjBGSevrmnJcyJaxlDHEu0lcSfOAOOfTNIkUFrco9wTPGfnkCEnJJ9aUm0lYjl5dyxaQxXlxHHHONvJErHAHHU81ejtp44bmf7Z5m1TGS2MKD/F9KzJTLc/aXRDHE7jbFHgYX61PYw2MV48TkSfKQYjNgY9TU3d9CGr7MkSwuoLSC5F3HJBkgpjDH3pIILcw3JnlEbN9zZnPP6ZpsshURFZvIhVGDRdRz0HXgVHP5ZhjtRGQzsJBJ247Una6Y0m9x+n3CpePbyA/ZiQhll4zn/PNNu9LmiecRD7PbwjZGfM+8Tzx6irF3LuigRzkyE7AB6e/aqkMnmXkiSeaVSPJ2c4IJ61TXkNJp3KZsr6CKAJLsEwODgHPr7ipJbu9t7BreBInVmy7tncDjt+VNs5Gi3tE4KKuFZ+SGJ/lVGK7uJCRLh8udwUkZweves01dmlnL4iEzyqWP3B0JziqN8JHQlCGUMCeetXtRSGLzDkICSfnzwKx1ux8jF/3bjIx39MisHNXsbpvoht7BFMN4iTeMc59PSqchEMgcEJ05P61K87M5J4GeOKrPMGcgAZz3oa63NE3Y1ER/sglSMFXJA9cetVbmBHi+fk9+1SxXDLahC+MfdH1qGff5J2fvGxnB7VCk2lZGLunZFIRhTtIICg4AP5VV2/M8aDk5Y4H581aMce5JGMgbkNzkVFOfLlREyFOdx/pVKOl2S7mXGGilIlDxux4B5GB/jVkxzrFwMbuQexwat3du8kIkCYRvu57461QgyoCguD33daJe69SepG6+Xlgnc8E1Qu/ky2OoIyfQ1rtH9o/eBo3KrjHv71ktKskB2Y3ITtyMgkHv7UoPmdkZyad1YzlUMhRBwQe+BnBxmqd5ZCT95wAIzu2NwT0NXrkmZDlEj3Dnyxgc1WkAaERGIBRgD3xXXGSjI4JLueWeOPCltf/AOkSp5jjIGc/LkHB4NeRain/AAjN0843yxiTaE6jnivpPWFkjguYBEJVkGEB7e/1rxfxBpf2m6liaMxrn25I47fSvboydRWktD5/FU/Zz91bnGy/6TFJJATKvLmJwMjPofaq0bSW9iYGk82CUdJTlge30xVjULF9BuBJ/Cc7kORwfQ/jVrUNM8ywt7iIIdq73JkU5z0yp54+nNdDnJaNaHFGSgc/YyiG52SjMJ4IrWtZYrS6MRP38lQR2rIuQPMyhG726ZqVWW6iDTGSS5jOUOeAPSpa925cpPm946DW9Ogm0aPe+Jg5KgDqpAwfzqpoGrfZlKTRmREXsec+tWl332lfOm0RgnORnnH+Fc7bXM1uu88S8hh2xUte4khtW1sd5pmrR253wQSB3OVfHH416L4X1hrqSJ5ZwSOi46j+leY+Hd8/kBX37shQBnr/AI11Oi6fuuftEU8qTQtgwgnbn8aycXFaLY0TVuWR9PfDawXS3d5IAEuT5hkzkgmva7OFBH/z0AwffBrxv4OXKappUaXoI2xgsXydrf4Zr12OOSymAH7xMY46VdNq3unPKKWiNAR7Qc5ycHHpS5IbODj070yKQS/MBhj2709s/jWyMtF0EOXVAD1POaVi64BHPWggRDnOcdx3NGfkKnv3HWqWvQLjgoPGPYmmkEc+nrQCAp5P40Mu5Bg+/FP4RXTAAEgtyBnjOKQKRgg9KVc5Occ0EBspnIzRoVbQORwTwcnHvSZ424J9Din42SIOcj1pGyHIH3TUWvsR6CFADk5z0pHCrGPc0/cQe2Peo9oZTnmq9R2uNZnIKZKFW59x6UoAByOhp4zwCM+v1ppyGOOnYULlGBPygnpSF8bAOpp20HqeTSg5baefSqsr3QdBq4zgcgZ456mkK85NKo4z/FnGKUruOC5GKTeu4CZB4P50EfmB3pEXaxVnDlSfrg0qqeuOPWj1J2DyycME2EjJAzx+dAJHPIJ4zSMMuT1bHrRFlhgjgc1SD1BtzN1PHvS7hkAdev5UnmA7h3POKTjhVH4n0pO5V7D0yXJOMMDnimFQG4xuAP407BIIzxSGOPeSudx9eahWe5NxOQN+OSOQaVQVbtsA5Hrmjfg4PWkJBf5TnFU7JD3D7rYA4JpXPPNI2eCOKB8+WPU80bq4ntqD7C5CHIFO6YHPPWmRjjGPmz2FOc4IPPFOOqBCMq8nADHjimgblwucc9+acSvUjpSEFCWJHzHOyhpIGBwvTPT9aFzswtKx3K4QbC1KBgc07gu42M44br1AxSuPM+9xjmgAtg84AwKAvzEcsAKe+omMkBA+WlUDkMcYGeafuK5yeB3waRQTkg/jSRTGowL8k+1K2BlgfrQAw49OlIoEahep/WnbzJTsABL474psgJXaBn+lPYHdnoR+dCqFUgZJxnJ6E1LstRb7gjAuSRmmoxjOT05owyuMnBP86A2PlwCRz1qk7q4WQgw33ucEmniQiMnsOOPemDci4ODn0pUY7SXA47Zp3DpoIRhcZ+91FR+b5fy7c+9TsMMcgZ9ulIFOKauStNy22cZIpPTvkZ/OncNwOccikRty7SQABx2rHW2hvohpGeT0zSjaF+bgD0pQQVwKXyyBz+lTuJIaEJ5PegODwByD1p2NxwSfpRtx061TTQLQTOzAY8nPSkwTyTxTsDoM4xzTB1wzZHHaiwm+o/JVgc8ewzSKCP4eRSKSpyOnrTlVmJGc96VmCeoxQQuCPmIzwaQZIAA5pxG7PJB9aRkO7rt9xTQN6isQee/SkYs3B+lLn5D2OeCO4oA44zT31YXGjB9iPeneYC23kseh703AXoNx5xSgfL8pIPPI6809Lj0EV2BIGeDnkUoywJPDHrSgj5Ac49+DQy465C9TTbSHqMVuOeetOGRye9LtBY59eKM4OR+OKnm7IXUApOEUgBjzk/1psa43kHIBxmhhuPGCKaQOQp4J/Wnugdug90AckYKn5sg5pvAXnOexp75VgOOgprKSme39aSAaACCHUOO2M5zUmQcEjGAQKNxTJAOD6e9AGOWIHOPxo1YncaEZsY6e9G5j06DI6cZokUbEA5bvQxVV5OEHOaG+gbhuK5zzxyMU1WLKAw5xn2p6leCHzn9KQ46d6WtthtNAFMuQB17D1poIIyfWlOTwKfvLIEOML0prbUL2GrzzRj5SfzpRyuSePSkyrnA64zjNNKwCDcOTxzwaUNu5P4mkyegwMDuKc+NoweR7VL8gDblzggbR34zSKpXJBzQfnAIzxSnJwRgjuKVugtRnIGCeT6UAZJAyMU4AZyelN5DZBw1GzsMCNy5bqDSNu6ml4XBPXnNKrCUbgcjHHNDuh6bCYHB7g9PWgkgckc5wKdnBAxvycU1ijM6g8g4PsaSvYGmhrKuzDfdA5NYOox+fkJGXH8KHuTW+4AQjrx+dZ1xbvPdSIJRGoXOT2GM0mtLjR4J4k0qW41a/BQeTBwXbjmvPoNfg0Z9QSaSNGiyziP8AiyOCfWvWvFcyaT4Y1O7upR+9uSo3nsM4P418x6teR6jdTrJ86SORkA5PPqOa5nK/uxO2laOrLYjkube9uixPnq2C46DkD+dY+ry28fhvRrUjZLEzEJtJGf8A9ZrZ0u4hvkvLS0eQ+YRAo52qR1xn6ik1Cxtmls8p58kBIBB4Vhjr9ayi9fe2Ntb3SIdP0e+0vS0n1DJEkgMUPrk8HGTjFbHiKa3W3t5TLv1C4BErkfdA4Wqs+pz6q6QvL5jpyoGSRTb28i0+ZLqWMzwwJ5jgj+IDp+dRUrJysti4Jr4tRdS02OyFpZGTzJ7dTLIT0UMMkn61yepXM1+zzzoItNcAQuMAnB/u5zjitTSb1tQi1fVNROyJo4zL5h24BJO0fhWBe6oPFWqCCwixawqEgj7YAyTg++afvKV4rYu8tuheWe48T30cEckkFjaqF2jgbSfm/E16J4chSQiO1B2KpOzjOOx9e1cVaxNp0MdhagyScNLKB36kZPFek+HNPktNNjMkZjlZSWkPynBPyqB16cmsasouKczsoxWj2Z0GnMkcUbTDMyr0Priren+ZP5jYYJuxVbTYQfmkPmMRxk9KveeQdkWE4yeuBnvXnzd1qz1IF0WwQjnI9j371a+0+XCCDhhlQBVS2gWxdZZ7gBnGVAUkFs8DGTU6SOTuXHOc8VhK0dDqjLQkj3BQWO0t05o2bXIWPy+MDnPP40xAzkZI2AEj2NTGZhbjcSWJPHt/jQmti15CspiSQueEG58dgKuW8q3LxNGcAqP5VVtzExySTkc5q9ZbY3JJO1vuZHWsZJPRm92jWERjAjwc/wARJ4zSKJHd4V9ByPQ0SN5ygA4KnnBqJbswlFjikLZwWGe57/Sp1asiIq7LVvbRwMd+XIBxgng0+DznZ+AQPTvToLQIkjByA/3vcmleeS3McHmZUAgEZBx/k0oroablojMKAv5ZbB9M+1NmCLgSbyo5OOpoQbgg5IXqT9akfY5A6HPUmq97qSlfYYYVy5QGQ8kbzzz9aZPD5aB5Rhj2+tOdwgJzgggE5oMhn64dD+gqrlRb7kkEXmQYQxoi55PWqrSrcQ7y5jRZCoPTJHfPpVw20T5CZWIDJBNPdmW2QqBEgGCpHarT01Q21cRpS9uHD+YMEdcim+arxmQIImPp7H8aaX2222JMMSTn1BHSmwWhk2ZJTd0zU9dB7LVjJLzzFESEgj5vMA5zRHehLd0fBm6mQ+3rViaIWTFCmcOOnWo5p0dJlESZZSFPfPatJN8yuzaK0I0vR5ZIzwdvtUtrftIdsUhEinrgEVPZMtvZ7ngAZ1IBz39cUkd0qoAqcN1LdQabatqtyWm9kXrNbxbovLdiCIgkM2FXOOtTWaXJmSb7fG+4tjc2Qo9T9aoE/aI0hkd5Qc5WT7uM8Yq7bwW9s5iSMRKqgYQ5ycdau/NYylHS7NWa7jgvY3mvISjDDCJcc4469aR9XuI7m3R0zCiHGFznn/CnFNMinVY7ZbiUJnMp3DIGeBRaa08U0l1beUI2UY8xfunuF71pDm6vQ5NHbQktdSlv5re2W3KznJQRDn8T6UXK3FvcJbNH5ZlJDgAbsD37ZrIvr27m1SDyLsWcswb94owPX8Kv6bYee0D31/IjNnMvXP8AWkrydtiXDk1Zp2rxxxypMkaBSSDL0GPpnNRxTzXtkY7C5t7RJcsfMwAcHBGe2ah/4RWO1vfNN609pJG7CPJByOnHTmqmm2+i28RgufMnL5/doSCOfXPFb6R3ZNovVGi0M32m2jutQtpykLDbERtz9e+KLW62WiLPbo4AIEhOBioNPsdDur+WGGOZFwIxnkhz75pq+H4ma4gF4YBtKKSd24g9hmlr9kd0ty272VyqCVHji27d8WOvtT30vT4riMQfaYkdeZJWJOT0I5rPfQYrexgB1TZcb9o3qdvNOlsL+RYgbmN0j+XAIYsSfXt+NNRmikk7WZo30ENp5aJO8szEgnHXHfiojexLiAyr5sme3P8AiKyhY32mTSTzy4wcKYjuIGeemTVlNQmurbdAYo5ic4mUBj+fTNVZxV7FSi7WTuNkW3uHgIDTzRyE+ZEvTFW5fLiuCREytKADuHzcdzjpVmFJrWIvHe20SOCpjB5yfcelVo9QvYrwP5UcoT5RKvzBvrVczM22I0tybj93Im735GagEkcL+bfxhy5JcjPUHilGo6jHqYmfS3eMOCCox+lRw3GTOPn8zcRmTqDnPFZ8rtcl37EbQLqUZe3yqoclwcd/ercls8FnJFKIom4CPnczZ57HFQSs08GfLWO3QsXdWyW55z6c1XvHtZ4QQfm3bFwT0p9ClFi3iW8dsY3t8sMAtu5JPt0qsLp7m5e2igYbAuS4xkH/AAoawnhvPswA2p8zc5wR0qW91a7gcRofPeRPnMIGePU1KbNLPZak1zciKGWKJiSPlcg9PWrupJY2sXlWSRyXMijdKwJIHp7c1j6deSuhjPG88jHf/wCtUghzMDPPJEp+XMa5yc0oPuZ8lnZsuXEctpZ+TdJCbiRCzLETkY6dfWpX1HfqKqYypW2zhhzkDj86pSQWFnHJIupzS3LcuHj3eWOvGelVbO/tre7uLl5JZZGj2xrjHXufT6VN0VGKfQkl1zdayr5TJNt/d5GNpzk96q6JqsszTXTEyIW8pzyATjJHPWq811+7QZEZY5MmOTk9OenpT7Tb5KW7XEgSKQu6Iuc5HHWlJuVnc2ajaxdjlglXPmHBJBXHQj09aqwlvPKxSGWNQQZCuDnH9DUNxd+UgIBQR8KSPXvxmonvGhtXkZwXclWwcHB5zUuW2grMS8kEmfNIIUZbn86zPkjiRocEn7vcYqO7kKRlk+cOeQSTwaZuDwhEARR2ToKwqO+he2jElSV2ywyh7571UkQRzZ77c5P51eijCIQJM5OSDQ0SNE5cxoFUnJPaoST0ITa0Q21Bmt/MYBADjrnNBkLthJMD+dQi6hltkcSAqcjHTGP8aWeSFYkIiAx/dHrSi7KwO99RkVzGshRsMe4zyarXGWcZOxc8nvTwp+9CnmORyeKcoIGCgfJ5zng1al3YvND2EaZR0LhRx83Az9KpywMjhl4De9Xp8+QAqDJYEk+gqs+6ZeuD0pOcpKxKtchK7ISEg+XPzMOhJ9feseVGgxIka7c7T2AzWpIrRHeCX9AOmao3riSFxJyW5465qINrSS0MamqumZTIxaXOOASADnJFVLmQmTKcA8Aehx/jViSZV5HBGQc1Tmcg42Zxg5HJNd8Uo6WVzikVdRJjRDITuxnPvXlXjrQ7qGR57K58yQhsw465+nOR2r169QTL8wAO3GCeeK4TxNZLsLwyeRIATnBbn869LDctrHnYqKaueNf2rbT3Mdvex8HG9ZAQyg9T6g1BqltFD5k9pcebaMfLVTx0z746GuouLGx1q2k07UAEvfmZLkYUsTnBbmuT+yrpUyWly/lqpKiTIKkjvmu9NSVo+h4XNaWv9feQ3enwvpkdxCRvYASRkZIPsaxGdoHQFvud8da3rm6WzmeCUebGxJ3rnqelUbqxia2E0U+9jy0e0/L+NOMejYpd+hNpUiyOWXOSDkk8YIqvcwqJskb424PtjmmaXdLazbnCGLph+cg1r6jYq2lSGIhZQQy/7pNSk9OXY0nO6TY7wnM8ebZMrJGRJHIBzx6813z33lW9ldxOhadvLnUHkMDgk4rhNBTyrq3kgjwxwZSSTkDPbPFd21hBcWE5eQIjZZQOoI5BNE009tBR95Js+ifhDqEyoksMoMMvyPE/IBGefzr34W7RoCnK9TXy18BNZYxvZXACDhoj3wM5r6j02TdbDGSpxms6GiCr3LEAX7wADYx71MVAX8upqNoR94dulPjXIJIGR356V0mO45mJTJOcfjTckKcjPoR1oJLckdfSnDGCCTntxQtBWGhw+ARjtRIWBAByP7lLgluOlA9eg5/Gm9GTcNpBOTnI4PpSFduMHt+tOD/IPqRmm7lK4Byw7UtQTQrIQN7PnPAFDHC4PUdcU18nAA3H0pynqT1xzTWg0hvlK3zkfOOM/WlAypb07U+I71+Xv+HSmAqrc8kjH4027isugyMh3xkhgCcewp6uF4P3jwMfSk4CnON2MUbd/cAgUSbSsCfcTrjjmgjBByEI696HbdtY5P0peVGCOD61PqVvsDfdJHJPcU2Yh5AgJBb0p0ZPOeQPWg8OGXIYA59OaaauRqthMBWJ7/1oC+YxHbHr1pcB0+bj1oyzP8qFEHeqsmUuwgwOT6kcetIuH+YAgnrmgLubjrnkU5kD87CecdehpPTqTsxhG8Eg8dx3zSk7gBignGVIwB6daRQGXHfIx/WhXEOJzndJ0GKAu9Q3qOKJWXIJAAz2pFwOOg7Un5FIE4Rwe9CrtQgYGe4pdxbIPTtSLuZcqSFHJq9QYozjnnPSkXgjbgnvTtpBz603I2lMfN1yKl3JBPMYFic88nPrTdjMgJOc0oBGAOp/KnZ6AcjJyKavYe2ghO37xzu70NhuBgig8tk9O1B5QUrag0JhVlABzzzSghmJ7Ucp8ygZ9SKC42ngc9TTs1sJOwhGF7qKQKgUjPOODSq24ZJ69M0mME/pSeg9xVVnUKH+Xvn2pGXbjHU9OaRskfMeKVk3ICT93lfrT16MXQRm2ZI4x1PWgfqc0qOSuM9CeMd6JJM8l+B607N6Au41wexFOHPAoQ5bIw647d6Dt3YUEUeTYtxjAS53jAHQ050IYAkHjIIpd6tkbsmkUeWmR0HrTv0C4LnkntTeGzgHHuKewLbSDweaNzDKofl4yO9LYpaaDMENgHOOT+NSAKBz1pgOG5HtSSBt529Kn3iGtS5tA5H86UcDGcE0hIfgHgU9nXeCwDAdu2aLqRtoRkdB3PT3pRIXTpjmgj5QAOP/AK9IwKjHPHIxQ7CvqP29MjGfx5pOaHk3cDNIhbb/AAFcnqcH86Sb6h11HFj1GMmmAoFc4fORgAZ605jkKCRgnmkCfLx09aq3mJ6MQkvwGPXv2oQshyMg+opSM/T2pCSecUPsD7jtueCfrmhDsLkHIbjNIuSSCMe9HAPyfdHWpSGITu4HA9aU9MClVc8joaVcFsHrTsJbibA67SOT0oIDKB0x6dzQB1J4IycU1V3YA7nj1p+pTuK6ejZHekGO3TtmnGTKdPamqM4XPHai9hDnHA5xx6U0BTkEZyMUABXwx+ZugPejI6Ci/YeuwqhV46DtSFi3Uckk59c0oyz449BStndg5o0uIYy5YHbyetKhDqQOQpP55oVieh5wcZHekXMaIc8vksAMDOaQW7juU5BpAQ3UZxSKgjJOPvD9aQAkc5H9aNwvroOJ6g8Dt9aMMMgYz160EEjJ7UhAHJ7nmlcHuG0bMnG7pjoaVlBPy8L6d6QhevcUmGZgc4A/zzTErsNp9cD/AD3p3DdcZpTkkD0pmzLFQByc/U0WuivIGT5eKXgohyAwG3OO1KchMHqOKaDuwRyelJCWgYAzkj60u07uaUoTvRwEK8gH2phIIHPBpW1Bu4pwOM47ge9CgAY55PpQ4xz3oU4ACHOO59zTb6Bew3O0c5xn8KUHLHj3pW/eDbu+XOcD1pQOelLmH10Gxttyf4ueKVv3mM8cfSgkEHd6UoUZAJOABj05696Gk9UL1I1BGcnNKrDbz0NObCyY/DNNJHTqPT3otcAJG3JHPaqU6qml3ErjMr5Ufj3q7hs5C5A/rUM8RnUAgblyVHQUdNRx1Z8/fFhY2sntpSPmywjbpkc/mK8I0R7X+yb1vLcvNISjccYODX0D8W7L7Z5lyil0XcFx9DXhSaTHpltgjZGCf3YPOT7/AFrgkpO7VztVm0mijB5FpZSmJMeRGzBsZ+YnAPHuc1k2oAW3tI5Q00xy5zzvPU+uK2tRtv7P0N0TBaeIl8HOAOn61ySyraQ4Hmef5ZbI/hzwKySlUSS29DpjFxjdGlYX8OmXWqXbyqY4gsETlvvsR82Mehq5rTf8SG3t5UJkkBuZyDwEYnaMk54rD0LTZNRew0yKNXieRnkZxnjr09q3Nf1FWv3gtoxcqqhD8vQKOAB7UOk4NWQ7uTMXVrw3/h+70aP752ySMFPf1PfA/wD11X0Sc6QnkxCIkoVeUjDKuO3pmr3huyb7XPcX4z5kDx5GfvZ+U4HHFWo7NoIQ6IJ2XIUFeST0yPrVu6Vmi1JXtFHQeDtAnEn9o3UUTwxBXiTdksx9R3x1r0My3F7Ck0xA6lY8DP4/0rntNQRQR2gl/wBVHuYEAfMe3HvW9bI8jx5Gzj14Argk+ZtM9WirxTe5qblt0/cOpkB+aQnJA7jGabaFJnu2JchFxlBjLHkDnt61UvWV0ID4jUcPCMtIfTr61Z8yJYwuCjuAoI9QvJ/HrXLzN9Dujui9ZuNRm+dQApxv7KQOlTNCxckdAeg4qG3laxt0tggBLZPHO739ac1xLJP82NmMdOc0T5n0LsTwndIgMibc/Mo64qa9kCtGkaAKqFvzJqknFxwnTv71IytO4QFztPQd6ws7m0VpdklpKXx5vzJzgZPJxxWnaiIbFLbAMgHk49hWc8LpgYx7VbhuApTIDFAMMaxlqap82xqKyr84zgKR75NT2U52ETSKPlLAg8HH9aoCQzSI8j/utuSFGCT6UQSJJKBHF1yOwAP9aIxTWrLjE3Bey3EIbJ+YZGfQ0+NVZwSN8nYVUWaYQsX+Xyhs+UZzgdKtWdxLujMacn72eMZoa5HdFuyWhdaIoYxswwGWG4H+VOFxvcxLEMr/ABle596rHbHLvyRlue+asC6a6mxENifcHBzkdabd9TPlGSTs0RQxxvz8xI64p6RecR0iBOeOAKrPzcIp6biOPUVbaaO5c9EQDBA6ZH9RQv7oSVkIl0I7uS3PK7d27seat4V1CSAlCCSFPOPrWfCkYRyx3hgfnPapo7pRyjiTA28c8Vbbbsw5epY+0Ts4Kb0jAwRxx9cUOfMnDr5ZVE5HOc+pqjLdiQja/lMT/qwwzx7ZpVkkuHJXGG44OM5ql7uhoo8oso8xJJCTuzk5bOc+g6561DFJFkkDLsQFz6npV6KCKBf3m/qQcfQ/yqa10+3XyN1xLhS331HJ68+tWo9DVStoUlhjdziTLEHkMMA981ETHHhpASF60saRxSOVz5bOW9DzU91dwQn5QJCDhQ2fwzg4obitx69Cr5i3cQkaRUVTxGeOPrV3ypjHG6yqg5yD94gfpVSV1kd2e28+TaGQJ8q7jUj3M6gSII43jIGCCcdSetNPltbYFqrFmyv0j8sPBdSSYPzoMn8B1q7YOdVDhxLb28YLfvBgn8KqrqE0k0DxDMoBHmKDnnPHp3p8scvlgXMcyYIBTkEgn+tauV1oZS0RqQ/Yy0dql7FKpYsrCJi/Pbd7elUmxbIZ4p5ZU8wxEPxyDzxVxNM0u3vIEtzewFFMiySE4B7cGo4YtKkhSW5u5p552L4BAxk9+hq/iRyXSeg/7aLYuDcYLoDkvnBPbBPFXY5NPggiKDzb0kk7+gyfaoGSK9hlgNmjxoy75BH8zZPHzUyOwnlvJ1060MDIeDK2Dj6n1pXcUPRj7jVZDeSCzgiE8TASeWCO3U09tRtRqVsDPjIYNGCM5Iznn0NRMT9n897mOO4jfEkUa58zJ7mn3M+lG2S5kskt7pM/vFbqfcH1FPfUmyXQe+sbpTFkOM7d23oR/WqPm3ElxJHFOQR6jA56Hjn9avI9na20c1uDHPK+fL5bJIzmmiWS8cI6LGcnLv8ALwKOu5SstUizLb60ZYksowEIA+0CRTgn2zmorjwvqsryPctFIVBYv5gG7688Gk0wzQRXJlH2mLcCg6HI+p5rQnvLZwHvp5bMLgpDGMqf941uuVaszcpxfumXbaXq0EoMVpJeJtJYqwKg+nXNNU3kcL+Zbvb7mI2ockep46Vs2E7SXM7w3kcCoRtDNgc98DrU0er39zFIX1C2kePP7uLGfqaTS3M+eT3MoXjBiBcSxuUwMk8e9OfWWWEZK3GzJAJHJ96dLcQrGgmuPPdsnkjIP+FZbLp1wjxSg727x9Pxx/jWbelkWlfVjry+uYrcA2axg5eQRfNnP6HNZ7Xsd0Inlilt1UnIb5fxrWWzsJlie2lnKAY8ott6Hnk0+WO1WWJruMyAOB5ZbJ5PqKTTSuPnstjLFxBG7yyO21gS0jtzwM96TT4oriQ3LygQbSCC2Cec8d6uX2naPdapvWN4I9vO8kjd70j6FprWbz3DujfdVQcLz3prR6MpSilcmN9aPNHb22Ij3LN6jqTUiNeqscRsCUyx8wMDn6A1WFloxcFossUIeUyHg9sD2q1FpERWN7e/ubbYCplbnJOTjqetD1Zk7LRFe8v7dbSWFDFZzO3PmDLMQegPaoP7MKzSyz3kRkKAhVU44988nmk+x3ELANFDqYGX/wBVnnPv3qlM2xvNnElorDbHD5fcH1BqU7G0NtGSGaNLokLlI1Lhu2RSlpr3UbQtNEj3ALSmQ4woz/hUR8ljErXJQE4YEcYP61HDczxefNBIJITIYgGXJCg84+tTouhoo3V0Qy299bfaHT96vmnyxnORUOqwyI+yUGBnXdjvg1fSRbWKN1GHR2IQE9+RkVj31211dm5vXk8vaQwkPQZ4PtWbklF3NY66srLseCMh8jBGwnkYNMkwiOEyAykH601ES3cnASMg8570GKQwZiy53ZO70Nc6b3eo2kixFdNDG4IQ5GcEZPNRusdxECyOOoyPWpXtArAlHGVyx6flUEislsEU7ySTx2zTfO7Ixt73umcyGJCJQNw5AHI4pbeeSZY43B5yT7VLI2YQ8uyMg7cbsn61Ygg8zEgzzyfep8jVtJDIlNvKWUc7SOT2NS7GktshHJyCSBgD9aWSNjIJHATcMYHoKseRKd6q4K5OMHt7gVKOaTvoUbp5UHlHIUAN7HNR2sbFNw5QfeJqSZ3kZAm0MnGMelDSZ4TO49RTdk7NEvRaFW6zsJycg5I9qxpzJBOS6Eb1+XOMZ68fhWtqshCgBeCcNzWHdgq7lYwGIAyc5rS7vsTZNbFeZI1BMpZHbJU+p96pKJvJdyMKn9anv1MzlkkO3b8obsarQu80O1ydyAZAPU/1rqg29jzpN3GyRmZfMKEuPmMnJIz6mua16KNo5AAd+CWJPY/yrppHYx8EdOlc/rACcHnJ5I56g9a7qXxHHV95WPE9Utrey1W7e7MzxfdSReigDPU8dTWVLelIS1zB5lqrBRKR2J4OfUV6DrVgpuPInQeVJk79tcVqguNHuDFPF9osJVyP4kBz1PHWvXjaSseBKylZmM+mtPbyQNOPLfLRT+pHQHH61T0O8aJpbWXAzlXz9P8ACtS4MdtNHcWyC5tSCZIgdpB56c1i6xCYUF7AnyuOdh5Gf5GhckttyHJp3WxNdW8cEoUAZDHaT0IFaUN39rgxj7gwT2xWIW+32iOr/vguRg5Ocn/Cr/h69eNJGVMBlKuGAPX/APVUzvy8yNY21Rq6f/ot/bvkeWwwce9dzHbXUOmm4s4vMCsZCScnB7c9q85uJTbgXJxsVgDnoATz+Vep+Gi0+kC0icbrgFQvQADBz+QpRqSvyik42euqPVfgg9reTRXSxCQo2xxgZA7jjtX0/YwfZ3dIiHtmUFTzkH618k/s0zLpXiyfT5DIHKlBG443k9T+FfXkI+z4Qbwh7ds1jScpNt7inyuKaZZC7VJc8Y4pOjE9zx9aBFwQTjd0PpQ48pgTypOFI/zxXX57nOmrjhz+HekX5e/fj8aUk5yATScnmmhyv0EYkY5oC5IOeMHihztXk4AFLwTwM8cZ9aL2EIxwDjnaM/8A1qOCwPXFCoxbt9aWRyzhsnPTGKSauTZAQckDuPypGyFCZ49qVgOCcZpDgNih+YeoIc8Dr2pCjc8EKD196UABc5FIcYBH49aasNDAA7Zbr0yfSnBOcHt+tPKj1BBprYHAJB7VVrg9RXBLZoOd2W6elAYHrye31oYq+CSWBJzzU9dEJ6bDScZJyc9KaAdu4euAPr3qQHKbScehPvSeWV5NNleYhxijcTyc4HajaN+AefrRvA/2TSukJq4gB64wG6Ui4O/1xjOad1ySRjtQwIUhRvJxTunsJDZCE4J4bvTiF3YUGkLYx2Hv2pQm7/aP86vYrYaCQvU7gfWly5YZPybxuz6U1WByWGw5OAPrTwc9fyqXoK4GQvweg4FN2YUAevShgWc5OwDPQU77x+go1QtxvLIWI5NEhwgw3NKHz8o7Uit68mh7itYQgt0NPVMAluvagrgZ7GgphVOeKeoCcdMcntTELbM5G4E5Hr/+qnHB68H1pR3x1xwKhyXQdkI/yoSeuOhpuD5W8cD+ppwOwOxxlc/SjaNp49CKpNW1BK2gFQycnBxzz/hTSWDZPQn5cVLgFOO1R4CqCQMZyKNLi2BkJJBoKkt8zZ9F4pcFuh70kpw+Bng845oTTdg3GvwQN2M9KUbimHB3ZPJ75pRtDjcM47UnGevJHf8ApTdh7aCnbnA6YoIwpZTz6UDgJkcg569aMHOTihCFDklM46YOabtBfA6nrxSBSSSB1HenBiMkmnsJaMROWIMhQDnpnNGAOR39OtJv29eKMiRvlH50NDFJIUfSlBJFCcDJ5OOnvTVwB9wUJW2Au7BIhAfAxk00c8HpSkgHBGR0pV4JUDG3pUaFjcqrAOQF9T0oOI0csxwOeORSlA6896VSVI7seAMcUK49BGcoM8Z7Um8Mm0dzmnEjJJBzSBQCc+vHtSau7om4rKyxhDyMlvypoBI465pzb2AZs+XnA5FNAHz7ieny9euau4XE5LcdR1xSLlTjJwadkEHnPB9sGg4RQDyfbrSbbVhhgZ5JIx9KDz90Y9jQGBI2/wAP6UbZGUyHoWIz707C6iHJ4PT2pMArmlJxwvJpe+R071Lt2HcVm3Yz1ApclmB4yBxTSdwByPTIpq/Lwfvdqa1Y2+4BDGML855PNG0YGfr+NOU5GW4buM0hk2sAPxpq7E/IMiRsdSP0pyjHPbA/OkQZ5HU8YpW+RioHBHPPeps9mJvuIVBUEAD6U1WKggkkE9+1Cgcc8U/GOTjB4o1tZBcaNuwAZLHrSAYwBnIp2Dwc80Zw6ElzjgnPahNsYgBKliMgf1oBHQZz60uV35GSOcg0DaCQM56U1oA1nC5J4Wj5TkZyOtGw8gkZ9qcWITBPGc0roNRq7ccZznqQMGlwcYGM+9IcnAB+X0xQH3LgDpQFgfaWI6H0B4pvylRkZz+lPCgcjqaGbJA9TzR5BfoB2GEqMh85LZ7elMUDoBg07Pr2oZl4CpU36CQ0/wAZcfMacyBTg84oVGC53ZzwPWhFZnAORim9B2EblMA4JpCgC/L0py4G/IBUA4OaQkhMLjkZ57Gpu2O6sI2On404Rls9ck8UiEFEPOTndmlBIGOvGKtW2QrDXx0Od3Qij5W2KcfWlBAwcnNLt3IcEAj+tDQXuIAWOD060mwM+TgH1prqWUAuc+o604nb1JP9ai7E2IMp1BKnoc96gvsNaGNBhzn5881YabyEYnBQ9qrxgtMJnHI+6PWhu+hS0PO/iFptvYaHBbI6vctGWOcn1HNfK2u3LJeXIb5zuwFB9P8A69fZHjDSv7XSRCgDJEXeTrjGT1r5J8cxiyv7gLEplYttwPQ9655W6nZTdkcs7TXQt3uhsQfeGegH0qhbxrqdxqNw8ipAxCQxgZwAMEn8RVyC8zp9zNK4KDKknHy44wO1M06y8yG3jGVEKNI8zrgNnJ5PfFZS0Vr2OparUv8AglYbHVZ7u7IjSCFkjCgjcT/XHesmSGefUhHCeG3bpgccHORxz0rW1q5gstN09EC77jexJ4GARyT7dqzYpzpzRktvuLjKRgcHJ9PfFSuZay2Ekki9BNZ2boQf3MB+ffxwD3zxzVFboXetymJAIFf92Bzx2/WszxPFJYEWEjHbNIHnOSTzyM/jWx4YiNoAzRnzSc5I4AHT86nmu+dm6jHS532m6Y+n2oN0/n3ErCQ/7II6e9bl9dxRLBbwcMQQ02crn0x7VjR3TwCCeUoA65K/xfj6ZotBcapciVosQRElAhOcEYJbt3rgqJyvJ/18j16fTU245X+zhRGESPhSB1HrU+mOsM3mmR5GQlyrcgHFV3Yb4oQfmPBNWbS2LbyCoQZZsnGcVhCP2nfU71tqXYbxi4kfqRwCMcnvRNKrZiiLmVmBOwfdH1PHNV5r+S/mDRxAh8Ls6YB9B1q4Yns0kAA3hecZOKht3ZWjYpj8tkMRJK9c/rVy2l2pvA5PQn3qiNiYzIY8rnFWbfL4JTgcDHpXPZ9UVHsyzK21Mvj/APXVZX8xtjYccMOmM9vyp84e4+Xnao544ApLhViMUUSFy0e7OOAR71W+xurpampBdeQyCSPO3qB3qeCIyeWQ7ogYt5Z56+4rOh3SxklxuChS5Fa9gqyQZEmI1HUkis+VJ2G9dkaE8cvkuYnSPcOT2FWLKR7YJAQZZGXmT39arl96JChjAA3kjqc+tWbK5uFcFvLJ2lcgk9f8KVtLik9LEvlsiuWHz5/SpDK8aKF34z27ZqKSZkuCzvgEAY9/WpJkKbCBkyckgjHtRy33EttRdytKSTj1P86VJhJC4QDBHU8dDmkmkAliijj+Xad2PbmmywlQARgE5P8AukVULXdht9ya0AZJC4LmJQ7ccYJ4p80g2YUgAjJAGDiq9osjoGMZCkgHBqWW1aOWTByp5ByPyqU+iKXmVbqGFIXliAE7MOtQQ36QzxrkoqrkkYwD6VZjUYcNl1znBOMYqOGGCTPlRAg5IIwP1rVWu7GzelnqTDUPtbu7FTlug6itPSonvZCYNscyKSgl6E+/WqKW8MEIJTY5JBHfHrnpVV9VsorgxPPJ5g4RUB3NmrUmtGDtL4S7NDCkP70olx5hVvLOQeKasQ8uJrdMspZXMg6nqOvHQ0WbSzfZ0igwclvNk/ve+TmpZbN9N1HNxICu0luvU81m5rrqRZ3tcrxpdzXBZJYo4VxnecYI756UtzJMYZIJLwFPMLGQgckHqW7inxCC8ixcEtCc8IcHFJHZ21wsltFbSyRsAFM024En0HUYNU1eCdh3JYLia5FwYJ45PJ5eWMZVj7H+ZrVvLnVrqCJ1eO5CIGJxyuKo6Os1krxBBBGvyt5eGBX3roLmzjhcNZS+fM6bB5g2RcnuMnkURjpvYxnLoJZz3Oq2kn2m5hMEC52OT5hY+hqzHpaLYWaWtpaC1kJUyztl1YknPPNZB0PUPPlF1cx267dwFtHu3H05qUaYqaZcm2e4ubtMCRcYVQR1znANdMJPaRzTsnox97p11oss8jyCVN3/ACyB4x070+TUDe2rsl6wmlbBkI4Ax3FWo5EstOMc8ihXw7EsWcsAQBj8arNYxeb5unhXtpMNL5xO8epA7ZqpRaaXQak/tFSG5sLyCO2afCQn97LGByw5HXtkVavNTs7dSl0kJil6tkZP4561TFvau5jCRwRfNmSMck9fmp0N3FZWwkGjfacDH2jHGT7Hg1Wi0RrZPUfHrF1aJbtbnfErbYwo9R39as3F5eNcqJIAZ5c5TjtTTa3VzAt0CII3IUKRjn2ANWXsGtLu3jluGd2Qt5r9vrim1roRKUW9it9pnlkRTG9sqKcnaQuc+vc1PL4gmkjihuUhniPcrgtn3z1phnuFCRSXC3cTOAQBwM55NWI4ZxkxxRHDBQOox+XWjVtkuy3QgbSbs7b8i3RshnU7V4HA471UurfT4rUR6WHIkfG8NnP49atX0cM9rJE6KHJxuAzzmsq4tfsUkiwuZFwRuXoT61S00QrK9yeOwmiyGt1DbSPMlYfLnvwcmq0FijWccs11D5xcrhDzgHqcdK0Y7SKS1jlgJR2X5hOCMHuSajubW1gbfF5SKmAck4kbvyad7K6RHNqURfpZW8n2mBfMyRFIG7fh60yyikurmO5d1ELAsFLAZP8AOtays7S4hiGowRxIMlihzjr+h+lV7REmUAWgRfNZUcDovoPrStfW4c63sQysDcyXHWMjHl9VGCeaS+ls4UBvLSUllDARcgrn06CtVdMtvsSWUU6lsM0ssgwY8849cCq1gGZZ7iL5zGnkDPQ5yM0NXHdb2MiGytS0tzAjymVcRxtuUE9e/U4p5nuJreN40uLdlJJQDKcdzmtK5iubDThGSCQ+6IgZCsc46Hpmmag15aaZBBIQJoFJllC56nPOPrWck90aR961hNMuLjUigF/bxwtlZA2Vdce445qCe7e51B4gWuYYFySnO0Z/TNR7bS7gja3spEm2hDIikMzk8njqDUAs5LGe5RbhoGlwFULku3+1WV9tCkk2POp2KvLPJEfLdSEil4Ib1P8AQU2xUQaS6fZhIdxkaQ7hgntwagvYrvW94up4i0LAYC4baDk/jV6W3tXtpXgvLgrKAPLyBjHes7tvcFtoV209rN3eK3Hm3Me5yZN3btzxWOIbxgkkpjfJI8vqQAePWr5tLNLwzW7ypE6EH7RJk5HPTNNIjjQSxyjzgcBc/rjpSbvqbLR2MiRG8qQACTJAII5GD2pzxyLCWyApPHTORz0qRJblp44w6HfIcmQE4yc1Y2JLc+SI/wB6CSpJwCP5VlfuJvoxDia52DBQKD83rjmq0ZNshKZDlu3QDmppI5JGAIKJuwWHseeajllBmcQHZExIHfIB9auS5nrqTy9zPWWSS4d3QZHqOKtIyvASMA7sYGc00uH8zHDEbd39asOwU+SCpkRA2evB7mhtuOgprsVPlkCAOSB19eKRvJjyyRtG3qO5P41NjysnAI5/GkWZpF2Omwfw47Uk0ZXbshlxcFUABI28kGqEb+dPjfgMclxVmRFP3nwnc96owIpmzJ+7TcQCT1A6fnTdpPXoaWSWgy+cAgDJ47+uetZF2jPym1Bnlj1rRvJBC/mAb4ycYz0rJubhJJOcomOXHelG/NoYt3joZtw/mSENJ0AAxVeM+U7iNxg8E9/epLiMdUIAHXP6VHvkTeVCiRs9eRmu6LtsrHnOz1I5iwU8jaOPeqNwPtKOTJh8EHjrj/61XWWQpufAzyxBA59s1QuwYYg2CQe/rV3s7o5pcrVupw+p2MwnBV5J1LE7COFzWI01whkCC3+xFWEkMg7Y6qPaul10XEM0s8Ak+ylRkjON2Oc9q4+Uzys8TAxlmOxhzxjvjjBNevSctJO2h4NbR+8ch4j02HR3S4STz9PmKspA+6SejKeQQao6dq8FldSwGDzbV1YPGWxyT1HWtPW742Fsjzwo4WQRTE9wT94D8Kqa14fubW3N9axk27KJFkxkEHtxXQ2pTVtDBvS5jTxr4a10fL5lpuEi4JI2E5IB9s1dWSCK+ke3kPkysSAOOM8A/So7DT18SwyL5586NCY17+uPoazNG3+aYZspMD8oHXPpRNK1+5cG4tHaJpy6leW8CShBIw6dM+h+tdhYXy6FYI+T9ss5QPLAA3AnjvzxXE6LIszyhxmaLBVRncMe3vXSa7amWO3u13ykKNwA4BJ6nvxiuNu+mzLceXVrc9q+FF6H8dW+o4ijluXXG0eg6n37V9dSRl8DHyjke2a+V/gH4bE2p2k12Q42iSI9xjk5FfVGJIiVIO7NVS7mU1ZK41F25J5z0p+/DUvIUZ6dqTYDkHtzXS32MVqId3Uk+1BGFwTzShSzgA03724sM+9VfRXAcflTnvRGvXPWnZDKBjk0gGVBz6gmjfYSF/h6800fd4HIo35Hvk5oCgctk5PTNERiDK8kA4PehsgfIOvWn8Dscnp6UntRqg0GLkdRzSHnIU8/1pzZHAwaU/M4AABI7UNdQGnjnA9x70DG7J/XvS7GCkhxt9KbsX+I53dvSpVxdBSm7n1PH1pBxnPHqKGTjA9aGD8A8k+3HWtEn0J9REfHBHfp/jTsDLtg89BRjapI60A7tnBH8qPQvcag5cjk0rdyxxSsg5BfGeBSSRgbwx+XJGR6UuZA0IHKsAmMk459O9Gdz/NSsATzgcdKaQV8sg4wMMOvNNMmz6jg21iMdaTAOcHkcUK25sE4B6E+tHCrk/Lz+tVcQBcAemMZ96THrkEdyc5/KlZScYbkZ6dOaEBCDILHnntxRa/UBrnfvzytKCGUgOMjtShwuSfSkzu6AD8KFdBohxf90AeMGkY/PyclugNOZQ/IGBjGAe/rTAu4gvxxUbFXFdAwwRwKAmFyOaFGN2OcjvQcjIGAP609RXsIcHDDrjnPrmkclQW9MYpdzFRjnvmjkuOvIovqK9g27QVyNpycfWgMqkZ6Urgls5G7tmhCNvPJ9Kp67hdDeEcgB8sD0/rSkBkCkED17UrkDeP4mGOtNyAiLyR60ctgFYenQU1XxgDo/epQTHuUcZqNgVxzzjH50NhuJltnGCwzz+NPDZAIxTVBAyfpmmphOB0HahLTYNNxzHrnp1FNcMcAcDdk/SldllZ49hwfrT2cKShB3DH5Gk7i13GP8zDBxjp/9ejC4y3QckZ9KRuUBH3qcoIyH6CjW2gMaWDBFHK8jGelNc/N/WntgcgfXFLldwU96F3GMTkH09aRty4CjjFSNxxkA9frTBA7DINVzC23LmAvJPOcYFKzFjgDHqaAM8kYNOUFyEXG4+pqbu+hp0E25OQaCCHHz7/SlO5XzkZXg0MctjA9j9abtbUSYAEZLffPam7tvXrnPrS7QWzgbh3pAOx/OoTQxGwTvAJPTg+9KQE5J7j35NAPzEZGccUrKEJ7/TpmmAOMsSeB/Wm4AOCSKcWPf8aRSCxOCB70X7gNLHk88jGaaMhOTn1qRTuznr6UJhuD6U+Z2El1Ghiqb+3b60uRvyWzu5PbJNKcLEBnPqBTDtGfbvS3KsPYL5nA+XnFKQF5HzjucU0LuXjJoQAEgcA0WtuLRsbt5OQCOtP3ZKkAfQCmoR37U5Rv7fT607oVtRjZLnOcg8/WnAMUBPY0owcjoRzx60EErkd/ei+g9BrqDx9wA8kc0EBVA37x60pTZgHvzSkAEYHbB+tLRi8rDcDaxYkHtThn7m8Ak5ppUYzxnpRsw2R9409x7C7wV7bunFBPbIz9aTa3YY9enX3pevXqO9J2QtRFOMgnmm5DL6n0pXwGLDn9OtIPlbI6YqtGtBaocAXOM7PcUAcd6N25MHqp/Ogjk5GBSWmg7gPlyT05poIAznOBTi3/ANemlCqjAoW4O45VPXjkHP40zyu/mYA/Gnfe3k5BzgYPUd6QBeg6ehqZJdAWgmOmemeD609sF3K5GenP501FWPKHpyfxoU45/lUtW1C6Ezt+XHB70qrjr0oRd0uT933ozu4GetXvqUrAy9SX5PQUKoxzy2elB3hCVCFsEAHg0BceWM5bGT7GpWoWuDPwF/u84qNcyMS3A9qeyLvJGcnGfwpQmMA/dPeqfKhaA5UldnCgY55/Gm4PnOA42A/Kf73+FKylf48L6UjHOCAMCgNdxCpZcMMrSEKwyeSP0pwGOPXmhsKrkdBj6kms0tQer0MnWESDSLwh8vKhX357D618kfE/SRBrcpkOPRTnJavslbRLtwHHA+Y5HGBXyj8bNSiu9Wv3g5AYgvjke9Y19NDqpK+jPILl7W2SC0njjeWZ8CNuEXHOSen/ANettONHG6WLz2OEjByCo9KztHgttU8SwI3EUcQKk+pyDx9KsazqEUuq7bY+aYMxKduFJJJ4HfisG4ySRulytlZ7K7uJh9ojEkY+WNE+YgDk/nSaJYltSuNVuxi3sgWQScfORgD86dql2bK3ldJJQI8AmN8HJHPT3rN1OW4tfDCWjyn7VfSGZg7FiADxnPWpjpotEzTSVr6leW1l1XVRczXUeyOUzOmcq2cnBJx0rZgvorq8iC52iQs2xvvD3xWBqyiysLS0gk/0h0DSyoAwLfTNdH4M0hpn3kLJyp7gRqepb6U5c1tdP68zojL3tTq1tftTRkbZJJXztzjGT7+lbwvhZRPBbgIoJV5P7xHuDjFc2yHdJJ8wQkrG/QEDrirtkS4iRRmOMl8dQxHGK4Zb6bntU2lqy/Z3MgnSUfO7NhY8cn3rWcTO5RkCODjB6ZptpbQ28rXroySYCxJt+Xd3NSh3jfzJU2hgSN46kf41zzetjrVr3FF8qXQSDa7xjaSBxjnpVu3ujBvZ8lnxuwfX+dY8G+GZ5SUTcxIAHQVpW/mQvvnDlWYbQRgYxXKbKKa0J5lEq5zjPc9s1PBP5NoEjJDZIzVa4cDeQTsGQaf5jzQpEQE+YNx3+taKKtqJXUiyHlkSSCN3DYwT0BBpttepaSRxy7sLwMdz/hQzmJwxIIK/MBxg5I/lSpGhcO4JGD9QTnGPxrO66msmloWJJ96gL0ByQBzWhZyxizcFGnBJXAwOCPc1mW8kkbSSINzg4BbuTW7HsnmjAjKEY3Y6ZPpUNc5cZK2pdtIkaLKDYAoz+FWYA5QnICDqfeoYIztk7D+EVc8r5I9jnywoLf7xzUdbMzclcqzZfn/WDIOCavRN8h2kbV/h9BUMaBd4EfmOeF5PWpNqqdjEDIw4B55pXSdmHM76Ctne4JABUkODzSEE8mTt3NI4diRGB5eSeTyBT1t4pExKQWZsYPoOauPMnoNtLqPtbhoEdUYnHUsSQaGga4bzZiMjlcA1FOpt4i6t8oPTscGrSlmxnhsDgdBWclPm1/ItN9BjRLGpByST82ewplvCZO4t4MDadpzj6VY8wQs75JlxuVfX8amlmacxu2EUDGPX61sr9Q2K0UNtqFxl5DLEAB0xg/SrFtp9ul7sWMIQDtlkwAuPerEUIubjy3P2eEjLNHweOePSn2Vr5cz7CLh5yQBIS3B7j3FXFNrY1t1GwmPbJvJL848vnn1oh05LzM0kkssMK7nDnk89KaYHsZ8RMUO4gnPQA8irM6W8CSoJGlTIffnAz9PaojcHsNltbAO5SNo0xheSf/11Ym0e0+wmSGSUouMZ+U7jn3zU+j3MTOpleNCFYIZD0yO1NaKS0sUebzCisGKjq3ORxXQoJq9zB3vYqQ6XIzW0ZvFiWQ4Kox5IODn6VZGiwTz3Cwamd0I/1YiJ3E5xznirF1cw3sltmKO3iTJRAPnLHruPU/0rYtrSEJiONbZAACE4J/DrVJIzlJryMWzj1q0uyYgJUiX5ZiflB9CCakur7UYYp7l0ErNjzI4xgMR6kcVqw7Zn8ya9/wBHGUWIcYxk5qta3N6kbpawNPHMwaRHPUDOQD2qlFdDFyuzI/tSTUoR5mjiKUOD5qkHHpnNaP8Aaeo3cOX06WQYKAxheQDnk5qS71q51OZLeDTxZxRyBtuAwZh0z0zmqd7r19LOY20wQLwCY8jn120pb3Nfi3SEktpdYhtx9jNnulAaU5A47cZH1q/c6RdHJhuVubSPA2hgFBHXjrkU/T7rULbTZUNoxt+WEtxggE+hzVVLrULSzULYJJM0mc54II571ey5rGTb5tGKbpjCElTDqCUjc9P8M0QxF0kmlj3hQA3JwQfSpIvEFtHJjUdOXcwx0wcj35qOQafdWZYXcsTRuWEfOCCeBnOeKcbPqS24uxJPDpt1do6PLaO3Pl5+TAHrUFvaCKW7OZJI8Eg+Zxn2+lS3WkXTWETx3JnwxOCm3AI6Gm3GiwWE0SX1/LbO6hv3YLrz2OOlU076lppLcoNc6cxjheeVPny0jcBc+vOav272lsUS3uZSgfdGxwdzVNFZ6QqMqwJdzOcea/yj270k41i7KQ+TD5KOAgwMZ9iBzSd09Ack9i7NaXEUMoCRzSMwZxuBYk+lZpuV3O80cSFXBHmAYAB79uak/wCEf1C2xLM8UW7OAnXI65Oaa0WJU8+JZiCAwJ+XH4VXNLqRp3Ib5o5nlUmPaQX2R9wecKKsadp0T2yAStBcbN0ZkbAGfUfSnXQk8mcJYG3TOFljUdPY5zUk6W8jxXiXJj3IokjkxwFGP1oSvrYmUl0GW9hLbeaDcxSHbzIq5De1VBK/mXMUifZo41JHlxklvfI4Bq5c2FnqE0VxBqZt1ILJGxC5x6noQfzpxtdSSxxLc7Gmw2QQxx1zzzTvFOzNI7GW14YLa3SKeS4Mw2MkgwB6H61IiS/2XqESX7T3kbhnVkO0gkYHPpn1qzDpl4T5rYvGfHliQYK46njrSTpdSaVI8RiSRrgtMTgswA/xqWkgvd6MpXN8I3ije4EWE3MOnY9Kp2git47edxJcDeHUg5JJOMD2HvWjbBJiMwRbpIxF5mM4AzwBnioYybe5gVZYttp8rRbcDcckd+grJxau2bbaInjtmk1KUb1ICSSSDGeMHjOfU1jaa1o032eUSGHDf6s4OM4H0IrTNvPdarsg+88ZMg6HPP3ecYIpkcsau8GyPzI4/LVHjw7HPUGoSS1EmkrIy08P2kqyOJZo5Udth3bxjJ4OTVe404RAFH81lXLkdj71stbJC5DyC1Lcl8Z5+lO1TU0ksHENusMoXbJIc5fjn25qHZpq5V22rHKJaE2wZJN/zEDbT5Z2liCyIEZf4vQCrdveC3sjEsYLFw4zxgYwadIsa25J+csDwR0rD0Zo2yjDflIdm8SR7sjJyM80k7iSOJYokjjVmbaBgkmpZYI3EbmOMhlyBHx9KfeANEjclz19qNb7k3SZlRMUmQMhAJ+YZ6CrnkwrL5iY+fjceuB0qGRApGP4u5PJq1HboYHBIDKPkz0J/CmtEKUiFo1Mhzxzx6UFlt5vMWUhlI6dCKFdVcK/Cng4NUzFi5Jc/ujwBmhSi3ojO99yTUmM8TyFM55I45zWI+NinHHYVrEloXBIwpwv481mXlw8f3gHxjB6Y9afw6IabRXnlKQbogCxB4Pasm5gIjAyPmXj2PvWpKhUiRJHBYbunFZ0nzj94N7Bj3PStkurRjUbjqjFnhMj5ODjAyenFNnfdKMYHuParUrRrnb0U4Iqu8SLcgtkNgj8K36Hn3ZVuPLlhkimcruYEH3HPFM2m6g3OX+XKqCe9S6lFJEmRHkvkoT0Yf41nK5gLpKwIPQ5PU1pG7aW5yzV27GFfXdzZDyJZAYpBtdG6Fsfe+tchf2U1rLOoLfaVw8YxlZV74I4z6V1XiSOK4uUWSLZKBsBJ+Ujsa5HVbxprCSzEpF1AC0QGe3bPTBr04Sj8LZ49azZz2vQ29/pqXLAmKTMeGGMP79wRWHp2qyaa72Ny8kthMFQxk9BnqK6eebzdLnOFCSttcE4AY85PpXM6vpLXcgiiGy6TrFGCQeM9e4rpSVlbcwUlHQzpw/hXW3v7Q/6MzZHmcjaen6UmsWyTyx6lbuELksQhxznNWrW9tZLB7W8LrsLRogGQr+59KrWlgbImydHcdQ+eOfQ960Um9zGUeXqaWj+Yt7BeRvhpTskYnk54Nd/DMYZLzTZB88e056hlPI/WvPNOkNrObN8yxsflyOnNegW8UtzcWVwxXeFKORkZXB25981wzi2721R0J3XkfQnwUgkvYLa8jjMWxPn2Z4B/wDr19GwSExoXHz45PvXjX7PSeZpOovJGY3jKpjggivZ4yCmQDsHrWtGOl5bmVR3FlUPgc4znrTw270BHGBTd20/L096cq4y56k4rot2MdRrnpl/agHdH0B+hp57ZwaQKVGRjk0W7iem4Yyv070BtvTB+tNO4rgGn78MCAOPWqSC19BmABgc8UrRh12vnJHGKMqRvz8vfFJu+Xgk/UUNditBzZyeCKaThcnP4UFWZt3RTgde9KegPWiy3QtAz8oY9OBSPjqB7AmnEDO3OM8io40LDBGeOnvRdME7PUCG6g8DmgfM2AaDkDAwOac4OwEcnB6DkVVnuTu9Rsu0jnPB7UKNyHkjFKzbcAg7Tx+NLswCfSi72BOzG8FQRk0gxnHqO/FLGuF3Ekde/rSj5uev1qWktQY3gYL4QeuaXJfCnAAFOLYBC47c4o3ZXI79sUlrsUNKng8Y5FH15zSgnZggAE9vekA3cr0HtT16E2Dg8YBUGlIA4P3D0oOzBBxn0pdoVIwOBg9T3q7DdrDCpOVB2ZBxShcjBPHegALsJ43U773GQOevvUti2GYCEgdPemZA4jcFlOCKkkXLsd2aBymOmOlO99h6dRpGcA5HtS5yeOMUp5XJGT0poG3JNGnYY4kvk00ErvJf5WwMUruSnQ4NIwAHPPoKdidxT8q+1IuRwWyBnj607jaCeQRTSo4/WpdthCclskduKDuZxgcBcEZ+tOIA6+lNEXy5A2DFVayFbUcwGOOAe/egghCAcUh+5k9qByB609h9QUbnPPQcZ703q2C2en504c5xwBwTRs64HHrSuDuhO3FJsKLycZ5/Gn57Dp3+tIS3UH8DSS11CyIwpbnkGnc9ffvSlgQ3Az6+9B557HtVAIUxkkjA5pzLnnOelNLbFcY6dqcCQCP4Wwee2KVh20EOO3agp5i59P60mzLbgOQMZoyNuBR1J2AY+UkcgYFLhfSmN8+NpIxzj3qTcqlgxGc+tS7pg2WsNvIwT/jSEbkORkf1pQ2SQSdp7imqMcDP1NPbU0HADbwcZ/nTCMYGafwMg5x1o2hnxz6ihbNhcCSBuOMe9NHzgEc+lKXLshbBxxj6Uhzu44GO1TuNOw7ZvACjLE/nRwp4z6e2aa4BXCcH3p24quOo6/jR0FqM3feUnkc0sYwvPSlwHOTkUbcDnkUK4PQQKeSuOOvNH17+lKVUAEDnPOe9KN2wgH6DPrVWW6FuNUPl/nwp7Y4oByvbKmiQMMA5GO3vS7WYnCn8x1peY2xFLGQEcgn5ucUuA/ATeTkDJ6GkbYxPyc9+T1pRtyAeO9J23AYV2PsIwcUDaJR1BPpT2+dcjk80mDtzx0x70a21AauN5RTyDnn605zlwT978qaPmUdqkJLoSONuKlX6CTQ0n5txbkdjTWbOMeuTTmOGyO9B25AI5K5z+NaK3UfUEQsu7+HuaaQd+R24/CgEL0PJ7U/Hv064psT1GAsMgvkknmkAG85OcfWlbI68+lPAweRQrghiphcfjyfWk2EPhsY7YNOUhj6YBprLvIA5wc9aPMY7le9NC7un48045GQSSM9D2pNoHI7iluK4EhuMf/roJKJk9vWlb5Rx1poYndufOeee1Qkx7ait8+SCFYijc3AIXGKRlVvu5JPel2Bl5456VVluTZ9RoyMgYwe3elIYnJwBQ7KmCY3OP7op5KOMc80mirWEIUjaRnPPWowScFcEdMe9KrbVyMkgEZpWcHlc89aIt7Cauhp4znr2pOjc8Ypx27eR83rQAG5NJpXDoDEFWOcscj0xmkGIueTgYOaVlZOgz3pWHfIw3Wk+zC43cGHrn1pduaaBkED3p0bFV4PPTmnayH6iKpL5HpSMTks+B6U1kDkEoODwT1FOzvz6e9NsNupXupGS2uHD4YRnB9SRivlX4h6ObXxDFbh8tI0hm+XPHb+tfVOoNts5MdsED1rxzxBpiXeva/evASi2jOhPUcGsKnvN9DWDaR87+GtMjgTW9Rf92LbdHECACWPTp7VnwnyprcONkKfMT3ye9dZcH7PpMcBt0iEkm+V8nLcfLnPesDWgbK7MDEJKnUA+ozz68GuZJt+8zuhsnYw5JIYrG8Lkjz2xiQ9c9/rVcrBqENzqVxI4SziEUQ9+Qcc80mrTr/ZxN0ikMWOwDOQDxx61Q1mKY2dhZQeXHGWV2Azznn8SBVKUpaWsi/dSu0Ptoo78W06HfaBjG4PDyOcYCk8nA9K9Jmxolzb6RASbiYjzB3AIB6jrXN6Vp8d3q1tAXEsVsyuuzkyOBk11Fip1HWr3V5XAVF8sIDzk8cZ9DXPVSlsdFPX0JtUWNNkMZcpHhhvU9z+lW9DlW5uyhPCgt044rMLz796b3UgqS2WyTx+ma6DTdMTSrc2Xnguw2yyjnbkndyPrXNUasuh6sLWSNEP9oaQ/fjjGVUdSf5VNLJD5bzS5B3DcWPAz6VQS+VYUgh/1UWVSQjaW71O0kklrh8uOvPTI9K45S+yjtUdBZGMlwGUqkRGCPXHpTSbie8jL3OIgpyCMnj3qSOSESwIU8zrnJ5zz0pTbea6OHw2SMZ9e9S9FaW5tBq90StuiiAAAQHJJ7k0w3GGLghAgzn1ouJ0eMQZG4EgyA5H6VHawgpI+/OxtpHrUO9vdZqkpO7NBZxdOGOEOBn6gVdLpsUA7W5P1+tZbogdJc9egFXFZXhTJKHOTis1NuSY2kPhecwyGXCBnAXHtmtDSpZI5w5J6ZPJxmsoL5khVAdozg1q2TrGiKT2IOe2Pei8m2rFbaI3dOf7VN8hG1gSQTgn35rUTb5eE+RFYFsjOcVhW1ttuUlIwQCq8nHNbsEflpgnewwAPXNRZt+7sQ11Q6VXh3yNISCCwyMYFMiCyW5DnLyKe3I9KsqUkII4IGOTVS7uN029so2cfIP8ADtRJWRKu3ZDgAIAUzuzgk+3WgHzLnex/doABnjNBfy3QD50PLHtmoQ6PcEnJTPTpTXu7lK70LClpWEkTrhsYLDK9fTNXFAV2IBLtnnqKz3DqyBCgiXt3yatQLPJbxMUKBlJXsSOatJfF1HytPcmjuDJiFAJOpc+mKcEHUnjoD0qvBbBEJP3STx7mpJJi77P4R27CqjFWbNbK+hPD9plmAiG8bSGP481PbGRZ/MJO+IM5CDkKBVW3DiFIo3aNVP1yDzWhFP5UhC8M4wSacYpR1Kk3uJa20c6G5cuf4ljORkH1prPCIHie3kg24Le6+xq4lxvQoMHA/SmLcJMZECExIMBj3PfH0qly6NEJ63G28yW+ohVt/MjI3Bn5C1PaTSzqJ5E81VkO0N0IByPwqe3mDwhFixnuetWorq2SOCDfHHIGIeWU8H8K2Vkrkt3Gw3l1Fcl7YW/nTuVEKKSEUnPBNSx741d5ZXLBjn65+v4VDJFbWyzym4AXsByx+lTx7LmNJwNkW3OJWwSfpmqe9yJbbAGv7iW3DQQhd5IHTK9uT3NXhqV6rbJDbxpExURpjqffqahWS6uI33QW8twEwhEmAF+ueoqIaHeESSApvwHCD5ueh5B5q9NomDSfxDXjuBeCUny4o8bowByw75rQbUrmNzMkcYS4GBIW6++PUVUtZblInS5kSWOZsEbeR+PpTLiG8vUt1aOB0g3FUiPT0x6+9Z6rqLlVxuowSR30FqZwYtm98thVzV6eae94X95uwpeNx9OMGsbVbMXN5ZoTJHM/LrnAKj9K0rPR/wCx9QtkeLzLaXJeSI8ZPvTjJq6toU7cqJLpk066i2QOI5Bs3TYyc9frU008kReNUSOCXhOBkj3461m3Uc/28CMJcxw7tsUrchiex/lUsGqvLZxrdQGC5ViNkn14xVqy0Zm47NlaW6C3McSXhgZm5jb5lyPbtVpbie3a4bIvQG5QR8EdgM/41Td7S2v7hLiLzMwrJ5mCGjJJAOByaW8jurRLaO3vDP5YDSR7SDgnPNKzexbSdkjRuNOg1C2S7WIadDCcsC2AW59fSklU6PFbySzyz7QzZ6oCOc+lVZrjdAVnkJU/MY25H1qzOqXk0kQLeXMmI1A6Hbzn2NaRaehFnHcpJfpcxvNJcyR/aB1IJA56+2atWYtoL548mVAhHzEnLY4+nNWra6MVhEhij82NwWO0FQPTn3qlNO32mW6itxLJDIqvvB28/Sk7pjd3fQdcXF1DJ5Gf3bgMsZbgc1YvpdQt98VvHDcxYGwYDbiT8wJqlrssMFzbStBITMPuA9M9fwrRv45rpNPkIKQM4VEjO3gZHY56+tLYztZK6Mu50NNevRJeF9PkgTAihHyr2wB9aYsMdlNG8V4YbgZX94pZiPXrjBrT+03EEkpYxGLzCiZOSWHXnPNNa9ktMSPPbbpAQFMYJB9cmly6lJz6bGesGruhdNWUwDpIF2kZPIAH61DLpl7ZgMsvmkqQpAIVj1zz6VopFM9oZTIH6ZEfHU+hpt1FKjRt9pMsUe4LEgPAPNJro0VeSM1LjU4IYJBYQwMeARF94dz65qsLwW7O90ilTkvsXv8AU1qTfJ5eSdyAlY3Yng8/rTbPUA+yV41iXkPCseeT3NRblWpsn3RVm1OK2uYbm2dikaFWGOTkYqa5u4EmiYRySOyjfIOCM5xj6VJeRCREnijjkt5SUIBAYHqOO1PuJ4bK0EmcSn5RFKuevuDT5X1Fo0tCnNJaTtEZY5HwcbiMsT6jHeq18Y7ibe8soZxtQSjOQP5Grcl1LCnkx24JDFvM3Y2Y9u4p73ebZCcebnAIQEH/AOvWa00ZXw6nMEhgGXLrG5A9ODzTpoY5BFMqbIpWY4PYVdCc3CBH8onJJGBkjnFVVIRvKA+UjuO2ahLqymwWKJUGzHHA+lQTqGyBySKszKiCSNB8jY6Hp9DVMSI07oD82BxWasJW6leaX5Ei8sE564/rTAXdDjjHWmXR2yZTIYetQm5Lb1zggfSplFvqDS3Q+dkk3A8beB7moJsfJ8hxn5UB7/nSxYltMyYjYHcd3tUDhZyNknvwajW2pjK6ElQspPGckqPSqrFHhdnOecZHrVqV/LUluR6n1rLkeIB3BwrHnJ71WttGGjRT1MvCmYUM3OAAcYHXvVJrrzXPmW7R5XqjdTVqWaLq+JNpJABPOfpVBmYzuVBIPSPOcewzXVTaWr1M6kk1Yrsd3mbhsAH5ms57x28skEhW2tgetaF0rBgoT5iSxA9KoXcu1Ywpyc5KY4x9a2sm01ucfdg4XPHEjDbv69T+lZV0EWby5SAFyGye/tV8b3JkAJXORVbWpUlspTsXPZ+4Ird80TjldvU5fWbOd0Bz5qKSRID0HXGOtc9YSw3slxDcn7PIgYpxkNjPv3rY1HUXt1MDkJKyn3HIrk7+R22SrIrzjrtyOR/OuuLino9V0PKqwtJ2K2taZaWT7oZSDcg+ZHICR9R6c1z2t3kNnNbahYl5bi0ba+ARlSMHIPtW9qj/ANt6UHJIlVuOxAHUZFYt5Cmn3sBlfAnUA7uhGMV2Kd2rdThm+Vasoa5Z200o1Gzz9lvuXjP/ACycDn86rw3rzwx2MsgQ27Fo5COSp6A+1S26m01O70kkvYXEhMWDwMHqD261RuY7jDpMnz2xG5/9nODk+ma1spfF0J06lu13i5fq5HBGfT0r0nSbj+1tKibyxmEfc9cH+ea8wZhbzBocnkH5zyc16d4D0eSRDbT3CLJcSAxYOQobt+FcVZqTTTsbxaS5Yn2D8KJray07TDbYFteRqWJ7HBzn8a9QVTERwMZ5ryL4XJKkEenTwYltwfLPQYr1SxuDKDE4IkjwT3HPvW1GzVmZzZe4fnPOSTmmhdpORnNADMhxz60qjglunNb30MbO4yTB+lO3xnpkAUbQ69Dn3oU7cZHHJouugmgypcZz7YoVuoBBU8YpQwHzEZ9BSEEgjH3qta6MYuCrYONp6UmFZQM/UUAhe34elICNx3rkYGDnoaTQrWDPUfdHpSBsrjtTiAcZ49TRsJy2AVH4VKSY+lgZgRkY44pCx5wcE9CKNmOB0ocYTJ9OKTVtidg5DOWHUflSImc4bGAePWkWlLA4AQDGefrTTewXuIqM2AOcHPtQGzvB5B4oblMngHp+dLjHAqkF7CnkowwVI6H2pG4XI+979KXYTvVMEgcHnml2KGQOMr3xUW10C5GVePnjNOYnjcDyOwpBxn09TTueh5GOOapCGo67eOqg5yc9aTBPXOCf1pqlSCCh3A/hinP9wADvk0fMGlcGXn5uucClB4yeeSaTJx+uaVWyMAjjqfeq1S1Ab1yTS8DkgA0MPTmj+HB4B5xTutB+jCMAOcjjHam/e+bGQCQKkY4YHGD6CmsNxAXp1JPrVXC4c8HOKPUdc/1oU/OQRkUZxkgEAHH51GzFuBPYYBXjHNDYG9hvPHQH+dG4huSPm9felUFOD8wAx75/lRrfUCPBCAgEj27VIwwgOCp75OaV22KCXxng+vNMaMs3JJxxzTsAuQeNuTjGfpSHAYkIBnrjP9aMlC2OvTmkVNuQe9K/cXUXcgcgkoMZGaTCxrk8+tKzggDHB6UFMHGapaj16CsoGByST6cY/OmAbh3Ap2QFO/knjgkYpqx+XnDnnoDk0PQWr3HDAfAyR1OB0ppG5sEcA8D9aVSqMSAefvYPWl2g8ngEcVHqNK61EmIKb/L2AnGB2pu7gEdx0pzZKkjkelBG04P4Yq9LahotBAisTkkEnOTzSqAnAPry+e9BG/IznHrQzFsZ9eeaWwCFmK4PQelKMbuabt2ZGTjJ7+9A3ZBI+Q8+9F0thIUko2QQVI6985pWjJPTPvS7FKE9SDimeWrEksck+tMb3LoDK2VxinAnq3U0EKgGepHP50mW24znvmpvcrbYQgjhhyDSbh5uemaDnuOCaONxHXmmrbDFJw+A4z1H1oIK8k8mkKh/lwTxkmnctjP3V4pbaCvYacMeeo68UKoGQOue9PbBbA/WmAZVccEHqadtCk9Lh91sDPH60u5iSCfl64pwBOACN2ep44qIEb/lY5z+BqGmydHqgYd8dOaN+eSeRwPxp3Tv81Iyn7hOD2PvSTJtqI29W+fk+tKw3DBJJJ4p5XqPvnsaj/eKUJddhzwBzzVXdrliKpXIHenvtKgkYwMcU3G1+TSr8hyOcnODzVIVurAKSwI65PFNZ1L/AC5HABz608bg7vjqcnHvSc7sHgZzSTT3C2ogIOPfP6U4AbjzTUPGTyMnmnEd8ZzT6gwc/LgHjvTSFxgHIB60HHJ7HvTmjywH4jFJ+oxqgPJk8YNBHmAgqOc0jE8sRwoJNOJAyD1yAAKTbFoxvKpkkdOcUhyzg/dxUmNruMYBGOe9HTGCOaSaTG12I8hW9jR5QPUcE5Ap4XC88ntTQ3zACQoQcngGq3BWjuOkBYZK4xSdMjpinH5nIJyp7H60xhliccA9aVkg0EIQKFB5PajaEyQOtLkvwpPHJFIpypB6jmnpuiUCr84wePSgA4JHrijjbycZ5AoaNgM54+tJpPVDuKvzOB270mQykr2JA/A0Ku3oefalXDYAccgkjp3qYqwWG8HjPJJJFLKzzPuAGc8g8cU3JPNPK7lBzz3GKrbckQr83PPFGAMseSfSgN2yOKVS3bn8am7ZYxuGwOVPWl+UPuHYY68UgcqS2Mk5GPrQMlcdKdkwHbeXBcDgn1ppUcMepHFJtA6Hk0pI27CTu65pNA1YAM8+uRSZXbx2yPxpxDZwTvHbBppIIxj3pIW+xXu4/NgIJGemB6GuK8UWYh0zUEdzEXtyWKgnP/667tcNkkY9PrXJfElo9O0Qzs/E6sGY9lA5H51EtUaRPlS6eXxNbXkkDx/8fYjhRuvy4B4HY1z+rwy3viEo5jkeWUAkj5QeBj6Curt5bXSJC8MR2kM6E8DcelcN5N2+tO7RjyrdVeQ9R8zHb+ORXI3daHopu3MZurPAt/PGUGEDJCq+ueOPSq6rv1PbGE3RrkHkhiFzzn8qbr10bXxFZIYldiA4PbG45+vFbVvpaXOpJEspgUhiZRHu/T3pSk1Ba3Em29STwJbzRXF5czfupWQvHj++RjFdNcrDYWtnZLOj3DxDeeh3HJb61Q0mO3fW4EtGd7SyRp7mRsYJXoPTk9q1I0M2oXGoXECbIlEiZ6gsTwT6Gsp+9aVzqh8Ro6YiW6eSUzKMHZnvjrWhfolhax2cpkNzIvmzSHqATkD8ay7a7e3xcSJmWOEzzSrnaGPRRnr1p2gR3eu3ss7oSv3pGPZR3rjm9kj06TRYsoGuLYhCxRSTvPA/CtOOR5FAQKdpJcdgD3qHUrgrcxWttESSQuB6mrccscJNsNo28SOOcn/61Y2Sieg9dh1kjHzUXaAwyWc+np+dJLGIAwIfeBg8+opYPL3eYr78qVA7c96gXEeY0JOGJY9e/wDKsrptJmq290p20rRyGIAlOpz9a11hR1wBgH3qokY+1yOQMKobIHXJ5/pV2OQb+Tx2qZrli0lobrRpk6QjciHsDs4yB/k0lwJVhQYUyAdTwMd6mtrqKWE4kAPTOPTrUhQCIup81Bn5xyKnlbVmVfleo2OQwwAB/fAHc1dtWH2YuUALY6jvmqmVkAIGSP51ow5l3qcIqBWOPf8A+vU2WxLdlexct7jY6E8seOa0re9zNHCSELZ7HtWWkyO8YAAPHfkmraDY8rxnMkuFGeQMZzilK0WrDhtsayyeWm4HgHn6Y61TnlkeWNkI2EnPuKcjK0nmFPmVQBg9ce2ammlWeW3CxxjGRkD1Hf3FZ6t+6xS0GXN2sccap85fqewxUFtGInJ8zBLbiDk5yankdopXcgmGNc8dTVaCYyy7nj+UMCBnkg9afLJP3hJtF+NWZAWyDyR6davW0rIoEkuSq5H+FUVZmAduBztXuBU0TLFJvU/KQO3enGKWrZqrNasmkxGhI+8emfWrUdxiONHQlenA5zVNY5Z3yUyST83TAz1qxDbPBIHBAVjgnnOT3rZbaMC1LbtEA0RO9hwG4HX86tucPtIAPGSO2aqyQfuSUlJYdDT4LF1VzLKXeTDdcj86aTugdi95cKwychCzDHPJ9qSIwGZ9qGMIACu4n8efWpfsACZSRT02jGT9TzUbxzmYkuZC55znPvWruk0jNavUuRXKNxvEYGN2Rxj61PcS211DBEIV3HLNIBkkA+tZxcSdQpizwP8AGr1kyn5MBmGcJ0460lpuNpJXRYW0jhQfZBGGYYHmNuPXnr0qQR3XkhEigcQsWaRhnOQeOvI/OqsaCW7/AHMeSoG4oD0J6ZrYRZEtp7R5dgLAGMrntzyK3jaW71MpO2hUfSftEMUogkBdSrNGcDGT0pHsLqyiju4btbhXQxrDk5x0wcHg1NYi7WxARytvHu/dtkcbvc1LBNBbSERvAshgLRgAkAk/Nn39q0UVExcpXIrY3tpBbwC2WDzUOM/MFB/kaX7DBb2nkRyGUIpDv0PI6DvTF2tame5kaBh8yhCe3A/A0PpObMuL/MqKWded3+TRLVWRWj3GzSW66NBci2icnMUcrElhzj1ps0htoIlR5wHQAAngEdTx0pNMus2CCeImbORx8uOf1qSDN/8AZ7lOJjKf9HYHacnuKhXvqK1mVrVQbCe6nRseZ5YZOcsM9aqiIyi2u45GnmSRnMcnTAHHWrcuLKGfz4mik3HCrggkt6dR1qxERFNZF4jHDhg3l4+f65/XFUkuo9OhUhu3vtZe4NozyyxlfMj5AwMgdTSTOsF5Hsv3+0OVEkZHJ9qI7iOG58tY5kCuWMsTY2/0NT3CqkG5N/nSyl/OJySuf/10r2Y3G2xak0+GO6uRgyzBcsDyfwz61akmYl1i/wCJckAEkhbptORgHrzVLUJpLq/RLUNGkoCedKwBGBjJxUc6yLBcR3kv2jYu3OchwDx7VpzKzSM+Ru12SvY29zc/JKZ2dAYkj5Gc9Tz71XYPIk9g8kkSMMl16BweKXTmAb95Eoiki/dSKSJCT61QtbueG3uSVH7klcOclsdCazkm0apMs33mTT25llMjRnYvHI9efpVt7mCCMpceYQGBjxnGe+ag+1G4sXkBaCNxk4zywyf0zSWWpPe20hij8xowGIA7HjJNKzWkWYltIrCS0z9mle4wXEgPAYnoB05qK3syRE5RZJ8llU84Oe9W7maaJEa7R9oUHPAAHrVRbaWZknkdkjDE/uu4981p8OjGrpXZJfw/ZZR9onjn8xD+7h5wfTI44qO3FyZZFW3+zIEKsCckj1PpmpbJ905lRygjJzG4556HNM1K7OnTb7i78vzk+VQNwJ7dKl6grvQYY7XzpJEkkeRQASFJwR2NZ0s5uJiFnCbD8wI65961dMlubd44lMdwXOZohgMwwcEDOayNdhE9zOsaCO0UFy0hwx9gPUUmrx1RcL3aHyK1sJAwEZUgqCeufSnzym4XEuBEI2ZcDnI96rXEUCWFlJ57SPyjRFSSQO+78q0ZZkOhRQBJTE6NtlByM98+lSrLVmlluZ6PuhMy8hx8rH39aY8kjYiSRQo746E0kdkTBEY3MhHHlgf1qnJe/LJujVFHXJHr9TWdtfIvfYjmSXzvKaRMIxOQCAeO/NR5d/M2gZYgEjtUlzgKZMbwRnjr/wDXqO1lhDAShnxjaMYz35rOSSfUG9BHsnkidA6ny0JI5znGayIYVDpIg+ZsFx3GOtaN3O673BG5yQdp7H1/CoHgMaoxICPnnqahtXs2Qn3K+GnIDAbwxI7cdv0qq9mvnZkEbMpzhulWWiX93IZNgJ59azriRrhyjcZPUGoaS1WpLT6CXMsaMQVQlSQT1HNZ5JFwjrnAzkeuaulQYinCDnJx3pssYVMhEDjHIzyMVE9SG9LFa/UywkITsJ5571hnzbZ1QR5Qn7x5FapRiCD1IJ49c9KzwfMc5Rx2/GjXQSbSsMuZ2SPAQBT0+tZN3JtVAc7u4FaN26lCjISR0wSMH1rGu5WmckhAu0DODnIrphK70ZjNoZK7PIgjyvGDyckGmPGVbplNp59DUkQJIkzyvJHao/NkXIALK3XGOK6UlvI5ZaofbStHbuTGMA7SD3XuRWdqnlCzdigdf+eXXippna3hBOXVjjHpVa8uCYRE2PujH0ra7urGUkrWRw3iJIo0lnijxFt6Hkrn0/GuGh1BYsyohPBB7ZHIJ4r0LWhCk0iSoTbvkSANgZ5HHvXnep2EGk3CPCd8AO37x5BOe/fFehT2ulqeTVlrytC2Ft5KC5WXzILgl0Dt3OSR/wDWrL8RoZ7fzxvlIG9Q38B9BWpHEbaSJVUfY3y8Ixkbx0GOneqeuur/AOjzogZwflAIwQOOOnvXVGV22cUld6I5+9Se+8P2d/ET51ow82QccE4HAqRr4ajbCSXGNpjkfrnPQmpNFKxme1Yb450ZXQdyASvfrmqegSGO7nspQI5G4xt44NVdPUhtptF6HR7fUNPKSytHcKNsZDYJx6/Wuo8GzSW/2SAc3lkyt8hJyf6965C4t2mhvUfYFjAdDk546iu8+GcdvqctgocxTwNmRuuRyQK5a1opc3QqEZXvc+6fCrxT6dpesxDPmRgSx/oc+mK666XY6XEe7Y38C/d/yK5j4cWkdt4dgCgyQXERVx6Ma6izs/ssRRcgL0ByTzWtMxm9SwM/eHcZ/Onj7g3dR3peSN56Zxj3pzHzDyf4ccVta5HUj2h254HtSl0HK5x6UmAoz6cYp20BuetLl10G3cay44AIPcGhm6Ec84pQCMjPPvSDeRjPH9aq12S9EOIIyO3c+9N3DYRjIPWnSBo5UD8HqcEHg0nU560CurCcc/yoIDLjoCaCQGHH5mkLDgEHGcUmx77i7SjYGKaR8wxzg8inKBnI6+/SnMyjlRhj1A9anmsJIRth4O7b144NNLAdAQPc0jgMuXJPNOGCnfNWkUJJxw+cjjHpSN90ZHFK6nqefajncBxg+tOzE9BGIHJcR4GeaCMtjIxSEE/KRx3+lKU3HBOBikJPuIpbbtON+e3IxTcc4PJqRlR13DHXtSLjeSQe9U9EHoCFtp54PX8OlBAXnJ3A0i7QMDnrQecAgcVFvIVgZSFJbIPag8HIc4447U5yHIAP0oXbsO7r2AFCfQSGKuM/ifzNKT8jA9c0uTs5NDhTwPwOKpq4xC3TOaU4x6URsEi4+d/fvTScAEA+p+tPXZjSHhlRMAHdk803I5HPPY0mfl5GKQHAxwDnjNTy6hYVxvwCu/b0oBLHIPy/1pzDzME5DdzSBBhiBx6E1TtsCTEIU59TS/MfmOc+tAG1c9x6dKcuWyxJ9fSpEMDkqSevU59frTQCy5zTxJgYPOaNy81WqGrdRC21cAA0bMOQeo9OaUMoBOOnejAbKgZJ6H+dLW4r22EP7xCCcL1/GlC7Sc019pXB6DrS7CTkCq0YlqI3GT64GfrSsuF+b6ZokG35e9JgdD0odx6ig7VwHODxUY5QAP3J596c3C4HGe4oKqVG45xx70ntqCXUXGMjnccflSYEaHuSaCpAJGPQ564oVvlyppKwXANvXb6880HluemKUAyHJIVtvOaRhtBHGO9UmgbvsN4z6cVKkTyruUDBqIqPMTJIUHnHX9akSTaDg8ZpegrlptwGDyaOhxTt434HIHrTGA6DvSszQQE9DyB609TuUlSNucjjHFDD5MD8KU5KYBwMdDT6ANC/IS2fb3NIdq4wad82ASM+2aawCOQcknoM0k9AFeMsScjGexFNb5jx0BocFeT09BTshh3B9Kl33AaSMuGQ5HQ5oK4btz6U7erE4GB70gUKRjgd6tPQS3EYBex570oIAyz4J6fWk4Lg849DTjhWGO3Socr6Da7COQOQ+aCPlwQeeRmkJB5HrzxTuODtp+QDXG0Z4/CjDMqZyRk5+lIfkTIBJNODZ6mk7isIAS3J47Cm9DjGRT3GeOlIAQTySKNtR3ECmPAQnaOn40chzl8+2OAPrRjehBGWHQUuG2c8Gr1sABS5wO/bpQflbnqMinAEJgY69aaseG6b2XrUJCQgAHzn0IoZACRx70oAc8n9KePm6g/Kefz9adynEZtx1zSMdgGRn6GlwzHAGQe/pRtzwOcGlpIQgO35R7/rSKoUEnPXPrTmI49aVWA5JPA+tO9ugtEMCg9ye9ByiYB49BTuN+3pxn60n3wSRgUFW0EGPvDOCMUJtBJPJ6ZFOPEKY5JPQdqbIm75c/MPu4pdASYgzgnGSOAD70oQ8MRnA5pCNn5USKU4wSe1LUVgXA6DBpFVWlHByAcfWlK7DgjLU3BbIPHuKvdak2HsilfmThux/wDrUABz/cpAcHBG6kQ5J9hkUolB99ckcHp2ocFcY6UNyBupSdmDgEdeal6MSQ3A55oJH3QeO+KdtDAMAOTSkjfnHrjFDStcauN3c8ntxSbF6P3GeDSgdyMnNGAIiT97P6U0wa1Gqu3gelKxztNNIJZuMemO9LjIycjHWk3Z7DuIR9Sa8v8AjtqCxQDTV3EG2LMoPRiemfevUY2Uy5Y4XPWvEvj0zXxuLyKUxrG+OOSwAOK56tuprSTb0R4TreryW+m29uUAdJOcHOBj1+tYMF5JNoOoh8+Zc3UURPXgHI/U1Z8VWlxpOg6OJyXuJy9w5YchTjAPfimPdNb+F9MVIxIZbxXmxnn5xjH4Vily/M65LRGB4naOXxgYLdHkNttQYAwPlycknua37eFNEtb64jnD3ktswVSDgMRjjntmsm5tDc69czK6pNJOQw74B6VveIkiv7y0itH2CI7JsdD9D3qPeSSsbQjze8SaJHDaeGXVjI7FCZcdx1x+eavXNysOgm4AyzyKPKJwWOOPyq7p+nCHRI44nLi4mKuxIwMdB+eayL0Xd3qUEBgWN/OXZHjCkEdvwqFFfFb8TohffYvatc/YNHsreQnzHTzJ2x1yOBx6V1Vl/wAU/oMCuMTTorMQeids/U1yS27XviGT7SQtrEegBJJB6dcYzWrrupvc4t4AbgnGUXAHB9z2rnqe7Jcp6NO7VmPtNYi+1yOf3kshJWRTwDV6wMyyO7EMxbKjHQelUtMsE0uFDcBZZzhgD6HkEgHvV2CRppvOEZCZPQkc1ztJs9CJPcObZRhBu9DkYyaahbzE2OOQSxHTFQ+cS1wX5JbIzzT1WVLMOkZy4JVD9e9YStHodOrJ7VTmV3ISLI256+/4VLDJHLyJAyno2eOtMSQQAuyeaFzlPwpbS6juxE6x7EJGFxjA696ybk3dKxfNbc0Yh5fMQTZuAYuPXrViK5WCHc4UhiQqkHkD6e9RoAIXRFLlmBA+magTdcsiOfMKltoAA28/rUSX8zsx8yaLHmZG9CkYY4A75qW3id3+YsQO+epqs0bAgEjcp4+lSpJIpAAGCeaFFPYTbvpsadtJucsckKQvPb1rShlRXiTI2Ekc9efQ5rItwZIM7yDk59K17VFmjTzQHCcKQOSfWhR1sNmjgQwyz+YgaNflV8ckn361NCuURx/rCDkemaoNAmRHL86L03HOCTmrVu0247MhnUDHYfQ+9CTTuDem42RRtIZ+STgVYgj81iGjSEIoy+eCT3pIbcI7ySxpvCgE5JGfanNMRjjYeDgjr9ar4nYxs2V2AS/SVXJ2qVHofXr9aurcL5IKIMkY6e9V4k+TkZZiQD269M1KUER2MB8pycHP8qFzK+hs7NF+3NxbRZU/eDAfQ/0q2GcxAAbz6eg9qqwBVt0OGBZiRkH/ADintKwbaO3pWkFdbBC6ZejjKRBCiAtyemfxpdiwsYwNg6Ae3tVRY5BEMys7/eOABx6VIJCEBUfvP+mmavkvuXa7ujTgYY2ryQOSTTLeWRZpC8qKc4UDIJH9eKqqztDhP9YeTx0+tNUAxgkkuD1AwP51olZCt1NaCOOVXjKKN2Bk8YqSOOBC6uN74wD0BH/6qqSyNcEHGQSFAyB+JFJPdLDzJLHGq4Hzd6dkldsXLfqa7x29u+bbzIlfHyE9MVYs1mRZCLsPukOSW59QfpWHFNJJDvL5bJA9l7VOl66IiLsPzDf6gVaSWyM3Bmrdtc2sCPMDK7fNiM7jg9CRmrDeTFZQSPJmWRWQtJjAx04rMvJ47nf5KSRGUBGIPO0ccVVubW0UWaRSXEqxP83mHk8dcdOtVfyM2tDQmlNhpUEs43ytje689T+lO+3zRWNzI/k+dcYAAzkJ7+hqlfzeXDOIjHcAjKxySYY89frTPPkE9pBKnl+cN3mHkBfw/rTcX0LUbo0lvJoWQwHC7SpRuhzUWqrHPqUTpK1uMEMLU/KD69f6015UtJJJmliuFRgIo3+6T7VFu+22ct6kb2xjYq0OSS59RQm42TJtrfYmlVvs32R0+2CU7/NKnPBz1z1qqt1NdTII5WaLzTGI+6k/0p9ncTXFjEADBIm5zkY+QngHPQ1CNUitre3eBN19PKzZcHCjuT25qJa7Ak9jRMl1p2rXFrFGCTbqXj3cMSTnk+1X723trS3QC38qJEALBiVOeSR6AVzlvqV35bq4IR9yjjcSe3TPFaEXzxo887G2X5WjJ6n2qNY7icb7sZqtnZ6kiW32vEcagJKnOe5/U1FaXdrplglstvJcSAlFYscAknr9KkgsbQ2Fxcb2e4UgqmcADPHHtUjJLOkU5iCROOT059/eqtbW5Saty9AeKWW4jdY38+AZ+UkgY9hwao3STw2eYYj+8k3PKeQoLclvarJlha/IhuDJc+WVkjBwAD755pyWEzTXaRt5qsNrxluPu8Y/HrV25tQukQ6W8iyX9ublJ7cA7QTx0yCv/wBapvDUtzJbymR1jWQlUwMHHbIqhBby+VFBATAIpPmyoJbHUZ9DW1pyGeGRhbrZsvI3SfePTiq5XcmaSQTSRWF4lnqIkvBJnY0Z+XOM4/CnXt9d2GlpJHbvgNuATnt8uR6VOmpldOczvGIYt24hQWJB9etS20lxcWBliuRHbrteLPLY9MU9Hoc92tWjK0/xBLfW0s9xaSjftWQRx/MSPTp+NS27Mba5lltHk+cLD3IXuTjOKde6s0xeGWRYi0gIxwTgY/CmiWWznQJdgycqDH0GfUg0kkrJFvyVhbi3urS/t5Yni8wQsfKX7+R68elU0juNYYwvKU8sGQdBwOq8+tQajqkmlzec6SS3JB/eEZznrz1NZb6m8kcTK53sTv4x8tZvfU3gna5akKI8TtuC79n1zmrn9sLAPscAHkgnCyRj+lY9/IkNw6wnzIwylXOTwRycfjVyS9misXEUEb7x/rCMEZ9KlNbspoLgyGLdC+xsng8f561m+W0KAvAZIwwJJweSc85NWGZ7iNBnG0Z565ouji0QnBYgnAJz+NSn0YXtoV/NMqfvEwWJ24AxinS3QR4nEQZEbARR1+tQAOY4wxwRy2OwNTifEIRNrqhPQep6mlZ7GUm7kV3ieWQiDylU5Hpn86zZ9z7VA34z34Bq1JP5pcEbNvQE4z/jUDbLZ3/djzmwd2e3pUSj1EmUriBlUEnnAJA6A/WqUu6Ib3wecArmtSdllb94jkHnC4BP51RaZJ4vLUlMc4IxRJW1NOZtEHmRy7zyN5JAHQcfypVLGMBhjnGcnrTGVo1fCBz29BTp4s+WyHockH/PWs9banPKPMVGiYO53jYoJqncMpIx0PP1q5IqrLv3OgIxgdzWfcIGcurjzEwMdetRyt7ktNaNmXfyA7E8wg5z3rNnXdIQgJrTnMnKPh3LHa+MHFZ1yzBiM/OvpW1NNO6ML9GQRyCNSrd/Wo1XCkhzgnjmo5pGmjO/gMynp3BqzcPvjTGBjrxXW2rmd7K5Vu0kaLMn3GONtZtwHdSSuAoCKf8AZFbCESAebmQIT9BWdqkZTzInBBUn8c1pBpuxyTa16HIeKUhvbRJEkRJ4yWaPkZB6VwdpdrqVxcadcwKScMpByeO/4Gux16WOW0njBHmxkfJ3yOa8yvDiZL6NyWbIz9TzXqwadktzz6yst7iXc4jlFjK7oLOYzRMfU4/Sr13cSXLJcTfdlj7d/esm6aTUYjNCA8o3B8joOMGpobz/AEWJJXX5BsJ7AVsrX2PPs09DPjljhv0fPAbOTkY96h1+LyfEySW5cQyJ5i9Tznn8CTUl1ELfUoBJlI5Mjf7028i8ueAPI7SRMQGfoVPIH0zThy6xEpSdm1qaUKx39rIUBeQZDcYwQfxzxXYfCCQ2uuQ5QMfNGY+4GTyfauE0m4kbU0iRB+8yOuPevTfh5ppuda8iFzHfhk5PAwWPv6CuOs+ZtNGsLX01Pu/RLSGHSrW4gOyKSMM4B4BreGJAHBJLDr2rnfC6PbabapICP3YDL2GRW7EvlhQv+rxx7c10U/hVjmktSb73BOSOKeGA2BfvEEE0zG13KEBGxxjv9aUArgjA571pa5FhRliFGO4//XSO+ze2enXv1oyd5JH5UN8qgKeM5470XfUFsAALE5HIxmmt29M/rUhGSSenrUYbPGAM84FNMFd7DmXD8dPekkAVsk4C9fSnbgyEkEnOMe9OUnZ0yanmYrXIpUB/hzkZJBoZjIEYk596cw3ZHQnnOfSk4bjODVWGG5Ag4bd0AAzyf6UMhXIbqOD9c0Kegxk+ppWXc4XfjPU4zRa4DQoO8sDgcgjnqaFw2D/d7etLu8vjrjvSY2SHfnJAwMdKEu4KzEJy2Bx3oBBxnr0zSbcNnBJzn2p205AOAp5obXRiasJnbwB3PNB9c09R8rjqT39KaNvQ5x61KZI3YByO/X607pweM9aaxyqDvk04K27JI2kfrV69SrXQ0gJkrkJ/WlBzyOTRgdBk5pSCjOe4yDRzXRK00Guc49f60J90kY5xmnE56EfLg/jTSwAkLfd2mgb7CuTI4DEDHc0B8OCfnUH6U10IXDEFsdB6U5V3IcHA6nino+ovQUqG5BwMnimYOecAZxg0ud5xzxRywxjgfzBqgG5DFwR7c5oH3dxI56Y7Uuc89KTbtGeOaB3sKM7eH+b+VByFwSDxSli7c44GOBQcEjHB9am1xW6iLGfvHv6Ug756dhS8hiG42nr2NIzbxtwAOoPenoFwKlQ2D8vc45pVYFTg8dsinDKjOTyP1oLE8uOT1pNPuNeYwr8nPz54wKBnknGO1OwRzj8qa6q/I4HoaWj3C4pXa2ccYwB2pMNtAwAfUGlRwcggjHA9KM+o57VViXdCFmL5Y8nrTlYJyfccc0fNtx35pg5XHWmMM496RhjKjnHPHqacNofJA460gHfGMjg570loxb6gckYH86QhjHsU4xyPrTuSmT24+tG/5AADu5Jx0xRo2P1DBXCn+LgU0/L/AIU7dxknHekf95IQGywO3jvT9BdbiSNjjBJ9venrG7DINMlQ7SMkH260uwYHJXjpTuS9WWycdB83NKmSOSBSnJpDvXAOMd88Gs3dmyE2fNk/hQCUBIPGMYpwAOWIKqf50nC43UXsrEsAGVOSQBzgjsaRWBGaGfODk5zzTgB8+cj0quhe243HBHXNBGMU4HcmQDxSjBUZIPOTntmlqkRcYSgBIXgDPqaXAbBPzLkHuKQlW5Ax7805nVkyxyV420kitRrnIwTjJ/WhACvHalDLtGeh9egpNueR2pa3JaAPnI6Y6Y9aUheg59frTNz/AHD0POPrS/dU/XinuhoU8jFNIVeB1x1NKDgc9+w9acuWfBOz3PNJXSDZjDgsAxzzwfSnEbWOX3jJwRQNueeR7CjbjJzjnGDQimAAPHKHsaCDyBzgUpIEZZjyOTTAz9RxnuKpJ7oLgAS3P+TS46k8noPapAwKgDJpgUs/PHrUuT3DqJuVcYxzx+NLvJwQBtY84PUihgvVeq/zpqgng8Y64pis7j8EcgEt9aQrlSQfmHWmtkNnPApRluRzQo21GxuQf60uAGJH3SAacq5+tNZRtwTyaSd3YjQQkhh27fhSbvmwAcdcmn4GzJPPTFRkZfBP5Veuw9h0hVDk5GTj8TSA7SCB82MA07I4Ung849xQQpQMM55zmlotGPm7DdofryCOfrSKgGwAcjPOe1P3/KF44pAMnk9s1MmwswVSznnbSFjswc88GlkHYEAmlcs+T94D0pLzCz6iMMMAfunrikXAJHQDoaFIZnAzt7e9OYBuGAwODijVjSI1OGyeRjFBXpgjI7GnbguAmBt6D2oyUHHzsB3oikgv0AZ4BPr05pAMdPem479zTnyy4PY54qtnZoQh5GR16YoOShymcqcCkA6EHj1IpT8rDH0+lF0tEOw0kbQAcAUMi8jORjBp+fmI74pNynGD261Kb2G4kcjeRC7rjpgc+teK/HhFt/Cp8t8O80fmHuoLH0r2i+CxwklgEX5i2O1eIfHJmn8PWqqwjS5dm9zjNZVFoaw9D528c6gb29S4Eg8pYhBEkhyAB1OPfrUVpPHf3egWcQaN2cTNuztIXJBx2BrP8R2YMxG8iQqFX0AzyfrirGlW5ubu6vVuAiWVtsYEdAB2+tc8ZWWh0uTWhYZBFrEt05jxI5dQByM9efetO2iy1vna8TSGRVA5JA7+tY2oyQmaPGXUxrKPl65/rmuh8IO97cPKgIWyQtuYAck/dH4daSScubqbxjypXZdlmlRpAM/Y4owx9N5PJ/Coo9tzFbzrvd1DDJ65zgEVcv4mGiahgyO9xtYeWNxzu3fWm2F1bz3UV6mY7dFwwkyPnHXg1lKy07HRFtpX/wAhLS4tdIszPPGbmYPjbnGWPQAd6fpML2di91ewMZ2LeWpPTOT+Q4pNItJdRkku7jKQpIZVTqWGcA+2c1Y84S6bqN9duMqxigC8kk88CsZR5EpHfTlFdCGxO4kgGWRuuf8APatS1ZUBRJMsWJYZ6HHeqOkrHbWod5CWYEbT157mribY3KgDk5zjn865ZXuz0INvYlkiTAJwR3ANMt7yTaVGCVOTgc47VISGQIQe+MA+vPNNEflNJIOr4XI9s/41EkpNHXBo1IiLmMEp1XkdM5qK2hhtELRo+1SRgk1VjmcvkS5xwVj6fjVt43RgpA556dAa5uS87XCWoR3cyzBUY8gkAY4/HrVmNTEofuTlkznmoFtduJw4OQRjPP5U5GkLhwDgUcsWrS1LTT2LHlx3aFxOUKt90YyeehqzEs0zoEK5XBwfX+tQQBAj4jBdj97PCj6VbtFVHYeeDjGCBjnGfxrOy2iVsWYIpY2AAzvbnJ4Fb1kojjQgDdznk8GsqyVm3v1cc9f5VsQgtgFCgKAknuTQ1pchauxYKh8nYQSR82O9S/aMSxQIMllJZ8cAik8x57Z0iBwAAT7g5qeFF8hBkl/4h71SvuiJNLoQwpK7ksMg5x7cVIEjfZI6HeQN2OoFSRl2wqlQBzh+tTmNjyehrS13bYLt6kEzKpykWeMKmT19ac9m6neuMj73frSyGK2miO8vK+fkPQcVJkniInLDkA8fjWnLoV5odFehoAGz5isQM+nrUsEe9wc9W+b6Z5NMQFUO7G4jacCpltZIk8wPhY13E9iKvRI2duhKzfvMqSFB6+1KMPKJJJiIwCMccnt196gTzEQuRvV+VGMf/rqOBRLd7Z8lQdwABAAH6ZpKTW4r2RorciK3LsHOSF2jBJzUcK/aJiWYoFBwpxUIn8kOiEORkksOFz/hSiZoTh8ZI7e9WuVjS0Lk9yyw7BGjsxxnv17VXFpbzzYKHzFHz7iSMk9gaS3gW3aS5OZbg4CCRiQM5PSpTIgZ5ZHHmSfM3PC+o+lUklowj7qHszQjP8LcL71DJepYuSQBIwBOOpNFzdys2ZEijiQEqVzwPcmqr7JHEhxlj98nJJPtVOOlxp9zRk1BIIQ9xIyblLH5fmAJOOM1f+3wSmNEzbQCMZlfJJJH5/nWNNeCFSSglO3A3DJx7ZpbvzLK2SeXBBAAAI79OM1NubRENcztYu3UqrGkUT/6T5g+eUDGwdeM5yabBcwXCSNLHNAycISCAQepFVLK5T7GBNB5pVj++lHzHPPBB7VXtr8vOzpKZ4C37mI5OO2Pzpq+xcVZGssQmvPskAMi24EgmY8Eg/8A16trrM95cuR+6YSHaH6MB1NYTPPLcyA5iMed5BGCfrQ8s/nC5eQC1SNoxk4+YnJP61S09DOcbm5NdPczJAysI2beZIzjp689Kbe3SGZIB90R5Myj5c54B96oRahDaQ+UEVIwP9Yx+YnHPNJeXD6hDGlo2IlKPITxkD/9dEUlqzPlfTQ0Li/ltEyYxK+0I3lnkZ9Pz61Xe5lu5t5EkawgKOflI6k49agt7qJS8iosrSk7mY5AA9K1dOhAsLjMkfnsxOwnqBngVmoqXvXMn7vQkiEUdxEVclSNx4yDVq42P5gBMVtKVBUk4BHNNld4LXyESJMYdpM87DxgVatbh5lNuo/0Vsglh/FjihNBzNq5QSZmtXMEcGRKUkk24cqBxg9/rVfT7uEzmWWXywoIyT8o96sbglrl0Ecqgh0DfeBJxgVnNbS3ZkFtGnkKn71X7D1HNKL97Q1umbUV0hQCB0eKRy3mkEEZ9PagX0pwg/erDIFI7bSeTxVKKOb7PA8Hl7YWGQ/dSc9D1oOoQu5kceRhznb8q49x7Vd7slwNFoEe+lIcW8e3fsZ/lySfXvTIvskc0k5dt4wABnB9faq7TNdIEBWeBwSkkZ7g8CqM0kzzAJIEmVSoj9T2zTc9SVH+Yu7rSeUny2/e5IfGfm989KWaH+zbaKGJxIWAEjR/Xqap3WoX0KGCB44wygOQAxqs9wIomCSyXDjJOeCSO1WnzdNR8vQuT3gZJC53Mo2KRzis2/ijtoYzFI0mVGSR0J61GD9uRJT/AKMrDJjlJwDnvUFxM1y+wJ5cY4B5wfU81m9NWapfyjNMEIa5Lk+Z5RG5jzzVt2kjs4gJ/MyuMHpxVdQFfyIyC0f7xuOoPFLHIDIEGCM9CfXrSjZ6yM3cerGG2/1iPNI/GONo/OlmlCuUODIFC549c1TVV84shLn0PY1PJcJJgONjqACR3/8Ar1pK3RFNPQhKyk/MX2uNo6hfzpw3b9pIj2jBA64/+vUvlRsMeZI0e0qsIPAz3Bqvkod7KF5wp60aW3M3Zkdyy79jE+3HWqV0RvIyenJx0OelXbm4NzcIAOWAGAMYxz+FVLxGhG8cEn61m4xTGnZq5HHIx6HJB4+lMeEsMc5zyT61A58sFfn+bIyvGD61OHIAJzxwfwpSjqDSRHInkvg8oB296r70mwxTox2jParbyiZsqQT3HpTGtCAT0YjI5rGSVzLm7lBoWL5zhfrkCqnmNJ5gYAAnr9DWod0LDIwDj61TvbcRgBRwM5x70mramM2mYl+kLOQmTJ0DduaxSoWQmUkKp5ce/rW7dQANhc4Y/rWVdwnaVfByOR2xVpqybM79CndRxQ3hCP50W7IPQGq7HfJIoGAozj61LPAkSBUDELjAPb8fSolnkZ1QkAnAJJ4H1rdSslqY8uliOIhG5+tUdTdWJbzQMqSRnOT9a0JECuW3h9vXHI/P0rFugz+Y6gHHY9K1SjF69TOWkbnH+I4zCjz7AiuDuwO49+1eXh44b6SC537WDEdcKTyMfnXpPjC4HlTxMjAhAwVDkk15fcW4uIC4MgkiOGD8N0yCcV3QgkrLQ8irZP3iC1uW0y+LE/u34IOeR3rQEi2Gq+RLGzxOWyQmQAR13HkEdqo3CS3en+aT+8K5DE5PP15qyxa7s7S7uHLlyImIH8QwB09a61aMveOKbsnZFbVUkwIZJDPGuWVz6H3FPA/tfTfMUndbDnOScA//AF6si3gu9NuV81/OtyCF65Un+hrM0W7urbZLE7pEzYlxjoexHeh2cubuLRxTZYhS2muUePYm3BU43YNew/C7RL7UfF9hdwR+aylfMIwOOeTXkktusOpIoGYwoJJ4GDzX0l8DNNlvr+2ubNyGVV8w9th4z+tc9SyXLccbJWR9X6Pci4t1lVACAAwI9KtxRtErhmzGckP3GTnp6VHZIiW6IoAdflOO+O9XfLxEQencVsr2RhPfQTJjzG5DgdHAIJ/WnDK4A96CN3zc5btjp+NPLA8gcVp6EJtEYYdSp/rS46Y6U7hSAOvf6YpSN2MEhs0noFxpZl4HTHAx/OlYl8E4yBtoI2uSc5IwaTHcd6d+wlcTYGAJGSD6mlLFUOGwO4pUyOD/APrpOV5A5NO6ejHuLgMgPP8A+umL97gdD3GaU5j6/wCc05HYKUHHelonoManKkg9D0pTKCQQOmeRSgYYZ4z3poUnJB5zxirSvuS2I4YJkb93YmlLZGWPNBIifku+cDGOh7n6USAdQKTsgs9xPvchxnHSkxhs9T2/+vQTuYHGAKcWBQk8bj1paDsAwwJHXtTQdx57UjcLtU/MB+HNL+marTZjFC4TPGCaayFnzkAY6UoJ4HVT1oIXc5AAP+elTbsSxrhtgx2PY09xjJznPX3zTQCE5IJyelPjU8/nzQl3EthmArYHOO9LtycnlfakVcnnkjr6c0v3Gq0h3Q0qoOcnJpwwSQOlBAbaBz6//XpFjHJGcnvUtISWogIY/K2WH3sHpinsQFJORwcYFMLFEJDHABJFOfjBZiQo6D3pWH10EOBjB9zSn52x+XvQzAISeo9KaW6g1SixCbQEJJ20pxtznn0NAcjgcilbnrSv3HewA5+9kH68UjLhc5/ClLKWIPU8jjtSKRvySdv0zVa3DZBklsDGKF2ndz09PWlKgHjkj14oX5D1xwf1oZNhpXKEHPUGhySuQQBRuxjn60uNoKnp1walNFIQSHy9uMjOaMKPun3PPc0uCgwvT/OaAV7gGreuomIWGzGaRWznnBPQelOI3AelNxluO1SmxKKaBm4B53AEZHXBpoUbN4QgEcA+tPPy98YoLA8g9+apSuNWE37wATgntQ20HC8sBzRkdRyemKcCCASNn1otqJ7icHBH4+1J95wCRkelDKAcZz9OlIPvkg+2feiyDrYUhsu2eBwfrTTFuOeakGNgBb3P1puS38qL2Faxb4cAcjHXNOZi3LEuexNDOHAyTuPX60MvbrUOzNboAMqM52A8mmqOOueeKVZPlI6c9Md6dwoIHQHp2os7ARn7+AOeuKcDg7ScZGcUZJz70MjcEqVOODijVD3BWOdqkj1pCp84gH5Ov1p2e469BikOMfP1zT16E3sAXfxwOepo+UAsSMZwPekIzgjkUn3SBJhB+lK1h3vrcdw3HfOKG+V8YIXJBo7YB59aRcYyT1OKHrsF1uGMtk8nt9KAR0I55FCAZyvQU5gR8wAIJ5GeeaFoLcaSQdpTGQetCZDcnmhjuTPIxx0pVQFcryW55qtGtSkNwrEckeuKUAljk5FKFAByMsRgURKFGD+tJPoSxq/KMDeTnv607eZPvgZHpSZI9QDS4VcHPXPHvRsStBvTBGQKXcQMnJ7ZpSuCFJ+UHOKkd/RMAcjFC7lkLcqQ3c9OnFK7+YcgbE9KQt0YCnNyQWAHFDTFddRqsEIwXxgg++aQYHFKcK2WIGenOKUqQ+4j2qbPZgkJuznHOaQKRyB+ZpeGkyD06/WhVC9Dyc5pvQNBuSd5xkDrSnJGRwtKq7mGXwD2FIRsyD93JIFAkIc7ctx704sysMZA7UZyuWHBFCn5Sjfd7UO70DYaMg7zg9zSbsEkdD2pejYAznv9KBg4zwRTWm5SsNUjaSH+ccFD79807Dd+nXFKQN3zAEd6TIO8nI54+lS9R2Ff5ODim7SwJ3YHp60me549c0oACrgj8KSi0SgG4pwB1HsaRgAvTnPX2oHXHU0qqO/3aLWCyEHPGefalTAUj+dMUjaSMnB603eGGEIznmqu2NMk2sTh+VHNNGWlc569qdkMAAOfUmk2ndk4zUNpOwNhuIYHH6Uh+boDjBII6cU4FduM4OelNbAGeVPpQtdAMnVi9zbSBxsU9AvOea8m/aLiuLbwYblogGhxGhHHB/qa9qkjWU7XGRxXk37Td3A/hi0siSwaUFkHU4BOKzqrRaG0Fd2R8eeILRtNs3ZM8AAAHnnpUmjgN4ZuJXDZnZY94Pp1z+NWvF9sY7a2J+RpWwNw7AdMVqeHLWOWG2tA4jt0+fJH8X3jk+5rlWnqdjio2SQamkjxaREg3zCFUXA6kDkfWtLw7PPJew6YskfnT+Y5UfKdoH8X5YxVCxnn1HxHJcIhQaewYL/CcqRxVzw+WuPGFtMSolHmlyPvcqT6dM0/ei9ATt8jpIHlFtcqiBFgQuwc4HH8ua5bUkkM1lpAyly7+Y8kZyG3DcRmunt2FzpWpyzklfLwwB5JLf8A1jWXoVo91rcD3IlEflmViB92MDrntntUuLTte52Ru1zXOk1LTF0q0SJJ1DHEe0ZOCRksT6Csq7NutwbdMJaWiqFk5zNIeWx2Iq0+oxahbXk4lKCUERB852DPJz0Paubt7l76SKCKU+WD8rMM56Ak1z1U0rHdRi5O6NeAtd3WVOQeFj64ANaBjLkkP7YJI/UdKhsF+yTF1cZj3L5g9vSr9qqPjBwD1Jrhd0z1Yp2s0D7E2Sr98kAxiT16nnripRAd2B3XILHp+VK0KyPk8EZyTT9q3Cgh8YPvU31uzVaOwluUilGDnAJcD3FWZ3KpGV3yk8e6j8e1VzCyHPALc7j0pLWVpLYpJ8pYHaehqJSTvY3iktUXFRSmN5DFefY08S4iIYktgDioIhJwcckAGrkaqEAOAw5IPqKzUWtUJWbI47MS5cpkkdAasWirKI+zK2G2HNQpcubrIyAcnAHHPfNX7W3xe5w4LZ4Pr1q7JaItyS0NC2wkodyQinp0Nb4lE8fmDOEGTk+lZCK1zgzgb2/u8DNbKWTwMEyOcDHPBqW77oUnGw+HlzhyARn86v2oiQ5HGOuOhNVrQM7lGCOVbjA9P51oDMuFMeFzyMfyqYWRzy10E8tC5bbwehPY0KDtGclCMBx04qa9YIiOwxGO3as24v3SHeoSKBD0wf6mt7tp2BWH/ZyZi7uHXJ2kda0LGQ2iBAQ5JyTxWdMzI6Y+TCgkkdic5qS7NnHEXOZUzvIPHPoO9Qrx0sW2ralu+MYld4+A/wB/nuajOqGSARy4SALs64yB61zVzcTXl154SQWsXIiXgAnP3jnn2rQmysG24jeONl3rnuO1aPsDlFWNG0u3O8iRSBkqo7LTkuV8zAcGQ5yD2rP/ALT3lo4oI0YxAs33QAO5rPTxCILZxI8eFY7pQOhz0p277CcuZ3R1d1PEylAcqowR6mqVm5j33N6QUL7IlLdcdKw59Tin2QRyYlmBwRkY9/wqGW7ktgLWGUXDITumPTIPvVWik2mUm0rM6rzQLyc8lmXzMdlGKQyBU8xPnY/w81zn9reVMgMmPN4dycAKMnnNOfXY13GGXfEcjzAeDQ32HzbNG8966ECc716eX9aZHdAM8aoBgkg9Tg/y5rnl1bzAAHCKp+cnk4z6npSSX9qzOXPlj+Eg989TWkfeGtdjoonHmbJXwg7lfmP5HHNS+QkzpK8f7lGyrSA43evvWRaagJrmR3likXgxrnnPr1q0msu8Wy5nDpyQifN3+vFNNL1E5SvdM0VkmulleEK5APPYY7mrFncPFG8QKyuo+/j7p9vzrBTWktU88JMUc7VIHAPfIqZZ5nhMqRHYx+Zxwc0k0uob7l2S2WBpIBPvlk+Zk3YIB7/4U/PmzCLymkgVcySOBgY71R8xSxMoPmsu1T3/AMalikmgM0U5AZ+ETnlD3Jpc97qw/J7l2e9tolRpYwVByD6j0/GnTTSuyyiMRiQfLBu4Az3xn61Rjfbv3ZdY1ycdMZqx5TrbPK8ZRDwD06irg01qwuloixHdRwwgeXGh3bVTgjcDn8qvpKiySxSeX9pIDl1bsc5471y4iLwyySSokUXIGfmJPYetaKEBvPb/AFgQDPQkYrlm25eRlPfQ3Le4W3IaZ98MagKp7gH1PrV6FbpzJd+XGIJoyY0BOQwPfsM1hQTrcGOYnJPAikHYDqRV+Iz3BaGBySwAOBwADnpTbfRjkrLQ0Lu0keK2wYftEpP7wtxgde+Ky7i5mSS5MZ81IQFcrn9PUc1NcXZsSgaBYo40PJOee5rJknUMkkX7sPu3ZP3iT29sVflsNJpK4RalE2wGUhEIOeM1ZttThkYCSQzwM5JjJGDWNqFj5tzHEI3iu2JKov8Ay0xyenB4qrBceTMIZYCAD857jFXy9jWKUkdGZYlnd4jJGiElIwx24PbHtSXMq3dzlz9nDrknoc4rJK3Md5IsZEsEYLtycgU6a8kk2GaOQOhz8/cVN7vVEuy6mgLxrWXeJf3agYyB19/WozOfO+0CQqRwO4z9OlU5biJpMZZCUwA/Xkdf1qOS7uLKEl0EkGRuIwTkfxGr5bPTYlNrYsNc+ZC0R3iNxzkdCOe/PWiK8khwjyPIqoQuT0zWdLqX2iXzI8xEcYYZz71At0/m7JXGcZ46YJpvma06FWNQETRmQSbJFIwD3HehUVsyR8uww285x7is9biCKJwZQUGWDjPNThxFsZMneoYY6HNKGi97ci9kSRq1t55csGwPLkQ9fWnyS+ZACAfN7g/zpst6rRYbaSehGeKqLdARiZSTGwwD2NDtclSe7NNH8oGWZ9ilQOTwP8KjaUxh0EikE5A64qlHeh0dBiRSOQe1QmdJ3cR8ugGT9eepocWzPmV9C6gSO4S4JEjMpTg8j1qO/cR+pzyCfQ1mpfKiZB4OeD2NQy6kViQtz82PXrUJyasQ2+peWBN5PmEjO6rMCxSgq8gTKbg2DWVbX0IOwShxgknPfsMU+5uY5HBDlBtA2Dp/9aj4kHM5al6ZIvKzGAM/xAEZpiXDLb7XBPBOB61G16gxucY79sVXuZ1JDLIAucDJxnNK91YnfQfJITbhjGS2P85yarXH72IsvXPOKm+V4sygeTKCpI5P/wBaoJNsLhIQSnQnt9KyUVuJpLUzJYyiSME4JPT1qhcR+bEjlAgIALH1Oe1dDJF5zbSOuW496x76BgHXeQM8L6e9aRu9DKV2jn7pSuQJCSOlUFWM7JiMn0Oeua0bqNiwDA7ufmHpVaaJQMBGymAJBjb+PvWik0rHNOPYy7y5DkoSEJPAziqkex0kDK/fBJ9qt3a+SxaUlIhjoPX+lVGdsT7X4Yj/AL5HT6Gt6b542MZO9r7HDeLbQwt9ptx9oQAiTb1BrzHU5lh1MiLBV48uc5AbJGDXsmsxqEcxEorAqV7EnrXk/i/TG048IR5oEmfUEZr0aTSVmeXVVnYzdNsZruUwJIqYywBPXOTgc9K6jwvYLqen3lldpAJol80YY4G3uPqa5GyuMeRNH/x8ISCACcg11Ksmm3tpfhJPKvYwjCMY79/8966FtZr+vM5X5GJZsbPxJAJCoEi7Hz05BHPtms+SOWyv7u2AAR5BIMdFz1APoa1PG0QsPFMUkEaxQnYQc5yc8nNWmsIxq89sTlpVWVCxHUg8D/PetWk3axha1mkLDYPqls8yZ86BcuOzJ/k179+ztqCQa4FiJMLxlNvPDcYH05rxvwej6drEokwiyJt5zgc//Xr0v4JzyWPxMMD52OAUP0J5/OuKrFK/VnStNZdT7X09SIVLjDjgp3qxuXOWJA6VUspfO2Trysh4J55HBq2HYuCSE/DIroXw6M5OrF3FuBwozznk0rMQgJBBpvB5p7Sk8HOcccU7k26jATySOT1NGTJ90jHPIp8mWOffJpFG0vk4BHHHehO7JvcF3FeRwOppAcJtVCXzyfalVQBnfz6etOUspIGRkYNWPcase5iSRn0pv8fQk9CKcuVf04PNOEpxx1/WhXHayI8k4JQ9eeadtw5xjHUYNJk9DTSvl5IBP06nNJ6isOJxnHXHGaOuDzjH60pQLkH0/H6cU3JHAJxQr2DYUDJwpycZpB97IP8AWlAC/N/F6fWlGFXdsw3se9Dta1xX7gWC4AOSRTVUdCNnBOaXa5wATz2pOrHOcj1pLTYewow2SX6Dim45QDJJzShAzE8Z/KlG6PkHkelN6hcTgZwckHn2ppbK5GA3qeaUgcYzkjn60Ag88H2NOyGBXPI6UFtrYHQ+tOdvmx09qQ7Tz3PalYgYVCt3AHFGMvtwcYzmlDHfhsA9xQSrHAKufTNUtNABhuHAxQThSByP60rDbgA5AB79M0EjZgde9J7jYhXg54AoYM2PkIPb6UHa6cZznn0pfmYEk4wOBVaBqkNBJYnnnrTmwenSjfgBDy/Xj3oIwnUZ9DUptsQhARcgZHfmmsSV5xg/nQDkkqOAP1py+5/CmlrqK1wyu3BwTjp6Zpu5V6DgcfjQuWPGMfXFKPlUqR8uckj1xTbsOwn3Wz2POTQQ3bkAUbQV45Pf6UccDjb6iqVt0LcPvIFbr1PpQ7ADO/PbGKdt7nkAHn2ppyHzilqPYBuzgkU0KMg/7RpxB3bwPz9aVXCjk/NnIo1YCMQuRnj2oV/lwD+lCHGc9euaHK8E5JPWp1Ql5DWVw+Gxx04p/BzjjGAfxpNuBu35x6nJNJ91g33fWqfmGoFepGMY9aUfdAIzkU0DHO3g96eDlSOQFHHvRa4r3IyCWAPGeMU7B+6eo4owrYBY560hIU469/xNJLzDZiJHjyy3K55GeajmiQyuQOCc09cM3P3hxg0fMeu0kcZq9S79y+QPuscHFDDOAD06UpUYDNwucc+tKcyEYOfxrK6KtbYRl4zv5HrR0QHNKQGzuHT+dISpXA5wMn60a7k9Q6YzgfWlfG/IzzTvvZz3HGaYqsRkj5c4FTa7HvsJ5eVyOuaUqDyecd6QKTwB6mkG4Dp0568mqtcdtQKkEkd+lDYTYCPvHFLs+6c/gKQlm+91BPHvTtYHoKx+RN+FxkcemeKQrvJPYYxSngMTg9sUnRdoJywycDgCptZkXAttJznHtQOfmHSnIcZH3xj0oJxx0Heq02LGs2/cT1AoAwvJ/KljIHyjBBpF5bBBIJ5peobIXaQpcA46UjAM6NycDaaACcKckDOB+FG0DABxzuIpJ2AGA3kdu1NLL/3zTyzZcg43cHFImGI3AnqP0qk0J6itngAAk0hGz7xx7Zo5HTnFKARhzgP2p6C1AFTx2AOaQEFcjmgsWkyeC2fpQZP4yB9KGUAOEwAHYnnPPFISyhuc5I49BSorHhMcgsaQDGST9KHbcn1EfDLg8MDk4oA2tjJK+/rSkb2yXHACgU0rjOR8ucZ7UrdUPcXAK9NoFCuN/I4oBHGPu/WnEA4AAyOp71LJvYSRiMEjA6UmC3y03PmjHII6/jUjbQcLn2pa9zRWaIyhIyBxnrSE44yOKk2+UpJHy559aau2PJQY3DIBAPX61at1Js0IGLcEj05poG4OOPSpAm9Q3PTOMU2ThCcALnPFJpCWu4gUquGHOR1pzBSxI+QelBwGG88fnSKoOCuOOMmpt2KGkA8jgYowvuTinScuQvTOeKVACu0OBk96bBpjA+EwBgnrmiToCRjj0pyn589QKI2XBAPIJ6/nSBaDOhwv3aeVJ56qKRuGJ445pEI+cZOcUXQJrcSQAS/fBUcg4xSso3Ek+wFLz8hfnHFM2jkZOCT1p3WwNiSAxZwOe+cV5P8AGDQf7UsJ5ZdgNtbmRS5/iJ4/nXrKqjDCuHK9R3ryr4238kegXbDqzojhf7men41lU2sbQ3s2fI3iMyLqsXnokkduGDnuODgDnBzmn6pdLpnhOTagjurkhIgMZBGGOD79Kq6ncrquo3IQNFHu2bj/AHsnNReJ7uJ7yzKAEW6ZVR3Yd8HjNcTskkkd8WjoPh7PJYX4LHeGT95H7hTj9a0PCoNv4l+0OQWdnULjglicVmeHHgiQ3Zk2XDKGMfO4kj+ma34rZYo7S4ic7kmEzcdQD3NaxtJWvoJvm3HTWjeVeI0mwBQgjU8E7jkn3Aq5oySWdrf37h5I5PKs4sn+AD5z+lUZne7eUohG4l+vGSc1otK4ttNslyxdmZlAzgk9fXoKwU5XtLVGsPdWjMrxXdbfKiQbM4dth/gIOB7ZNZ2kA2Fv9pkTY7nCqff/ABqDVzLLrctqhBjUsWJB3bV7enOat3DNdzIxTfCjZWM9M468HtWEk6j+I9egrI3LBlhjyzgl5C3PXntWpDIBLgZBPAGetY+m7JCPNOCDlQATx9e1a1g+yIvvPmEke4FcktJu56vLePY0OdpBHA7+9Q3BZBwfMYjOB3pxJ6gkEj8CaQKzNgkfgOaiTuEXYgBaPy0AMRbkh8nGfSrrB1AUMJY1AOcdCT/jTIQJPLkYPuXIxIMDH51KshfeXTYpJ4A/lUabtmyaTJwzSLGVHI5zTolMqsWcFRkk5x060lpIEHlAt5arz6k81Paq1whVHXEZyecEg+3ek0nu7Cd09Sxa2ShXYDJCEqvuBVq3K3MQlkDGTIYZ7H/61V7eN48ZkOeR6da0rW02vGc+Yqj1ODnn+dTe0tSJSuy/bgSTI4TjG4j0NbdsWnd1OAxUkHJ6iqVjChlWQfdAIZOnJrRgRFlLg4KHITrmm/e1sTvuM0i1a2yDIN+SSX6nvWm92sYBXGcc8VmC7VUd3KoBVOa5eRJFjJGRuJHYfjV8q5dA5b9TS1C7M1s+7aqDJxVLzY5U3yOHjI4A6VlT6jGA4JyVXmRuBz1HvUFvfh4TIDhNvy7+OfYVGi2Ksoo0b7V5IYfPYgqU6EZwoHT2rIuNWacJtiEme5JGB3qlO099bOglAO0jzHOOgzxTbZreygPn3GXaMSDaOMn+HmtYLmjdmDmupp3OqiJRBECUIDZzwTTbrV2mVTcXGFjj6denOK5m51Ke/aKGOfMZYAfT8KhF1Kty8ou4iIzgxpge3HPNCbSvFke0Nu68SM8ISB9gkO3aeoHXPNMTWgsRRMyK5G4tx074rlNRvJl/ePGySOTteQcH3z0qFNRNm5iEokbHB6jmqupLUz9o2js5dbVZcoMEDAOKqrqu5zE84G7khcZx71y41C4kglRLmOJyAQWXPfmpBr1rC2yVDlRyTwDnnrmlzRWyK9sl6nYjVLe3sne5HmKCFRM8nNZVzq8YhcQxyJuJ2Rk/KDXI3HiyKKYW9vaSeWQDnKsoOffFVL+8ZVkninnlQ5/dZ24Pt6Z+tVFpMHVa+I62bxNqsMMcf2a1IJBEgVuo7H5uahufEOp/65LdfL5DuuNoJ+p4rjW11L9JEge6sGUZaPcH/wC+ck1k/wDCdataeZbbYryKQhWEoAJA6dMc/wA6qcXbmiZKtLt956lYeJOeXWVFwN4kHOev5VvmQQy+dBB5YcAqImBzkY6g9a8csvEH27dEyi2mXAIX+HPr9RWpZavNp0hMEpdyeBnhiT05qLySt2Noy1V+p6vLqLWzmO2uZbiJgf3MnXcR19M1c0i/uZnRZJQ+0EEL/U55rgYPEf2i28qe0eO6GD5m/B/+uKig1+bTXjmtRcCOVzC5Ujhx/s55B9ap3aUjRS11Z6sbtFlD+b5sjMFWNDk5PqOvFXF1FJ5gqj7i4aT0PpXHeGtYF/D50Q8qSBmWUSEbgR3wO1Wv7cC6jPErk2zIDz13jpx+NPrdHVfZI62LUGihKOm+SRSoWPkjNRNOfJjSOV59xI8v0I4x6Vz9nqLQM0rTNJcIBgY5YHPQ9OKZaakktlEwlnD+a5KMMAcnnIOO9F3f3hST6G9dM0iOXARYsE7RjnOBS6RqK3Us+3I8sguGPQ4rBuLwSLIskkksUjDgMc8c+tTWTM11I7SxxQnBwnqe57nArKatLTYlbanUvLJPFHNBLHHhyHGfmxjt7GtXTGecljgfLgYOMkd652GMxPJGU8xHTKNgqTk/X0rUjvX0rZFIkh2EAx8nr6+3vTbS0Zu9UXruLe/7y8iOQBsXLYz2NNu1t5Dult5TDtKoYxjBHes6fU47a4MzJsQNuIVSaS91O8nu0ZRJHG6Ftj5HGM5wfWmrIxk2yhqDXcH2a/hPmSQyALg5bBBBGPpUdvq1vq12XYOnm5EjIenJ7duayfEFzc6ZZm+GxFJAUE9cnk4HNOWRBbz3kMRaKRQyNGMYBXk5p88krRZfOlG+5rG5ntneMSkSOCC44O01IJw9zMbeeS4hjxuMhOTke/pVK3ubeKH7XFvJYKhLf3jxj6U83qW1hOZggnjxgR5wxJ/oK0ul5GfNfYvPdKFcsBIp+7L3GO1UWvRJNKFkL2zcbG7evSufvr6a+ZDOJYrONgf3TcdfY55q0l4DbPc2gQ22f4iOT3qUkw5VFXLks6xzFQ6PH+ORTZNQUqD5gVR1fsB71g32shIzDsO9zwR71kSXL2ORNKwJHzbef0JqGrySQnLU7pbq2kWMHBxnaV/iz1o+3CJ0RCCSPlFef6bcruE8RlKAn97JuwAfbpVu81zToYjb2t4bi6TLEjjBPtnNaRcb2ZlOqdfb6iHuCJSEBjP3Qev402LULe5t/LEuzy84U9a5Sx8QJ8jzyLKnpjB/H8azrjxMd4L22FV2KyKQBj1z3+lVdWbRLqqx2Mespbvhn+8Dkcrkf41HLqaeVJEjuJJOFI/H3rkjrUV0uUdnwxxkYOB3PanwXcdyqOzruGdrZ/Sq5Vvcwc1a50P9rpAyeYny8g+pI71DDrhazKNvctIcgjtng/rWCupxv5kXm7CAcg4PJ6d6ijuJ0fDSCSJuFRW53fSlyW0WjJdZNWZ1Nk6XIky6n5uh64Hf86uxbWJSLe+AMA9Qe/1Fcf8A2j8sU6gwMg27QcZxxkgHHNa2l6ptlxJuUkZQg8kmnKPKtNjPnNd4vIvPM2b3dcE5zjnv6Grnmw3JRInCyjJKMMg4Fc9qmry8yAh29+M/lWfHq7NIHMYjJXO4Nnv0rnlO2xopya1Z0sl3EkxtxJ5TITlSD1x2q15kbvb7HJfuB3Ncmup22oRiOfdbXikuZd25WHqTjNWbLUwpcEeYvZgcfzqW9ktvkac142OynYb2mB5z0PaqU0ImiErY3+x4zRHMJ7YSR8ptyckZ9+9MgCmB2XPLcZ4ros1blZPLpoc/fRbhsx645NZFzGxRUUEJySc4yeldJdHz0IUjAJz61hXpAiRM5ZMj9c0rq/8Amckrq9zKlhCnDcnt7VXuGYRuRJlWb5hjpzUgVplYOcMGOR7U2OITJsLkfzrdRvK76GSV9WzkvEoZLbKgFicYznA9a43xaINWsoHByYVCSbW6AZx/OvQNeUfZ5PNTKbSAR79K8+1S6ez099kZkTOGGATgd/xr0Y6a3OGvfWxwdhGlvqUluzjBVmXPbg45ro9DU6poTxFz9ot5CC2M5Hp/Wsm8WNLyO4T75OCcY46jI/GtLQrcXDamon8rrKChxnPbHtW6knZNqxwuL5bXLfieyiu7fTmSNTNGqrIHHYZ5+prG1eU7rYEASgqokVcHHHU/St66u7eVLdIrgbRAMs65+YHvWTrcSHypBIm1lJyOMH0/ECul3lt0Oe6RuWVuY381/wB4siDLv/fGa674Zateab8QdKlleP53ELZ6bCeetcP4U23Gk3dzLKSI5QEGTjJyPxxXS/DYtqXxF0+zYeeGxsJOSrkn9OK4amsHI2c+aS978D9B7azS2jj2Y8tlDADtk1bwNvBGfTvVLSLh5NLtA4w/lgMPpxVpsq3PH0rSnFctzCVrj3OcZGGNIS3AJ/OkwG5GOKF+cEN1z0q9CLoMY5GaGHPPI9RTiD17DimnonGQp/n1qUK3YFw3AxTjJuYkl6a21Tg8en0oCB8EPxzkY61d0iQHAx2oY9dnPPc0/OF5GDnj6U18A4BOKr5DWogGck9abty5x1p2zzFx0Pbmghs5PBHUHqc0tdx3EBzgjp60pY4PyDP1puFEeAcYOcD1pyASHB+9nr7VStuJLuGwMhJA3depGMUHAwRk8UgXBBI5GR1p2SH2jsOce9SrMExhPzggEcU5ZGjOM/8A16a+AM54NPZMNx0A70aD5hGXLZHFNUZbjkU/5iMgcDrTGTOCenakyVoDjHI49qVhtKgnBY9fSkzvXIzxnqaM5xjqKLFLUCN/fJFITlORz2oACZA6mlYhTx0Pb3prQn1EzlgecgcUh3O+9jz79qccE4PJ7UrctgkE9apFOw0qGUg8HPajCjOAR+NKBkEkcZ60p5TAw4Dd6jcVxAWUYwMEnFN3EEA/d70/Zzwe9NY7Tycj1q7BfoJnLe59aUZZjk0u0tzwQ3vz+VNIG5sDoO1TuT5B5mBz09u9OA+TAHHr71GAdoA6U4HP61b0DbcVkw5C9D6c0vATG/PqKAhjyd2MDrnnmm7cHNJrYeomTHnGATnrSKm5Ccg46D3qTO8EnggDHvTQcYFPoF0IctyeM9h0zSYOMHgjge9PGSPXFIPmOCMg96Sdx2uKnXaAD3/LmmHlSTjcOlOQHeR+AxSfKSB0PfNPZ6CdhC23gHtzxSnPcHgDGB1oYFcqDketI0mD8p+ahpNi1HAleVPJ6Ck+Zd56gcmkUA8g5POcetAbjjPuKV3cWgvLITnBFMJfoeeRggUFhvJwBngU4sU5/L+tLWOoadBDx15pNjbQ/bOBQBuU+vbHvTslQMkDsKPiFsA2hyM5/wAaeEDjIj3e9RoMNk9T2qRe/wA23npVcpWvQtAiVeecNnBHGRQ23eXIwTwAOxpSSMA9O1KAEUkYzUddDRMRueTSH7gB6ZzQRwCT9fzp2dzuR90nAFHvMBucuMn5eaRhtYdcH9KOvzlcLzxTslUOO/rTtbVk2G78DGM4HQUEq5wF5707iPA4ORTQ6kkd/X3pJXdyhWILYA5FIMuSpBwMZOKUHB+nGRSMx34HOc03daAN8vHPXHrTtxdM0gHGD16YoVQrDB4HXFLRsSEjJAJJIAOcetOBUPg5w1IuRkHk80o24GOuOTnvTaFsNaRWcdcA/jSkbuRkDrQpJyDS7crjtTSHvqNUnqMgGgDKFu/YmhhtAKZP16YpwXf8p4JpWtsPQaD0J4pwAHzY+Yjr75puN3Ddqcpwc9vWp8wE2Er/AIUkYUg+ufXpTnG4555pNgXoD61S2M9UG0Hk0SbVYhGyO2aXJfkDAHpTRkNk49+9K3c0EKsoB4JPpQ204HQjpSli4ycAZ60HoSce2aewrvqAGeuKaXyQB0pQMc9QaXAVMg8g0J36j0GhOcBgT7U5OpIHznj1700HLE9/8acoLLkHpyaegrdxuSgfJ6npQW3Ls6d+OtIAQpBxnOaeF8wvjg1m9xiPkDPXj9aTYdowOo/KnbSqOepHYnrTd2HCEnB649Kd+4rDic8c4PpUakhcH56Ax6knAJ59qd9GIB701awXQnQc5yfTtSYLfIMjP8z3of5mBGeBjnvTSuAhBJbPPHQUXFYU524GcjqaUKGQHAz/AFpzFlUgH5f8aYAF4J49aTS3GkAyeDwPWmjPTOOTTzt5Oc8gAD9aa0YYkjJXOcZp77jtroKyYXnqKRsKmR0p/ljB7cetJt8w8nBpWAApBBPT9KMCQAEDHpmkA2ZxzjtTCcNynHt61LfQBQNucDoCTj0ryf4sXa6R4S1y8uUSW1VMpng7jx19s16rcHy4ZC3BIwPxryT9pT/RvhHeIY8vN8oD+pPX8KxntbYunbmPkmFGe3gnCbBezl1UHueBis/xmBDeyRKfnjIXI65Ayf1rWsnew+wW8sYd7NFYAjOCOQfTrVC/0xNV1T7TL+6kmclsZIye5Ge1Q9fdbO2MX2LcH2eK8tI0nknvLtFjVYicLkfMTivStUso9M8PW6qhEzRBCf8AgWM/XFcH4Jje21h3g2FrVDFHLIoyc559s13HjjUWe80uySUukcBeXJxljg81LtFJs0ju7mPeSyxxWdrAMTPIsZbrge/5VtGS40/Ubi9VI/LgDBAV6A8cVzsE08l/BOHUxoc8nnNaN7IL7Q9YncSxSQRn94eFIxyayfKnaJrfmtEwp5mvr8LCheVuXYcdetay2ULOSk4nYAKnlk7S2efy5/Gq/h7TZNK8KDUZ3D3F5lYkxyASeT+FXIrR7SOIGSMMQGG08hTzyD0zWD93Y9Sm7W1LSoyvGcgEZLE8AYq+oKwDYQTjODwefwzSQW6zGUsTGyvgD1z71blhwr4Hz9CT6CuGT53fqexDbVjreOVjHvIQMMhQe4+oqwgDy7kA2n0OaarGPZGeeDgpg8/XNTw+WIwB+7bpnPFNO+2g9ySSJBsbkdiRyR36Zp0iCNd6n7pwD06+tRwc8k76sASJsOz5Seg/nWLb5rtjVkiYbvMK4+dQDuHf2q9HISod0yxHB4H4VTY+VmQgl+wFT2kgkeRJfu4JHsaprmIb6ssRxB3DMRjPRPetqziAT5iAp6Y61i6davHneT97cPxraDskKAJwpPP1oS8yU7vQvKVRuBxSy3LWZ3hBwOpPr/Osq71eOHMQBl3r2+775NYeo6095c+V54jhUBcp2I7CoT+8u7Luoa8kS7R87DnPX8KyrzxvLdZtbKzlMr4UyS8bQBngd6qaidqvFAB5CgZl3fMzGst9VuY3cmeQYTbgnqB/WqSU7pmnNpcvz6mY18y5JdA2U835QSP9kdcUyy1O+1WJykaRQ4LSZbhQPc+tc5JeW7SWwu3kcs2xQMHrz+HSn6nq8MiiM747ZORCDwzD19aSp8i11OOdRy0R0EFxEr7Dcl1EQ5bjJPUDtVG+vBI+/wA4JCrbTHH8zH6e1cfda7LdIkIPlr/0zzkA9qo/2hFG5UGWJ+3mMAo/WnyyWiM20tWdhNqX2SGcgGCBPlGODgr7dO9Yr+JBcfZjDEY0UYAOAGPqe+ayW8U6hYZght7e5iC5YTdSQfoQeD7VVk8VLdXPl3WnW+wAHI3If0OP0onTlbfTujKdR20R1Ft4lu5IHE8++NGwFLZGPofSq48TaRLlns5LiYEhpLebaw56YPFcnqXiTTBDhNDWVfm2nzmG0jvnJ61jXXxCeBfLTR7HylXJ3bnI59TkVrTXM9jCV5K9j0WW98OSujyT65BK+CIxIhXJHfH9axdR13R4ITLayXF2yAgRynnOf4v8ivO7jxZMYMqQi8Y8sAYx2FZMl69xiZ5QDJjjnqM9a29ktZS/IiEdbdT0KfxhZHBWQ20zKSwMeVz26E/jWHN42u45jOtzEU6f6rFche3aKCJ0WUNggKc96gN3JnMFvsjJyqouf/111KhHlvuXK6VzsG8SrcSszySR3C4KyRnaOvOcdeKvRa9b3EZS4JLKSUlCgnnsT6fnXnBknlkMnlyhgeQVx/kVo2l0QQzr5Y7jOal0VFWEqkep2djfm3md4XGWbGT3wP1roBcWmqWDxSXAjvmUFOSOVOcgetcAlxPdIdssQRWGBjH/AOutGy1BCokfHnRk9uMVhKnyysnv3OtPS256JZ65/aCG2a5linhx5NwSe/XPciptN1yeRLmJ3e4aOUHcBtAB7888HvXHw6hBdWBglkMT4/dzpn5ec9qsxaxAly9y5keKH5H2ZAbPcY61F0t0dMNNj0zT9SnW5d7OSRLlVJEh+6zdQD65rZ/teW8uUneQfbolDSgDA5HzfWuF028iR44knPksflYHcM/ia2H1KO3vsF/3zkDzJOQcjPrmiEYpNjUnE7u11IQeVLCTmSEDnqOTn17Va0u482wjtEDkpk5P3jk5rlrS5t5VtkEpSSRzk9FVSMduav6bejSfsF3DJJLhjAysB3O0Ed+1NTUlcpzsbTXX9nACMGN0JPPJyfrS6TdtczfZnQytjcWPHXufxqhp2oR28OozSkm4Vz5e/JIBPJP0p3h2a+nS82ESSRrvEkg6gn9CKxl73qCm+p6C95OJEIi/dyKAOc7cDt9amTU5Y7l0W3ubl9o34XgAjksSR+FY8Fsf3SPcCITEATRnJGa1WvT+8jS48wc7yjdcetEbpJdTS91YcmuTXRd/s5jt4GxtI+8c8/WkvGe8YvcXGPtIK8HHlLj16im29ybuC3iSfAAx83Ix3FZl9HbSQ5keV/nK7UJXp70lFPVakS1WxjXk0dvIDPultQWjUFs7ifc1WSRtN0y7kRfkXaoXPA+gpurWH2rQZZEga0CyjyROxbcRyDzzWDc6vqEdrEk2I3YqWkEYKkA9Fz+pqvQa23O7draB7eFnd1jKyeWBwWIzz9Ky9e1Zorp1hQbSNxZjkAntj2rJv/EZBQkMjkDPH3vQ1j6vfJa2jxLKd85KkjOckZPP0rZXkjLbU6aPUTBbI03KAdgMFh3I6dawdX8V2ukwrZWe2S4cl/7yx89T+NZGp6wJ/KRpz5Mf3YUI5J45xzXLaxq0cEpHmxPKoyQGBwPc+uacYtR2Jc2mjobnxZPasZRKDPnGT098A1ny+MpbgT3EdmbmVDznocn6157PrUs67TMhUuSSWxtz/P0rOvNYt7YFBL57sOnmsoyfx/pSVO3RnNUqt7aHoz+Lbt55Emj+z2y8AGY4Oe+3oD+NZb61HbXMjwFQznBkjPPtjrXnUF28uWlMb5ABRckLj69/epjeNaQzTdFjwShPOSe3NaKHK7WMJSW7Z6MdauJngiO6RcltwOOff1qzf+PYNOIj+yC5mVOkg3gH6ZHevOYPGPnyRCVwEYYZicED2xVo+I9JtrmMRAyTE7pAykhhu/vEmojSs3J7mHtX1Wh3lv4xfUIS6+WF53+XgYz1HFQ/8JDb28Pzv5Tk5IDgZ/H1rkb3xDpd/wCYlxqMOlpvYLDanDOPUsPWqVpf6JZzb4dPmeWTG2aW4Mhb8DwP5+9bKjL4pJmKrWfKdz/wkaSskJeRJDht5OckeuBit+31i1kuI47i4Fpvwm5jgbvXP0ry++8QvZDasbmUHlhCzhV69hgVHa+NLdpTFLHNK5yQnlnJyM9Dz+lZKlJ3avY0VW2h7JqNlPapA9teQXgLEExygnGCfu9/1pv9oX0iRGQNGyAMJNuAF9foa8y03xtpk8SI9tNBLHn/AFcbAqK6Gy1f7fDPbyamUilUCJLkEYB7dOPXms5RbjoXTno2juLnVrS6h3I4t5gOXkYhWz3571hzahNHCCJWldSQxxwwrH1HVl0rMFxcWl3bYBAyWAHfDdiOvNP/AOEm0q7thGbyUouTthhOCf8AeJwaIrmkkzTm7G+uuR2EUW/cYJMkSHqpx0Psauza29z5ElvC8cSoFkUnqe7Vxtr4ltbaYC0shh8EtMSzEjvjOB+VRXXiDUJ55ZhciSFR/wAe7HAJzz070Tsm7Fxm1Y9J0vV2RfKXDxHkGTOVJ6/hXRy6sI7xLb7Qkh8sOuCBkD+v615Sl6qMk0Uh/eLuCZyB/wDXrUt9YD+WXOyQZw5461nTd73Zt7RSWu56G0sMzNJwCw5x15qhqcSKoI4zkg1lJctYXUC3DnBwQB8wJP6EVpyTiaMcDC5xxW8Xzb7nPPyMQpvUtjGc4Of1qLaoGwAljnLZyTmrRkZp3ITgd+uajMKmbMm4KRxs65rRa+6yLtrQwdcsPMiMOcQnGT7mvMb2WbT7y5spfusSRn36V7He2kSQSF/T5QSfz/CvNPF+mwanZSvbuY7iAliSxJz/AIV2Um/8jjrxsr/ecImnY1Lyp+UkYDJHTJ/pVu20/wDs7WZYHGGclMnoQD/WmvqbajaxmRyLgKEEif5yKv8AiGRr5rK5XIETJvOf4hkn8DXSo63tax5bfLZ2HyWYuNFvbZEIuLdy5LjHyEE4HfgVypvZENhsffbq4XZjjB7nvjFd2kkb6lcXr4SPULQDHYkcH8TXA2Ns1hefYygKA5Xn610XXzOezc7I9F0S0ik0q8toAiRzHfgn+IEngn1NWPhJfCw+JenIwD3f2hd2zoAAQRn8ah029Sz02OeXEhD7Fi/DNbHgC3F38XdMltrQW4eYuCec8Y6dsE1z1Femxv3ZI+94YUMMcicBkBFSLjoM7gOaitkkghiSXJIXg9se1TuxdePYEVpC/LqKfxOw05GScYpC26TPcU//AGQMdeab5juo3c44HGKp+RFhwILZOefT1oyCMDuaBGz9MZHHXFGwcEk5H86SRXzAHa2U4IB59qQN8oNChSTweeaX5GU56jpVK17E27gQTzkYJ4pg6uM4BPGafnJyBwKASwfPGeRmm7BsIy9j84pVX5sdT6k0Dpn8KG45HNK/Qdl1EJMmSxz6k9aaxI6dhT3UHHcU7y0wcH5cZJpXVydERgZ6CnKSuEzjdyaNpBHJyRxQo/fHcexU0WswvcGGxselMA3MPWnKgbgdR3JpehAPAP8AEPam2hDcb5U3dB+HFKpTzMEHYMgUh+fgjkcAilxtYj0OKad0PRjD8rZxhenrRuPmkKeVHP40oO2XJ5QDv609n8zqMH1oXoIZgkA8bvQUjAdR1oXLA4z35z0pdrLgnkU9B6jFyq88kn9KkTJJCgdaAMNl0O05xTfmAwhxip2H5iOMjgnOfwo27chjkmlLIx/2qG+b5uflp3dheYZy2Cajk2opbsBnNOJD4wMn0NPwoIUH71Cb6MGyLJGzj5jnmnlmGVBHvS9uOoOc+1JgKd/TI70NivYUYZgDx6mgkRlgKaeoIHHY07aWOc+ppLUdgJDEK/foT6ijdt+Q4yOcd6CxGDjr396a6nHAy2M0k7vUTDGWzj5uaOuD6HrQVyoIPGPSj5d/J5I4FXYW4uSOAMhs8+9KQWbHA4pvO3mncbeM5+tJpC1EAY4CZye1GSPr1xSbix5oygyCT36HmizKBU3MDnA5yKTKkEYHXIxTlPygr06kHvTAh3EnueKr1Fcer5AGBxnpSFd3JPNCnG9QO9N5U8nHXIo0ewuZDk42Mxx1HTPNMyOATkgkD8ae6sjlDhHHOKbnaQR1zRuPoDR/LjGcEHk44z1pXcNyOfWl+XIOcHBFI2VQAHBz+FLW4hu7IGeTS7GbmkA9TilLHPWqegXsXvcEFcU3ktknijqAWOKe3p3qLaGlhCPlwcE0BV+T6/rQWw2e9B5GQcBj365otYNxvJJPc0oyeGGaDkduvelU9CxwD6UnqhgnLAjHsaaAxY9MjqR0pEYE5GcAH2p6bt+GIC/qTT6WQlcbuwqDqTnkUrA9fXtQF7/w+1GAM88dqTEwX+PecntmmoqlemKeFG/5zgdaa3vjqenpV3vsVfQdtC/NjgjFRshfsMY4p5HIIz0x14pHJHT7x4/OptqQNU4X37mnMdq4pwHRNw2gcg+veg8djj2xSu3sW9CPhYieeeMU5du3JO0dye1I2Onp2pcgjBqVe9xXGgHrvyD0x0p3sKEBPBxx0x6UNyc+npVN31B6B1wT0FG75uKMjdg/n3okkG1ATjHT35ofcPINoPC56frQ+TgHj396Cw5UjGTxSgZUA44zz60LXdBZoR22jBGfpSOvCkY4BIJ5xSryxGe2aaeBznA7VXoF2CsvzlpBvPCr3+tDc9aXARsjnHINIRv4wTntUNX8gWu44JlyQflxxUe8A7T0PrThuLgE4UAjj1pynDbiAcZxmjpYNtBMFRv4NRqcNk5DdeBTjjYgJxnIyOtJztwPvDPNHQNUtBFwy4PenAAZJ5xSs7zNGSc8bSSaQny8kHHrQrMNRoPXHQ9BSsMdentTiWbknIAx+dMkB4I4FU0OwIoZDyeD0pUG9enPPFOBBTjqTSD5lOM55FQ9QewgcgbAAfXPWggcYORjmjJjXnoeKAoThj8pppWDoEg2KAcfNjGPekKbGIJ+UdCKQ8qSPXrSjnkcj2oa7CV0IVVgV45oYYjB4yPzpzjGCBwQTmmLHu6Y/wAaNUgvqI6sSDnFB6Z9KeoUgFs8Z6HvSDAQgdTSvcVmV7i2+1BFJJXcHwPUdK8e/aRvjd2tlaSj9zFmRgT7Fef6V7WjkzBi+FUc/Svm79o3XhcCe2i2O8ud0rdVXkis5pbnTRV2eDzJG1zPcFwVRdq/NgYHr6msSfVxNf25VzFGkMhzjAJH8R/OtC9tmk0xDjOwhUQfekcnP41hXFo90TGYyJZCUAHYHkjntXHG636ndzaHb/DIQXXhSW+kO+4mlKoCOmGxnNaMUNu2ozpOSQuUcn+EkcfhUj2VtoWl6VY2SZhZdzBB2OOTjofrVe402Vr24wUMTHAZDyxBOCfwqprnXMiou2/UdpViraVIdmPs84VQCTnJPPrgVJewtd6ZrFt9oCLKI0UDPKhstj6960BALPTN7kbjkFs8D3rM8MOLnTNVkuUEmx2jjYngL/ez9ayU2m7m3KrXZbjulvore2OdlvgDIOBnn+tQzML3XILIjO6UM/ljgKrcfhTFkawt4IJUBkEnnMcYBx0GfSrXguKSaS5vLvahG7zNue5O0D36VFRq3MzvpNqzbNm4kV5nCABAx4B6c8VYt0BIZ+R0JzzVKOJjgHhFGcMPmPufrWmyqIgD1PTFcDX2pHtUpK1kBCxR5A+bkfWrEMagCV4jIiMAR7mh0DbcgAAZz70olZlfO85Oce/rRZNaMtpXuJuZLv8AcJiIr8wx/I9quW4bYS2dh4qCIbsufkIHf3p8MhJ5fKisVTlzXM72dkWSyywJGkRAJ5z1zT7XzM5IOORgDJGKbuJTcDz1GeM1ZCtA8TI3HLNkdcg+/rWsoNrUiWsrEzShCFdsbuRSXF+y+agLfVz2NUZZwXzJgjPTp+tVb29VXyIywxywOR9Kz1i7plrRpWLJ1Ca0tvLtEHnHI86TkDPt3rIuJYNPhjge4WS7PJzgEkdfbmsi+1CTdK8RwEIHPTn2rPNubrEgTY4+YvIaHq9NxPe9y3Ney/ad7w8AbnOfug9hVF9QSRRKcxqwJKOeRmqeqXpSORpiUYOA3uD7VkahqMMiSBY5HZSMEMAoHv3rSEeb3bHO5SlpFFmXU5IHFxbSDzSxUyPggLznA9azA8l0xU3GQWLZ6D1xzWfd3c0kEhtYxcyZwAGCgevX0qtcXk88TqwSDjlEPAI9D3rV33XQztbSTJmvbfT5MKTufOABxke9V4LprlHuLvZPITtEcXAGPc1DDaT3ZjQCWRz0IUkD8cY5rQbw9esu8vHaIykklsYPqR1rWFGpN6o5pTSWrRjXd6JGdDt+UnOTzkVQur2R1cA7FIAA5JzW7P4dsvMLXWozSFzwlrEo9T1Y5/SoPs3hyFo1H22eRGwRJIFzg89Diu6GEk92c31mCd9zn2xbW3Lkbsg/Ngev1H51Xk1OGIeUZYpFfJYgg4xnvmujutW8N2iSTjR43foN0rPnHsSRWVL4909HJtvDlgBzh5YwTn8K7VgZS99BPHU6cfhZzlx4h06PEfmCSXnCpz0/rWY/jSxdHR4JHKHgbcfn1rq5fiFdRKJLbS9PglHUpAOPp9akvfiZrVu+Lb7FEgxnZahsn8xjmtFg4fC9TheOqbqKOCfxPDNGDHYEsScbIm4+tTp4lSHAltp43xwBkGupn+JfiGZMGe3AHYQrj8arn4k6+yhAbSRM45hAJ/WiWHjF2ZCxNWWqX5nPjxHYzPsklaNehLbhya2bF9KuITKt7HJKcfu84/nT5PiNqBTbNp9i+0kl5IQR9cHP86s2/jks/wC/8N6W+fuSGAEn35H9aylh7R91m8MVJP3o3JRHERgHykA5Of1qxs8zYYcGMj74I7H+tXbPxHp8ziWbRbQybcDysqAD1AHIrbjm0K9XYdH+xkqdhjl9fauJ0mpWbPT9snq4v5amHHeXUVm9vM8f2Rsn/VgHGPUc1dtbh3thBs3QAFBsAXGR6itCLStOkPlpPLBhejjd+uf6U9dAmuUc2V3FcRZ5iMgVhjuAawnRerSubKvTe7t+A/TdSuIrmK0C74gCxlweCPfpzXSzzJPb+W9yoRJAwJOMEDscdK5yO1udOwZbdgVOBvG7OO5I45q1FdzySOTFHCxViu9eMDjjBwM1nyNxs1Y6ozUno9DsNE1DfDE4fDEMdgbd0bGcj9PrWpNqi3eYXd9o/wBWUGDuBzyR0rhNKvzCXeR/Iij64HBUcn6Vq2upSu8oiHlxu2VJX1+ozWck27IerZ2NndLqVs5e8jRASzPG2ckHoe+a6LwbqgFtdRzkRSnO1n4BB6ZrjdAxHZx2kUY2RksSnO5j1yfb0rq9K0957zLEyF03AHoNvvWM07cq2/rYI76nXWIs2SNpfMv3XGIoQdqkdCe3Ga1ra9Gki2uLizVN4baiEDzCPoOcd6w/DeoySvKLaIb3LKTjHHfrUto95qc73Utlc3K2wa3iji+6pP3mzjmlyxexo2loa145WZLm+dovNAdRAN2Aen0rMuFHmvHDK8Tynl2kOCfU9qitbry9QvInSVBbxhEUkgFyMnrySBUaW19N5gwvlsCElP3w3Xp0xRbXyJlpszIurrUNhs5vLu41Y4ZyAFGOMCuOvNSuLHXINPvAPsmD5cxJwcjOB6c10WriRoTGpJxlWkzgk+tc7Np0t6MXEsrlMBfMOcD2qldNJGSaTuVm1edb+VDJJvkTB2/dVOw9s1BNqLGUyi4R1jBIDjOeMEfWuf1W+ksZZEScx7ztBHDNj61j3viLO9Ejki+UbjIBknPPAJrpUU/eWtjOc7aF/VtSuJRITIiRnIwowcHpzXMXVzG0uXyYkQ/uwerduaq6lrRVcvLI4Y8Jzz+AFZotZb1jJsWJjn7xIHPQHHPFaxpTlojlqT5Y3kNuNSAJXKIrHnByRn8KrvJaxYE0m8Y3eYQC/fnBIrQh0qKHy5b2UlV+dooScMc4wCR/OppL/TrO5My6PCkoXia7ZX49ua74YacndqxwzxKjG25h3dwL3MWmxz3K4X7sZySevSmnwfq97jzLdoGUbszHaAB7nFblx4umkQhbj7MBwBGNi49sVlzay10MS3MksWeXkYn8s120sDFOzOGWLbjdaFeHwVMzuLnVLK3jzn92zMffoMZ/GrH/AAjel2k2yXVbm9Lrx5cHv15NQPcKzMIklkO4EZPCqPb3q3bajDBcRyiQSnbxgfdPcGup4JbR3OJ4lrdhb6b4YtGAle6kVs5klZBz/QUxpPD8TBobOaRBk+YbokcHtgdDVS41OFJvntRg5A2nAwfXrWXearamIx+Q8DZwv90j8Kmph/Zw577dDelUU5XbOysPGi6Wd1lA1ozdPLmYn9TyOa0o/izrNqxU/wCkD1l9CK88tbmJgnQ8cZ7VqpL9twCQnG0c+leNfmlslc7HRT1vqdZd+NJ7yGJh5saSqdwikKgH8DyKhTVDcPG80e6IMdx6g5PeuetyVzEHxjsD3rVs3RrMQqfKKOQxY5Uknrx6VlOo7qEo/gaxpqnG8ToEePy0ayG8LndBEQRg/wB4HtU9y/yx3MNsIIxGF8qPGAe9Y5O1igHl4yRJHkA49607LVJI7WRrsZAIVZDgAL+FZyV1dRVhqNtm7kslwtvaQSpHsndsFpMkEfh0NSvPFv8AKyBvbJ4IGT3ouoopY1QSC4hbDegH61DcXJtUlEsAAV/kKHOV989DUThGVm1r5Gi9oupowXDuvlI6RYPB+8DjrVyy1B2fzLlCkccgUZ4+XufpWY1vFcRF03RscbTE2CCaR7eWBWdpN4QhWZjkH6npWcoRUWk1cpVpKVmjttPkwQ6SmRN+V+mffp6V22mXEMk0gAyrrt8vO4pn+XNeTadq02n3Mdreny4zlgSvGc8c/SvQtKlWGV3gdHlHLued4PpWVuWSTWppeMneLLl1B5G9W52k4x+lQQ8DcAeeQH960b2OPYGU8soJz7iqe4SYUAJgY471tJLaILUgkVI2y2N2COegzXnXjHT5IlvZYFAUoxJUAEjGK9LuYlJAZ/vHHI/rXDePPM01EcxvJGcjYoyWBOK6cP6/ic9de7c8uNtMbdIj8mcKDjODWxDakrJDI+Oh/edCeaz5ZvsurvGEIt2AkUEHIyD6nsa2VYXWn+bwl2F6EEgn9O30rsvaWrPFbTuyAvLb6XE6gfu2IEec4Ge1YV/aiYPfx77eS2k3NnGCpPB78V0k6Z03z04ZmKbfQ4ribnxA1zEY5oI+VMeecn61Sjo5Wvcxa95K9mdrqUUi6RZiKRYgf3kgxknJP5V0fwT1pv8AhbeiJdR8KSiNnGSfWubivUvNK08HaknGXOMcHvnjpUml3CeHvGukXayKGimCjawJJPf6CsJxfs7mkU4ytI/R6RgrYPOB396aTu6dKzfDt4NU0Kzu2b5njXeQcjOK08YTB554raFuVET92VhyAhTQX2t83XsKaF3IQDyOaXZvTGcNVrV6kiZO459aMgJySB6UrKAoLdqUfKMh/U9KbVybtDcHp6dTQcbOn0NOIJ/GgOShH3gP0ppCE3EcAA+/TANIDkZHbilA3LlOPX605ThgSODmk9dhtEQHz5cFQfQd6cCd4OeF6YpwG1doOQO9MCKGKg4B7+9ILCqWKSBzknJB+p700bSgCg59c077yYA6HOaUvkcnpk076ag0J95AGzxxk8Z5pETHLe/elJ/XtSrhOM56kZ96nW1xpaCFdyjCiljywCkgAZ9ucUijC5zwBSFdzIWJO0HGPerUrkiZCg5PHfmlyQ524wefWlVV5Lgnjij5t4HT1oTfYBoyTk9KOnHbOeKUj5gf17UqkBiKE2VYaFHT1FKpCp7jvSlCFCtgAZx+JpmSwODRezJAc4w5z79KFwnUZpCANwHI605gVfB7UO9wGrjgv79BQeme9DhhjA5/26cSTjngDpijqCsNHHPY8UeYy8BRjt604OAMEZPakDbV+tO3dAxEBGV4BXkj60smdoB+cYoGHycDnvmlKfLgHAFFkxrUbltoz8v0NCsQ2QN+M/SnbCV+XjPemyAMpDEg46inZITFzlBgEN+lIeOtBTgE9D0pD8vHrT9AFXCcE0g+f60q8cjpRnGXAJ/hP40BuOUDa+4jimo2EwDnPP0poxGM44zznmnDjkZz/jUpLcBqjLc80p+ROmCcknNKVHb7wNAwEO5cq3HFTfW4muwiFRwaHOG9u1KyK3lhd3qRTDJtyCS+f4fSraux6WHfM7DB5pGAdscYJ70oQ8NnGPQ+tKx5wTzQ7kPbQa/BIOCf7/ejggAfeoKDIJPBpc5+7jJORjtVIpJiKMHHXPc02RtzEDgdiaXftznnJ4p+wnDAZUVOz1FewnHQvvJHamqxOfk70rqS5OMA9qaynNNrXQPUvEA46euachXGCMkjGc0bRtwKTZt7fXmp1tc0sBJIIUdO5pQSox/ShthQ537uMelAOQQBk0uYkaTjbnofzpNxIIB460qgtz+f1pTngD6UFabAc5BOMDp60nLclMDJAoGRwe3Sh2J5AyaLIpXSDGOgpGQYwOW+lKeRznI7CgvtdOmD/Ol5E2e4g3HCsB05PvTnQbyvBVSMihjznFJtLHd09frVJE31CQBjkDCD1NNZgMHHfFBA+buO+TTl3BThRk+tVZPcbVxoO5iQO/rT8krwOlMXKOQ4AOO1H3+Bnipt2JSsAJBJPOfWlQFXBGCCDn2BpAMOCe/B5pScNtHakty9hN2HDDpTiSc+vtQCd4DjAI600g8AH5evFO63DQQyALknnpTnXguBx6mkaNow+PzoJDJhzlff1pO7BoCRwB34zSgBUzkBeetKV2KCvXHOfWm7cAF8Ed6BbMMbVoYnpxtPehsZIL4AGRgdaM8A1W422Jg9M9OlNVijcg9OfQ1KG6ZPODimYHXOaW3QE7iIAoKgbF6jsKaxCAAyAjOcg5/lUigEZ6H3pEGOQKG7hdrYQyjqBwPWlbAixg7+v4UjglyThhj6UYIwTwRwBnrmhINVuKTlOccf3Bim52gEDJx3pzIAcA84z680yPIbng+nvSDcduJ5OBSO4IJxk44pTkOBjI6k0jdc+lFxgVQL8vU8nk9aTeSvfJ6elJjK4p5IDA9KXW7KVrWGjDsAeCBxRjOR/P65pVwck8UobfnAx2+tU3d6ENWEwxOQMhumKPlXheMUnDYA5IOR9aAin7oJZmOfY0nbuMTBPPUj+tM3EOAT0G4UomXYQc8H86b58DAERyAN3kXFQ9Ba9iVmzzxnNMfjBHOPSlDI/wAo5PTFNBGCcj6U+isNWK19NL5MoiTL7G2j3IPNfJ3xtdbvWILJH2l2V5G657kfga+pvEr/AGfTJIwRHPOpRXyQQD1NfOXxD8NW1pqf26e4JaKJljiHUuQeSa5Ks7K9zspRbeh4lq1+k2pZt1P9m6cDl+8khX+QNHhmxN/CLiZ2yTuBRc9+n0pNQtf7I0a2sS2Z7iRnZgecluM/hV7+1EtoSIx5ZiRvnU4AwOprOyVl1Ot26Fi1vJb7UJ2tl/cxfLuJx8w4P1Fa+nl5b4xdVRDIxQHA9RzWH8PLlX0039yfMjneTYiKeAD1596t6Xey/bJ3LuiyZUIvfBp8mugXvaTN7UruFNMg0oO4mu4TOZJRkqCTtGO2cVP4YtkexuYpSY/3bMAoG04Ofy4rn9cuZZPFVyLYSOsUEaeXnqB/hzXQ6XdrI0UYQxJKNjEdlI5xU8l9loXJuKuc9e3fm75pQdqAdP7o4rbtH/s5UtzKqKX8yQZ9sDNYcknk+JEilLPb2jBGTIxLnO3j61uxsRbJeSgA3UxiijxknBOTn04rCbio2a0PSoyTZrIwacuo3ggDI9u361fSMFg2Dhcj3Gar2tt5JQHqeuKsROUiOQXLtxjrwcVxKPMz3IK6Q6IsX2kk455HWlucq5Y4TPQA8AU7z9iFUB59fUUs8K3EIkcexXPf8OtS73NWrPUcIspvP39ozjvimDzGmSGOP5mBORUgL4Dfwjk59KUorujF/vccdqcdLtmUnZF3yyRGSVwP7vJzSTyvG+w8IBjPrUIH2aRGBPAI6+tR3c3lJkiMQ4z5hbnP+FaJNrU51qxJ543t5WY4jUbiX46VzUmqfbESFP3YweCME5PWnajftdJsKf6NkASA8Hnmsu+uFhusxQugVfvuM5yfxqGtbJFp62Emt7eO3JuZSJM9A3y/45rPn1iUSPGEcKpGDxyO1JebTDH9odWZvmKkn1rOvJYoUeUkRBSNqA9c+1EYqSXKRd/aHX4l1a5R2l8ssSCQRxkdwfSqhsW8s28Gb2cEBnUDAyf4vSrK2imCO7u2liiySscfLSf/AFqffas7RFIcxW6gfuos5Y+/rW1ODk2mrGTeuhTi8J2ryY1C5RJlyxitud2O3oDVqOzs7BUNtZxx9cO2WOfoTjNZj6q/8CPHu6HoVx6mqNzqUoYv5sgXHJDEZr0acIrRL9TiqKpN2NLWvEclooAlct1wMjn+VchrPitI4iZGcOOcbsZB/WsjxHr7SSiOLe7YIIJJOSfWsKz0Ge/lkmuEk3YOfMbgAVsltJuxHs01aK1NV/E9zfsBFJ5bY+Ug54yaZHZX8kweSN3BPDnPJPfgVJbR6boIjmmInm+75ROOOfSqt54tN25+zIY4RgKu48c813UqqeyOCpHk1kzRl0gbYoJSAHHy784BPr3wKjudCt7WHYJo5GwceWD19OayrrVZZoQH3eYpyCSePpSx377UMj5kzwScgcV0RlUaen3HJKUJuzZZu9OjhtfMaQI+D8uOc44qmNPkl/dIcsFDMO+T/Q028vhNchD+8Kqc4J70tqbk3jyIQd2FPODx0qlCq3daeRipw5tHYqXNs8ETtPB5D8DBGCSfXv0ql5eZAw429B7jNamppqBnT7QhkyfmkY5z+XWowIJHCH5JOQCep9a5aj9/3j06ahbRldEST5n57fjSxs0RdmTjouR6ipnttrZU5x0HFSXCrNvePIQ/pWTle8eYpxjuizZsyBCXwR2APP41t2lwY1LjHPTPQGuctpSqgMSQowM1pQTOyhWU4xxz0zWbiuuxpSm4Wdzr7PUY5Idm/OQT84wR9KtqidVfLgDPlnkZ+lcxaTiP5i+GXg++a17TUEB2JIu4t93gkkj8+1csocstrnoR5XaVjet9UvIRLGryFCoU5bO78DxU8GoQs2Ly3ySFQEHbg59u9Q2ShljZsbuwJxUtxbh5gvlqSuWJyc57VDm/ha0BwjstH5EkUMyxSAOJUOcKF5AzWvaLJcpuRxnisuGUF+jhScA9cc966TRLa3iu0SXggDy8D5WyeR+Vc01yaxNIScHaf3nT+FtP+zWsZEg8wOxxjsa7bTNOQ3KRg8/eUg5yQOazNLhtV2eYqxKwOOoHfpWv9linEbG4jskjI/eSy+XkHrz1rGNJz2Vy51IpXk7Fi0Vo3gW2jk80OcgkAdf61e02DVtN0l8yRpKjMqwxzfeJJ9O4NZ01/wCELdJReeLbKAyBSwt905BHPY4BzWhaeJPg9Aga/wDHevPIeWFtbqoJ9sgmuhYeT30OJ4lPVL8GZ9jFd2+lSXWpjy555mDyIQ20dM8ZOaZ59rrNp5MUsyTFwucbWwPrwMmt4+KfgS8Y8rxZ4sGW3EeShGfUjbmsfXfG3wvuHkW18YX8jOcH7db4OPqAMGieGe6COIVtU/uMnVtDn06GNWiLrK4HUFsE8n8q5XxIiWcDuAybSSEJw3HI/OurTVvDQlB0nWba4cAja0x3Envg1yfjeJ44RePCZIwCGbOduf4jz61k+aDTkgjXjJ6M8r8S6w1zL+/jEDEkrjkn3z61zM0bXj749iMx+Z8YZh9a3dagQqb+7kEkAQ+TF0zyfmP49K5qS9kT52wAm4qM8AV6OHoNvm6GE66RdguvsabYi5Uht2OcEH1+tU7vWrl967wBNjJQEnAPfOaRY3cgh/nbPQ8ZPtTGX7PM4fAOMfjXsQoqLukeVVqyktWVJZXkXzHf5cZAxVOaOS9mcLxCFJII54q3IqiFRJhIwDgjP5VQnnFzMcR/LgYAyOK748q+I833p3d9ysun7JkLySBc5+TH5c/41beAwv8AuwJArZU9R+NWYkj8lDMcTNuIyTjaP60kd6YptsSggqVyfcYP860TptORi4KLuxsdtIoYjkKgLEnHNPuLZYfLBdCnJYDjOf8ACor2aKyQDMhjwMiQjJPtjtWS+uoUQeQHUAqDn5s5PJ601r71iZzjbUuzrDtQKpyeCT1OB+vFUdbkt7SKJER3dhx5nTv71WudYPylc7QcgEk1m6nqkk6IW6Dj6VnWty+8aUneyHtNbs4QSfvGGQncH+tWbW+azUBPnOcn61j296u/5sg461f2cB1IdW7968hw5t9j04zd7rc3bPWFd0LDDL1zXRafdxMnKK+eQX4/GvPGuZEcDBG3ghuKt6dfMr4Dll7ITxXNKl7uh6MMQnLlbPTLR0mXa8gyT8oDZBGT74q4m5IniIV13Y2MMiudsNeafy4zAkZTGI0bAx7A10cUxkVJEXIJxg+vXmuO/K7s3auub8h9mrW4jxEI2wQ5ByDzxj0xWgR9oUqAHDdz61mwzyyznzkVB2CZx+tTxu/mOFjcRr/HnqfpULV77EtR2HxQmKV1T7obDAk4H5njrWpDKkBe0mx9mmTyz3wx6cjtWfNHFO/z4JOHwOu4/wBalEkaZhlgk+YAAovII6fSrcLavUzTktj0PR222sVrdx/abVx0bBOD6Zps+kz+EH+2wSGfRpDk+ZkvDk/jxWV4d1AI/lTiR+AsbZ6H3r0dIkl02NJP3scilDH657H1pKMduhDWvNF2ZFHMt9axyI8UsbKMMh6gVmsycgcYJ6+xx1qn4ViubO/v9DtrSW98uM3EPkxl2ClsEYHI5q/MH/eRXETQSj70UilWB9wawlDlZ0U5xbu2HnIcK4De5J/TFYfiSwXVNFunEjAxqzKR1GK0nvba0eNcxxq3AQkZOOuB1rJn1m2Cz2/l3MqsWJ8scsD0UZrWheMrpCryhyNnl9rpT6hZTiCU3F0Ij5RlJ3Ek5xz05qzYxyS2rwzqsVwqAHHZwP61qLopkmnlEF3YSly8Qk5yepzkgYJqKGxgfUnWVxO2dzEDADDrnB5r0H7sro8B2ba/IyNLljELxuS6tISQfUDBNcl4ghWz1NAMeUpKkjoc11d/bOtwrQAIEfcIwcAjnisbxrBK+qW8rRpGH8tzx8uQRkD8vxpqV0/Ijl5rNFdVJ0Yxp+7kiberEnoWGR9Oa1oBcgJdGOMzxMsiGQHA9/fiq+qWJN/EpI2yW5dM9OcYA+ldL4c01r3T0+0ApJt2nvkjvXNUkoxsuvqbKDSbaPsv4HeKm1nwTBGE+dSNxQ8FQK9HDOWOV2AV4f8AszatBDpVzpMu63KOxi8zgleh59691WPgqNpA79SaujL3bozqq9mAG088t1+uaTOS5A5A7d6duDcjgjrQR/3z61vfqYLQHU9v5U3O1eOD0HpS5Y8F8jtmlcAYAP1p3uJ7jdjHq+QfTinNkvg8ZoIxzjikf5sFOlGkSrAxK8YHHpQCNwBy5OSKdyxx0poYtIijAGCckHOfrS03FyiBgeMYOfXg0oOW6fXFOAxzgqffmkPynjvV6PcNwb5RnHB701htKAc8Ek05h0zk+9BU8FRuOcEUaDWg0t8oK4HbJpcbQD1pvHzg/M3ahTxzke1FhXYshDjEgGG4xQvCkDt0z0oGNvPPrRsKN1ypH40xJ2AuQuOp9qU5I56Yz+dIj5G5h7Yo8ojfh+GxgdhioaRW6EKhOOeaNwVcA5JpXJkbqCAOO1IyrwSAfT2qo9rkbCvn8etIDls9u1Icnp2p3O4Z7Choe43DFsEfL605wpxsAzzk880LhuD0wcAetNXIH86LA7hjc+Tz7UN3IoAzk9qUMRxyF+vFSPpoN2jgg9aAvmZ9qeyErxwaYF3cjoKpX3RC12BVwCx5IHHalHcnj2zQfmUg8980jj91x0pbGi0A/LxngdaVVBzg9QCOfWkC/IQfTjNAjLDOchOpp3JBUYtgH5Scc0mCeMDApSd3OePSlQDoX8te5xmi7TDQbj5iAeAeM0ZEe8gZycn8qGCFc4yRSj5gcN1qvJgDyfIFI68imAsR+tSZ8vPz7x60DC8g5JHelawrjBjkE5544oUbpfQe54pfMHT9KRlyO3HNAbi5+frj6U3Cl3I6kcn1pwxwQc0iKSRgepJoV+grXDazYAIHajBXluo680u/5RgBwDjg8g03jdnuCeKNSg35yCAcg4znrQgAGWOD2oEmyThCWHOR2pWcn5j8+avoD0FwVbPrxzTQuXIRyWPT6AUcu2Bx705oygQnuDj1qY2WjJv1ZGch93JNP+fJw24Z60ip8+4fKPQ0oi3DJpu/QGr7F3OcF84oRSN5JyCcig8HDZI9aVlztGax1T1NLDcMYufvAnrSrwuCeccgdM0DI9cYowcZ6mm2K1gyeo+5+GaapGXIQjngH0p33Ygw6k4NNXDck8gdKLXGgA7gYHfHWlOW4HH1FK2TzzzSE85JNN3K0E53AjoOKUDoOM5yM0gDMHGOM804DoD92lqQ2H3yQevpSKhycdOopDwQw4GTnPpilBwX/vY9e1Gr1Y/MQAAu3TikPyHHU46/WnsFKkHlT1oJQ4wmABine4IanPTJoyc4L5Pc04EryCdvp701SGGQOAcc+tUHUOFkKnt/WgFc5oLfJSt91PU1NrO4r3E+Y8k9elBIDc8UK6s3HIHBx2NNVSeB2yaT1DQc2Dweg5o3blJ/IelKCPvE80NhmyeD1pu4WE3kqSw5xikIAOGBLYyMdKkBwDlAc5HPIpoAJI6lfSiLRS0EXCKc9T05oIJ5Jz9OKMgLjuKEYnCnv3obYr2GsFEhX74HQkHvTXZU2DHfA/GpRh/lPHJxmmI4YkHjHTPrQtRXFbjr0xSBRsBHG3PP1pAxxz175pU9ccClawbbgySOS6gHAzj6U3aW54Qn+dOAy3PA96aHHIBHWm72DccAeOOvGR7Ubf3mOexz6mjYobdklqHYGUBCeCMkjFStShu0q55OH6ZNBjwgxyc9adgGUgnjNNDffK9FOKLgNAAlz3xzxSlg3J5PY09M7X2nnHOD60042bRTSTC7Y0kg47EUbivI69zTxt2jHUDBFM+Y5/rT5kTYcNx4A5HemszEEDgn0pXJXkcn0pHfemSDuJHSkPYAAqcj/wDXTgglTIHI5P0pGfbx0BpxUscr8ny4596lK242QPGOcY4rP1rUrbRrA3F24RcgKCeprVRVw+84CqSX+nNeGePvFkutarLGsh+zqfkBHcGuWtUVON0ehgsLKvUt0IfFnjK+1YFIspEpIQKxwPxrgtVvWlV2k3S3QYMA+dowMZz3rdeTegBO8Y5+tUpo4w2Xj3nOf07147rOU7pn3FLB04KzR4j4r0e71TWN3kGSQEuuCMEk57ntXLav9rsvNgVyBOrJzg4HQ9M/zr2fUdFkk80F8bs4I44PauF1vw81yLlILYPKzKkWSeBnk/rXVQxDvZrb1ODF4PrBF3wFalPBySxcG3jaMI3Q4Y5Y/hUvhl21Ga+m2PEltbtLnHUg84P0/nUVyy6F4cn0+2t5pbhwIMx93brWx4H8JyFLy3ivFF09mRIhkyIdw7j/ADmu+KjN3dzwZR9nG1io+rypMmr3to8TSJsjiDDDAD7xqxaarPDqkCWsCeXGVBkmO0KoOSR6/wCNXbuPT7Y28SypeXUCLG+AQBjj1xzUSaKviXUrqV8x2lpGWJBwu4dRn2pXUW77HMrvcueL7OPU7O21LTnV3uZws5x9wjqf0pPt9v8A2xbRojyW9nzCu4jLH7zNn1JrKPis2OpRaVaR+RbNiQTAZG5QSeoxWXpHiW41Cd7q+2ojZKFUw0h9CRWEqftI3udlGpySs9UelruiykhTIOCUOecVLHM1uwUyAkcqVI6H6V57D4r1BrmWOIQxxAnIxubJ+vSpbPxFetL5TJGTkZGcH+ua5lRqW2ue1DF0tm/wZ6DKsrIZGIVSMjPU804MXgQr9QSM81x7eM98CK8fGcAN1GKuW/jKyR4IpBMA2f4c5xz61j7Gqt4nT9Yp2upI6u1lcDGV555FKQG+Ydv51hweJNKeckXMiR4yS0ZGPbjNXIvEWmspRbyMM2dvmcA/nRySjutCXUhLVSL12od4wcnAGOex5rDvr9LpnitXcFCVaRlyAfYHrirl5qNvGgBuYcMOTuB/lzXPvqlpHn9+AuWKhPSoXNLVEucUtxkpLmOJ3BXb1c9cZ5IHAJNZVy8izgQy5XOfrUN46zS5glY5IyCMcGr+naHqWq3lhYWURAmyPOcHYgHdj9KUaba91amcq0EviMWVHW53S7SQGPznnn0q3penQ75L66yIEIGMj943ZQP516WfAXwk8I2Fw3izxhf6z4gMZ2WOlAKiSAfdY89Dx2+grz2+s1sdK0y3UCX90JpBzuVm5x65ANbqlyO6lp2MViIT0inb+tjO1a+LLJLKSEH+rGeAv/66yFSSRw4LgZ++DzVy8hYSoXSQ2kgIXfGcbvqe9MkyLcquQGBwen41r9p9fmayfupRKVxtV+eXzwT/AFrkNc1CSJxbRg+Y55zngVra7rC21tIgSR5C2AcjPH496w9NlSH/AEq6QSzEDBY5wefevVhZRWmpxzck7JjtK8OiBJLuf52zuIfgYA69ao614mKQvBbgpy2ZB0OfXntUmta6L9SruQxAwg5zVG00Zr8oAAmThd5wD6/lWnKrXmcTquF0jl51lud8zvj3Ydvaq2lSyS3Lomdq7WJPpk13PirR7bSNPiVyRMzDgDII5/wqbRtN02ZCokAWNMyccg46ZropSUWlY8uu3K7izmZo3ZsAnJHepI7VxhXHDDcPmHr+lWr+3jguZSsoITOwHjI6j8agtDp7XUBvr826SAhwADt44Iz15r36cr/C0eNWfI1bX7yNYvLYKqAksd3JPA96tI29JFDiOQDj2P8A9elvBbWF7Mthefa4BgpMRgnI54GOlTxyrPDsc8kE5I5z7elZ1Kqg3fcSXNqjQtkS5hFncCSK9jwXR1IByByCRWZe+F3icyxne6k4JPIz9OKksLy4vdbSZ5TLKSFLsck49fyrvLZBOZIZ0IRQGHBwxOeBivGxDSldPc9zDKXs7PXyPLbZZ0uCkoCEcbnwR+hrUa0VB8uH9cdORWhrtpbx3MjxBYwc/InvVHTZQF2tkpz3xn61xTbhLmR7FH3opNESQKuVdMqQBkDIHNJHKYn2YxnjNbrWME0W6KT5iPmX0P1rNmsGwRsJA5PPIFZzmpPQ6alJRVxschfAD53H5h6H61saZctZxl8A+bgIMd89SevFcskklvMihDs6s+eh/nW1baorRDygN+OrgjHPOKKsLxSsTSlLY6+3nEj5QlGC8d+9acNyptjnDzsh+4ehGcZrnbG4eSEHKZGeRwSPpmte1byYUnZwPmwY3HTJ4OR2rhU+aNoq7R1zThqzdt2P7gScELtOBjOe/wBa240jTTp2b5LmLDw5zyRzzXQeAPBV74h1r+xDpZvdTntTeQGMkBUGM49ePWqqTNHa3rzWwIh3o8Trlg2So469apUZpp9DgeJjKLgtznr/AOI+rS6r9g04xT3I2KxeL5VLdAo9vWtrSvg3rXiK4N1qWoiUuSWSaXpz6c4pPhj4asppLq9u4yS0m9cjacHtmvdPDNhaT3Maw2wlbaWK5+9joOtYOs4yeuh3UaUeTmer8zg9J+BWj2MAe6RJJ2faqiY7SB9DXo2ifCXTbSG4Z/CmmzmNRIhdvvIfrnn610MLWUEVsLy0iiGSV4J5PbPXir+rFbiCWZ7keUm1VhDFSAOOo7VMqnNqzZxlayZyeo/BjwnqNt9qm060tJnYDy4pjtJ7AbcDrXLal8Gbaa0d4ND03y4AQ4aZg2QeoOeeK9jVLSz0uNIp4XupB0OWGO5z0BzUDtEbZJERZQGIdlbv9B6VDqze6CPNHqfKPir4G3caSXtpBvGQRFHIcoPYDmvMbvXtXsL+PRHLBQ+wCZmLOpYbvXIxX23rFn5ElwzOYy3IA5xnmvmf4v8AhuL/AITzw3fI7oXkKt26An9a2oOEpHJi0pQcnGz7o828f6nGmqx2qJFHFCnlgdMZJI4z19a5+3jDrIwAlWTo4OQrDj15FdD4ztVt9bEpD73l3SSD5gTjAGMdPWtzSvBFrqvgK91uC5uZLuz3ebHGo8pAWOC3GeB79a+hp78qeh846lo2lqcPBGyBywJXHXHT0+nNV7nfI5I9Cc57/SopGAjkdpHPzYzkhc/QVFaTTTT7YgCw4Xf0J966ZRcXeTJ5HNXSCdJlizKCVxx2/nSLZbZjKSEQKAM9ck1eN6bSUuxwxBDDqM1TfU0vSVZBlMZwP1rKVVN2Oj2bSv0JPJMx2A/MwO32qWTSktLZ7mRMvGp5BIycdh0NXtAhjnW4kaL59qqshPTJJ/WrviCMNpjLHwAN7gA8dv6110ZKWjZ52K9xczR5nd31xc3JPl71U4wc9D/hWc0MsswSNTuJ5OOOa2oYQj4zknpnitWKOzjXLngDOR2rusudI8iFWyukcsYDEuGRzjrioL2HcEIBCnggiu0g1nS9L1B3ewFxA67f3hJ5wcHk4HJrIungYTum0kFflIzgE8cVVeilDmuFLEynNHLTQ4wFTkcVoeH5fKvPIlYIDjGffNPyW52DjOelU4Cwv4gR85cAfia8LfRnrSST5kdfr/hUwsX3+bIwGQuOhzyeawVsxGvlODGVB2t9K9LhsBJbb5wBI3GOCT7A1j+JPD629skiZ37juU+napsm7Pqaxk76nKw3bMyFfvhdof15rqdD8UGGSOKXnJGcDI681x8yqrxgZAB+YYxS28snn5A6cZ5rkq0VazO6nVcZ2toe0wxwOEnjkD/e/dkfkc05LMPFhky7DggnANcF4Z8STxzJFOAVDHnsB7ivQ7W/F08bJGCrsFBP8PPWvOqTjB8ttT0bSkrrYpyWnyB1Bkdc5xxjH1qTSpDbwOXcSfOBl8knvWo9m7wnKB0LE7h6dqq/Zpo3gli/d7cgg4Ocf410KS5LyJT1aRseHWS6eeyi8zMrDO7GAc8bT2FetTaemjabZwT3ltJcOSwiibc6tjvzXlfh+U3d7Fbyp5bzSKnmDjGTjPGMYr2f4L+EfDmn+IfEE/iOL+0dONnKEzISVkDDbJknIPXoc/XoUmp3e1zkqycPh/Q4DxBreteAryTxPoepzaZeWkLRsYVBZgQTjng5NcTY/tbr40kd/Gsd3qk0IPkvptuA5yeS+PXA6V6J4rtre68H3M06bIfK3sZDnr0Y18mWW/SZtRth4kh0iFHOBHAHZwc4yc8celdlOEXFNnBVrSjJNL/M938E3KfEC2u/EAHlRxztFAh5cKSfvc8H1rbvLG5jjkaOSRMIwBjbB7+lc1+z4Y2+HErkEl75380nmXIPzEdj7V12vaqIYCkKYVI8k/xE85rm9o+Y740oygp21PF77Wtam8W3Fq15NcW3lY8uXJ2t6565xzU3hi+udC8WwR3MsclpfsImJJ+Uk8ZzV7V1gGqT3cRw0gXeC2CTjHAqK202O7QB8nnKn0OetbyfM9zz7Wlp0HeOYzpmueTbPvglDZ54GOhH51Qu7S68QaNEJJA4tiFGF2kY6Z59K37+G31O2j+cNe2w4Ei/MyZ+nFdXoWiR3FhLaxwLK0uHLrGfT1/GuStWUZe4erhsLGUHd+hg6ToEXkRJNve5VeHGCAp7ZrqrbRHtoEAAjT0HXJ/WtPTtB/s2ERFBgAKPY1qBI5WG8fMDnIyOQMVx8zekj6GFGEYrQ7X4TfPqUaPhJQu0Z43d/wA6+g4i4Ck4QgYIHI/nXyxZ6kbG5jkgfZtbPmdOOfevpjQL2LUtFs7lHB8xQGI6ZHGa7KElzcp8zj6Kpy5krI0SCcYce4pw+XOBkCgkOQCAFB5x3o5CkD+L8a7paHiPuKwI4HT1oIzz3+lDKCigA98k96PLKnOTg9qW4eYuCeCcKPX1pG9OMj0pWUuSCcJnjJoyVXkZq9tAvcC3AA6U0465/AUbhG2CgI2jOfejcY+Rj6HpRZW0C9x20mHfkZyRjPNNwcYHUUIWKgsiDuRn19KQOy8kEE5H50J6WC7F3BYwRkk84FIASMqee/NINqcYJJ9KexyvORx1FQ9A23GAAsSRg9OtIBsye3tyadtO7HUUoOOqc+tVa4X0G8nhehoJIX2NDcc4IBo2KGTYSW7U07aBbqhGI/8ArU/AkJwNg9B2phTHIqQ7SE5+Y/hmk9GLbYawyQB1pQfLbjrjH503djnj3pNpJ+vOR7U1puGrBlzgHnP5ZpBuLY5IPahiSAT0P5U5QRgHrQ11HbQRgVwMHPSkB4OeT604LnkcEnnnnNDLh+ehpMWoLkrhRmgMNvzdQP1oJBz27UBcdD19aOW+oXdwOZeev40KCUx0PpijGVCA455bOKGVuG+UgdCDmqVkDBXcJt2A8HkjmjjAJ59aaCTz3oQcYyASe/rSd11C6EYhhgAnnJPNDZXAOR64708rguAcrkfrSHLZHboM07O1wQpHA9T0NIuV3jPOcYz1pCGQjpIAf09qOSeRhz600pAkrhjOSeuc80TYc/Jjb/F65oG4EAfKetNZPlwpw27JpJ2ZLsLhQPWnKxXAT72CemeBSqXHJPPtTAfmzyCKq5QqYbOetDLhsZ6c/nTXdpDyTxwPpTiofJHUA9Tios9w1BuSxP5UjNt2nGPpSbfkyOecH1pQSVx37CrsLQQkKxIAye9IpKsSce1K2VR8gLtPSkDDb/Kq1K0aA7mXOeR604srrwaY+4Jnpjp7mlyQSpHPXI6Vm97kXEI3MVztxxxTjiMYwSxPrSNg43Z55JpADu4bnqM1TY1dDjjeMH3IIp4ztGOmKjZiz5OM96UEKMUX8yb3L/LfezjPP1pina3fGD9KcGycgn6UfwbmwPbvU2Ng3sV4xtpAcMB605QAMD0oYjjAqeaxNhCu5yBgkfrTQCVxx705yxxgkjvzSA59jnr7Uk7hZ7jgfmKHgYz9aYvTJGacSxBwKTPTFMdtBshEny5dADwQetPdPkHcetNPYn1pCrK3B60PuNbCZ649OeaUSASgE/ORnHsKcMcg9DShQMjGemD6UcyYDThif4zjp9aaAQCCeB1p/AYkY3dM96aoA3dx/WhKxAuxSuT+FBKx4OzGfSkZnbGQMZz75oYAAHPUnNN6lWD7/JxilLkoEwOOc00KQ20Y24zn1zTt2DgdR/WluMDI2NpIOKQdflGSelIABxnnvTgOcDoOwpXaE0BBIAx9aVsZIB5oO/dg8AUbi2AcY9vWiztcEMcHaB1z2oBIyMYJ7+tOwc5OMU7G5vbrV9B2Iwo3kHk9R/WglhjHHPSnN8vGeT29aXGMAkA56+1TtYXqNHyck9KZHzyOvvTuCSAd+O9GQeAcU9tQaG4HU9aHJdCUPHpQ5J6DgZp3ygZH3QOTU2a1D0DAAG5e386YSAAD93PT3pz5KjaeKApjQ+pOcnmmnfcFqJ/Hlf1pWyxycZxRGQ3XjPamspXnPHrQktwd2AHHFKYx1Xr6UqlgQM8EUhzt64570r9CRu1WYkYD9DinEquckHAPHv8A/rpDj2GPTvzSnaOp3Z6UxruIpDHCJknr+FIpBJycf40bSvPP8sZoIy3I6cfnWbtcpaiPlQccelIMnA6nrinONrAA8n9KY+c5I685HGaq/YXyE3Bsn3/XvTmzuwTn/Cl3LkEDbnr9aaQPr06U9wuzJ8X339n+Fb+QnYxGwEdckH+dfP0NvKUBcNJtXJ3dQT1/CvaPi7cDTfBbzA5h8xXPqMZr5r8S/Fu00S2kMEQkVhtPmKSSfw7V5GJXNKyPssmpylD3VqzqXG59qkb36U+ZVf5tibmXBx2x/WvGtO+Plx/aEDXenxR2iEjjIYZ7mvUrLXbXWrM3tlIXgcBsHsT2rglF0uh9ZyODSasF6nnROhjBcnr04rlrmHy3lIT514Qe57/hXXKPPRxvCEDjryfSqd1p4uFyE2BEJY+uK1i3FqxM0rHmmrw3dtaSrDl8uSSDg5Pce9XdE+0R6PLDap/Z/mkefdPJ+9I5O1TzXWvptvMnJBU8gHvWRe6Qbg/Zkcxx7v4emeldqm46LY8evQjKOxU8M6baySykSSXKF1EkjjnI6nOOtb97LK2nXsMUex5UKrgDAH0+nWoIbSKxjltrZJfKRVklcYHIPSqt/r89tewbAYwqMS4HOeOD9apLnfY+cnTs7mR9hS0muYUKzwxwiPzQRlXPUke1T6dpdulhJMxd4ojhcjhmwehz2NVFjk1SaCJSkZ83zpDj73IODXYajYsEjhWJkjUh9p+7yawlN2aR3UY2SMm10yORInMYjdhnJH8zWkujxvB5k8Ub/OVXy/l7ZzxU1tEzTELgoqneD79KfbopPmhycqdo7fl61ipPmuj0VCMtGjNbQLcom+3jlJyOPUetQ/8ACO2cUwYh0HX5PmGT7V0FvPGxAeIBWz90EHJ9adHaiNCcEqvUj3qnKdtG0aOjStrExP8AhDLGVlJkly2c7Wx19aY3w/gXaJL1sgjh1BHFdEsDFTImNhAx61E2VbzS+8AcjPel7WcftaHHPDUm7qJzkngKIHJ1DAUHYI4sYyeneqMvhZbSIGE+bIPmbIAOfxPNdfLcgAKQfmOSc9BVa7csmYiMcA9KiVeS91sawtO2xyp0mbbj5wCdvA9a8tj8Uan4b8Q6jBD43bQPKmZEhlhMy4I688Ac17tLAqzRbvNETqCePXqQa8L8QyXFj451OO1GjRR7twk1X5d2R69/8+td2Cmm/fPJx1CNKneCKPgG+uNT8b6jFe6pHq/mKJBNGpAYk8kjnHvXu1hpy6nqN5cSyAJHkE5zuIHAArynwT4durHx4L97nTbiKa1Auv7MOUXJyAM8546+leyaMsENtcW6oD5khJTPI3D1znBrWtGLmZYdv2au9jSisLW/8H3Di0uLmaBWmLRgkQIDjLADAB5614v4h1J9PknglB3xgbHBGGBHcdq+ivht43g8E+GviJZOlvdvfWa26A4JXcHHy5B5GefX1r5n+L7/AGbx7e2EO3hIySB0OwZpTjTslynVh5P2kr7HCXl5PfTPKclQxXAHGQeeaW/1NiixMi7l+6R1Jx3961jZTWtnkAzGQHZkdTiqq+H7gRfaZbc5A2sCM4ya6FUVgcJTd2UNH0i61K+0zzIAtpM7ASkjJwD268V6vZ+GY0AjiKSFV7cYri9NRtKms5RmRImJ8ogsOfQDpXqnh/UbDX2TJFnMRheoBPpg1LraJ9BVcNOGu5wfxD0NZbCO5T5TbqHKt6iqf29bjTTFGihGQK4AUbsd8+/1r1q68JPqltPDMg8iRWAJwQRmvCfG+k6h4QlFs0ZFmAQJ+2M11ximk+p5VaHIzl9Xt2+2XKwgGFTlfL52jpWJJZSFyRKdqjG70Na8FzJA+YZCCRkkHg/X1q/a+IpIbOWGfT9PvWY7g8sXfpzjGaxVeUd2Z1KUKloyMrSLQhhE8gLkZz04rbm0+Sx3yPGQJBgZB601PEMgCSw2FpZzIMD7NFk4/HOKntzqHie5jjCTS7zkNnjPfPPGPpXbCftFZ7GXs4xVoot+A9J+2XksrucKrBMjvXpUGlJNFtkBdcAdOSR+lT+GfDy6VpcFt5aSE/NIwxuBJ9a1NYnj0q2RtjSKF5RCAckn37CuabXM0jupRcY+ZwOoaMtvdSqseGYnrwfxrkdRgeDOzGQfTvmuw17XoZHnSKF0J/jkJJ/DnBrkY7+PzgXJlBbnJz0PTmpTu7SR3Qi18SG22rOXQAYUsCeBgkevtW/A8d585XY7feHFZUl013mC2t+C4kICgk45wD1psvn2flzSo9v5gygII4H/AOuuZ0U5KUXp2O6nJyupj9f0GWzaC5QAxN1P1NR20EOIXDh2c4YDsc11fh/ULPxFo8lm4V7xPlUnOMZ6+nXNY7+Fn0288oDhsqfL5Xk9c9iKn6wlFx6mvJd+hoaFaKfOc4fdwq9xjPP41oXQMNgfNBOVxgjBz61NpKWtrFLDEhSXywu456k0+SE3XmCT7gHBB71jo1dG6jofTfwg8QS/D/x54b8WyyRpZxeHvs7iQjLOVBPB+oP+NebeIdQj1C5vb4t5YvriS4xgjJZif61yF3r2tavoGn6clxHKtshRj0cjooz9OvSugn06bTtOS2ldZY4gOY23eWeePwpRrOMeVHjKjerqbXguLyLGKEjr5hxnoAxweP0r0nw05hjzDHgyDgjg8ivL/B26JfvuckjJGM8/4V634aiZiS0g2HGARivPk7Ox79NcsUjuI7yUGMDbtSMBSgzz3rQhEU66hEEjZ/LUx+bgAnGT+Oaz7VXB2hMADO8Yx+vNaAubO0jd7rlXQ5bbk5PH4c1K13NFFWukacVzJDbQRTxQjdCNqYAA46isvVUtltlYyhI2A3Nn+L8KfDcPbSKLS3tbn5QkfnSHK8c5Gc4qo2oRKkdvLZJG+8gi23FSD9SQKp67Eeze6RQ1NUVbdEeOVHX/AFgOck56+9eG/GuxYXGkXbxkRpexR5j4Pc/rivcbuFHfZ/COQTwQa83+MFos/gm9cOHltWWdOOQQ3P8AOtaUmpo5a8LxseQX/wAO9RuLS5vZbmKBoXLrGV+ZgT3OTz+Fej/BS60zw58JPiJp2p20Vzc6jAYYZD1DlWPy8Z7iuG8SXEt1aG7sg5luVilUvJwU/i46DPPvXJa74h1HSNK8hCYyZllZYyQDzg5654Ne5Sns5fgfKRg25QPLrnT57i8nR4DGqOUA5AbB4wPX1NWNUMdhbBQT5xGfLHaukaX7Rcm5m3lVVpArEnAAJ4z05rhrrXIpbmRp4DIrt8uDjGO2MV0c05ttrQ66UeVW2GJM0sBMr9fujuKh0nCXOXcZPVeoPNNvorae3juorsxyjI8nHGM+tUkuogu8sxkHQAdcf41LcY6JGrpv7R6Jo9vEcoOfm5HUDAzWzeab9rs5GBLgRkBFHUn1rg9J16e2i3pAHJ4xJ0wev412WleKoHjEbpJG+MZCjace+a3oy5W9dzmrUZVINW0PNr//AIlVy8UvyvvJ2HqAasQxfaYHPnhNuCFx94n39q6zxP4cXxBE97APMmQ9uRz16da4OW0ubB3jnSSJQ3XBwa6ZYmTd0eG8OoPlZLcaRdTq5ij83a+0bCCSfw6/hUVppN08mySPy+cHzCFOeo4PNMJDShgeQM4/rmo/NCOSjl8EnOcGk69SdO1tSYUoxdkSTwx2kc77w7nPykcnPTijwppEuoalHKACqEMQRkVZsNE1LxJPHFZRGTvn3/rXs3g7wKvh+wEpRRL0cOD1xzj6Vwr3U+ZancouTXkQR6T5MQDg7hyMjvWX4itEe1cMOee/511Gp3aafly5cnACNzXG69Fc6oybUY4JJ2j5QPepdWzsz0YYaU7O1jzPXZcTDysAjk8dQOD0+tU7WRnJBftnFdhc+EGQ+bKAhCkL781iz6U1tPkR5AP1FDatzNCnTlGV7kVkWjkSVAQTxjPSu18P3kjY3zygegfA/TmuPntGkdJ4QY2QEjHFb+jz7IEYxnzsg5Rv0xivOxFPn1sd2Hl0PWdN3XVspQjYVwee/uKqTIElQvGZCuejEde5qLQNREsTvPITIcdB3PHOK200oTAyyuYwPQbuP0rlpvT32VNWlYtaDFL9oilUcqQd47UnxM+Ih0/S4tD0Z3nvJnbz5EjKjkjj1OPrVi3lFqhCPnA4KjGfzrrfD04jcsBH5pxkuBn8K6aUmnZbHNWptpW6FL+1UvtMj0k28l5bxxqkr+WQrDbzkmvKdb+BV5r1zfy2moafpWm3DqViMHmS4XjkDGP1Ne+T38jI7E/N2Hbj26Vz1pKztIwyo3sM/XrzVyqOmvdZyLDqpK9Q5nwZ4Uj8DeHU0eC7e4O8ytLtwNxAHHtRfRyFzvQ7ScZP8X5V0MilZHIOxMEGQ1k3RlhmMqnKKOeOeTUQ3PQkuSHLE828YaTZfa1ntrk+ZjDqOkbD1zTfCsTS2U6D5ihPzE9OM1c8X26Q3dy0QDtLmTI6c/1FN8JQLBPHPkm2lwXJ6HDY6fTNdbupJPU8p+8zF8XXWoWmo2V1AhEUsZ3SEEITn+L8K7n4f6m98EBkMT9F2k8nPtWV4j0ndNIrJ5kAOYwOAfxre8J2NvpsKCNDkZIP4+/vXLWjd8yR7+WNOm4s7t5GICHEjAcn3+orNvJZZpCGi8pDwOck+/tmgXbGUoThgAePQ9/wrjfFfxXs/DT3Frag3N4hwzkcA46Dsaweui3PYb1skdrasq/uicjGORX0J8Fb83HhIxNyI3YA5z9P/r18a+DviLP4huSJ4xEQM8/X24r68+AhivPB8k0TglXYb/72CaulF8yPHzKMo0/fPTGA2AkgGhB8+M8e1KwLRjGD6U5lKx7sEDuRXpWufIPTQa5PBOdvbPvSoi/dUBAvvxSHPyAcjvnjijA+4RnI7elPoGgqglM9T6UHjAUn5jzkk0KAmQB8vpmnFwvI5welGr1Yn2GDMbkjuMHil2sBn+dHODuGGPaowSHx2NPl0uLYeCcYPTNKCyvyS49+lBO7JJ5pRu2OV6gHFZ2LsRKPlIzT1AHVx04FISwUFiS3Shsj5hitugxdpCZ7ZpGB3AHuM0KdyAjp78UMdjZP3QOOucmptYl+Qh5UY7E0pwpPPI4zTuSEyPypPuvkckc59KLIncb0O0byp/LNO255PJHSlXBYEkkDqOmaRAQ2T680JIeiGsu4cdcc09tvmOGYnaOMDAz/AFFMU4JB6DpSgllJfgdAc099B7obJHgcv+HXFOxuXAIJHf0ppwMk/hS7f4s4z1pa2E9hF+Xg8j196CdpAPJHrTiC5yCAOtBIZgDkk+op8qEhp+Z8H8KAVBz1bvmnAMzDB6Him/6nezDLDk8VV7aDDGOG556U0BQScnaf51IrlcuOSRxx0NM52AUdQHAA5HbB/GmbQU+bgjoOtKpPJPG4Y4pMEZwQFxg565qeW4+mgFWPAX0pzICmFIBDYbJ7UjL8vDEgdTTgOcsMhh8v1oSaJ8hjgbyad23FOlH8WDyBRuO3joKLO4WYiruY0scYAJdwmAetNQNyc5HY4p2Vc4BBIGTT5WMQKHQOhHI60deevH60KoIPPIOAKCG+T+6eMds0Lew7WQZwCR1pGVXQFgCPTnr+FCFchSMtzzTQrB8Agn9KpJ3EKmC2ffJx0pWXocbe/FAX5sHAJ9OmaAp3Y7d6WjZKVwGFGQc88g00kHkjnOetP3E/MRnHHtTBz1AyfSr22GvMTgYJ7U/cemc59KTaeDs6eppThOQOvpWdiUyMjPJJJz0x2p4T5gBzmnKrGMuTkE0yUAkE9RT8iriEZOQACOo9abk/3kpSh4PPPenDYw5OD0xT2D1Lg5UEce9SP25yTxmkD9j+FDglSVPJqFYt2DI2g8570nJHypx601mxwDz6VIHO3ByDUt3dh6DTkYAoLAHkdacDt7cUwIdx447UNdgFRsrk8Z4oKgffbPbI460NkICOWzzTgdrZPGaE7CYxIzg7hgjpz1pXJxnODnJzQeTz1poJ7+9VvsSOX52yelIpPzDGfSlYbU4JIx+tAcL97oPekOwEAqT0pFByMPjBpOWXJ4x/KlVd2GBBB6HNPVbIe2rEb+Enp7048Lk4x60m0luT8x6AUq7kyARggg596L9ybiJGe3IpQ4IIx+NN2ur5Vye3WnLntyPcU7FjeDvOw54+lL1X0pSoUg5+8OlACnlhlT2oVkLfcTO1aRXBGSeR+FKSFwMgE9B3pC3f8KV7g9ABZo8Ny2OcUDAAPB4PGeaXG1gfWjB3kjv29KS01YrsRW756d+/vQz4+8RQfmyMjHejbu9qfKnqUIzMq8AcD8T9aGIbkDZmgDnA79RSnL/uwDwOuKVk9CdhpIXk8+9O6KQchT6UoAHJ/wAmm7ju5JHbFJ32Ghq85OOSMd6TkZJPB4+lOJCtknaBzTflBz1yc80k2h31E3HcOevFOILfKX49QM0uSADjAbvSKvzE7+B0GKq/cExONvFLJHgg9sDApCNx460pzzjpQxMZuXbuxwD0p27JyOM0hJbB4IxQpIGPQk80nKPQFdiISSSRyaVgS2CO9KAdpxjJ9ab3HPJ7VV3uMHyOuM+lAG4YL4wM9KCCW9zSsWCgEcUr31KYjYZS6gg8AAmkjOG4GTg5+tB7nHINAG3LE43Dr70rXJ1RwPx2uBB4G2P91m+73xzk/hmvifxrZR28eFJIUYGe+Dwa+z/j3B5/gdHHDs3l7v8AZJ5r4x8bZVXGfuYxnvjmvAxPM6luiP0zhyKdOyOJjijlmTfjH8QP1rvfA+uz6K8sRP8AobEEAHjj09CK4GKfzHcEeYecDHc113hyx+2yxqATlscetbcnPC7PoMUknds9ys72KS3TY+dwBz/jTSWV3Y8EZHB4xVK1g+zwxqw2fIAfc4q0iSbcOmM9OQaysnrF6HlQmmrCShXaIt0Y7A+OB3/pVWe1ZJHIOV7HGKvRbtvlHEak9/WmXLMzAmQ7SAAmOhxzTc9CJLm0OS1GCYTO5ncFsFVGf1HfNc/rF1NHf+XLKpkiUFie7Hnn+tdtdeT9oDyebhWPCAAnHT2riLGG51DUZLqUDZubJkbLFgcZIx061cFdJSZ4eJpal3w988iPM6yNuJJToD1Fd49y1yS07jO3r0Fchpksn2iMyRh0VuB7g11vkR3EqTu8u3YT5XAG4jv64pNS2a0FyKOiEst8ln5hTgsVxn0PrT9iwx+WnA5OOvU81JCNkJRvuZByOmafJDkhgDg9SO1Y+Z2wSWjKsfBGw8HG4HtVu3dlSVH4fcCwOcGq91E1q4BHMhGT1681KjkkZ655Y+lS5NG7Wmhdt2fqsY5yACMg1CLcRyAtGu3+4OlP8wKwQnOT1FSxW/nE7s+UM7n9Bj6+tZSlpqYJ2KNxpxnwyPhs/c5rMuNMvFSR49qKcAhxnOM+9brssewAlY88ueOtNvLiO2VIjJ5nJ/Ee2azaTSsWrto5WfU7mxeMSWxIUYJiG7n86i1m00HVcnUNK0+4c8Bpol3/AI55rXGqQQvInljDZwSMkAHrxWNeXelOTLLbISvJfByfzohV5WlF6kVKXPo43RW8LxWvhDxUI9CNrbR3J2mARriTC56nnNdVP4vu7tJY7jS9NMvOHiJVsj1NcTpeo6Uni3TjaWGJnk2725AJ4yOe2aua1qVhYTXCWUEzzM4V5ZORuU44HavSU56SPOq4Kne8VYo+L7e91nwxBqOlFLO9gvfLu4Ipcfu8fe564P161xnieeDUvGd5qYjSQXG3c0oOVwoB2kHjpnvWnrEt3NBJMiMkW8q0aEDdnk9TVHS/D7XtyBNEyJ3wexq/atr3o3sEMNGju9yrp+lgTBzk5yck+prr47GK7uLgoggjmVT5aDK5UYGPr1rRg8PJbQxnHHUfQGtCSyCIhUqjMoPHHH+Nc8qsnLTY6IwTZjQeHhPhASc8DJwKrz+HYY7lIFiaKfIxyeM9+K6Y2cMkwIciDhSBngjvnPvU0NjFbSOUMkhONuTn+dEa1pWexXIlsZEUeq6PD5X2x7hU6KenPJ68mm64kPiW2ktbuNZLcgAjYCRzng4ras3YtJPInlzpnY4PykHjkfStDQ/GmqeH7m7ntrPT5WMXCNEckDk4wetdlGpq2naxhWpQqL4TwvV/g2s0oexnijDHlNxHJzgc8VkN8INdgk8kWwlbbkeW24fUtgCvoez1W08R3D6ld2UX+k/NEBxtcdfr0rVktvD8DyRXJnlcgBkiOMZ5xkEYreVeLjc86eCgrcp86ab8EtWt7iKXUTGkKsu5Awye+MA122meGbPwtCHgg2JkkGRu5r0Y/wBn3mZ4Y5DbK4BV2G/Pvjn1/wAakv73QdPWWaeSO4jiUFISMBif4QSeoqpYjm0XQUcLGOp5hJPqErTiKMPkZXyh0+prHvNP1S8XylARznhzt9/5V6veeL7UwBUsorQSgqEWEqWHpnp0rlGkubmF5VtJIrdiQDIMEcc/gawdSLfOdsYRp62PML/QJi3zI5ZVyevSqC+GIbiV3PmAhTjAIGfr3r2bTPCkr2E91OZVU5EUZ5DEn88CspPDcv8AbBCKwj2ldoTg+pzSjNyTakCqRcjyP+zNSt+YCY8N1jI3EH9RxUp8M396Q07zEdApkzj6DJr1eXQrewnlinTy1BByBk8jtWXcxSW9y/kl3VgQq4447k9qfPJRvt5lK8/I5bw9pFzpN1BKMEEkNGRyR2+hzXos+mnVsTiSKN3OWU8njjoMdTzVS20d5v3ib1B25jByM10thpUkCAm3TzAOO+c+9clSX2la5qt9znr7wq8aAqMowBG5cfj9KbbaV5EDhgnA7Huee4zXdXKbNOy7gttwU9Ks6L4Jt7y2SXVbgxL/AM84sYP1J9KunUlJahztJs5rwzpxtrk3ksSnAMgAHHAOBn6ir63klzbPNd/uQ4LkLznPPPvW14w8PposVotlJJLZ3uIk2jDjIJJ3D1A9M1RjiVrExBBLuCrljggDvxTnBqKbMITVSbkaHgyYsgtQmVmb9256rgf1r2DStOMUcThR83B/CvJvBl0x8TvDKGLCJXCjoMHAP45r2O2aBZo4UJDyZxjsK4ar5T1YJ6G/ZOZpSZZAMYAG3Iqa8maS3aC3aH95KCBMMYxnnPSs63ZmJKORtHAPGatRwLcqYLkRcjcGkOMfjUK7sdPKr3LcOmytGJmlj877zFCDnB59uahe1CyAwyoHKk4k4OccgevtRptkv2ZUikjtk3tk7s5Geuc4pkpmWAiS781oSdhwMEZ9R6Volbczk3fczLW5iuZJw4yVDKpH98H+lYPimwh1LTbi02b47mIxMcdCQf5GtK5U2d1sTBDktlSDljnNZl5L5bSFs85IHYGld82rOeouZOx4bpESWekRWs8aF1327NKc4wxHHbj1rz/VYprm6uFfJkjfywv06Y+ua9K8VWRm1nULIQbzEq3cSx5yQc5PHvR4Y8Had4r8R6jd3ZubZoYVmktfu/NtwTzyRxXuQacLI+VlenU1PHNUkeN5EVFdgCjAAZz0PPfFcpJoQCElMfN3969V8U+HobHW7iCHeY0YtGT1IPPeucm03Dc8OoOBnua15+X3UdcOXQ4mHwk00jlv3cKqSTzjAqgfD5Rz5L7ASBk8jj1HSu3kF1HMQEeJdjLKhwOD0P5fzqfTtJt5WKykZdT0GCWzx+lZOUVe7uWk+dWOf0rR8eWszl1TklF4b3xXSaRoFvcmRIswDlhkc4B5OM10Gm+E3t7ItB+8WIHdg5Iz2Oeam0/QXdEeOUB8bXAbaygnn35FTq1qjq0elxi/D+6KWw0+53vIw/dggZzyRk+tbEXwh1XVJnD6ZbXo6NE86nH1wah864svs8cEjpsx8yMR0PU89a3F8VS280cVjPJZpLIHnlMmGbAPBx61Dq8iuYzp82iSZht8D9Mt8z6hoTxI7bFa3nIwCeQOT09xWjZfAbQY9jQeH9Rn3EFZHJcYPOemMfSty78W251C3szJK4dM/N91SfvYNWl+Id1pl1H5N7KlvBGUU9sdx34xWn1ua+I5lgqfVa/gUdO8DT6ckjaZpcnmKxUeWoyB755ovtAv1tyLmBIE3YYF/myR6D2rRuviZe27yXFtbzSlMM65ID5HXn61xWra5q8939qEp2OpYg8kOT/LFY/WE1dJnVCjyK6When8JWstnI39oRho0J8qTOcHtzz/ADribqZYLk2on+zhyVMin0/POa2Z9RvNSsJCHBljJRn6ndjv7Vjro636eZPB5s6n/WDcApHtmpk3KN9jVRaWjMjeMlnGWPUmq1zZJOhQltnUR/d/GunksLKKzjifBlAbzGDENyeOM46U2fylkjVwTBwCW7e9KNTlle5hJWV0meUXMJsbkrKSFBORjOM/zFSabdSQSnytkmG5znGK9B8ReHrW9hLBcP5ZCkDqccVwS6FcQOBBcSYU84JPP4CurmU46u1zCmnF3sdj4f16FTsCgSE5KA5/DHWu7/tG71GGNIh5ceAOpx9a8t0+6vdLk82SwllbaRlIzxk9eRXYaV4unW2SI2kzvGP+eZHBNefJKEny/odtuf3mdjZ6WyqPNkG3tk5J/Gus0pwT0H3QOnpXB6fey3qox3IMnIkB4+ldloEcvlO7HOfun0FSrc1kYVItKzN8Ll1JHK1h6fE5kuwBjMz7QT2/zmuiALRjABJB9hXPaRPPJpom4ilMj4b1AYj+Vdc/dOeF3JBKpXjHU81SlBUzpmPBQg5GTzn3rYuVyxk68Z/Os+OU/b0V9nlHjp0HfNCaumbTty2R5n4hKyXP2Z8jMbGPAxu9Rmjw0xhtUiCbCznZvPA5rY8ZaI00jywfPLCcx8/wHqSKzoVS1tWlzu2nKqf71dk481keTJ6NKJqXDGHejuJdrA4z1J9K27WG3e2SW2+VAOV5+XJzUNlZxarpsF0JFE6NgxjGduP8afrl8mgaRO7SeRLKFVQRwc85+lYzV1uelg5uCasc34+8aw6LZPBDExvyNq+XJyoPf6V4jfzyXdwXmfLOxOeSfxr0DxTYtqNl9plDSmM7iw44wa4SWEImSfnyecdj0qJRio+8fS4Tmbv1NjwpL9muo+T8xGCCcceor78/ZpMT/DeM/cHnMAB7E18DeFHDXkURBAY/exxjvX3N+ytqsc/h250pwQ0Ts/PoTwf1rlpv96kcmcwtTue0E/wr2HQUuNx4br2pW+Vyh69CaTaMjGD7169rHwKumIQo4PJ5GaAxUZY4A9T2oIC5+fJz1+tB+8ikAsBnmlYYmAck96cRnJGMqcdKELIpDkfM3y47UpyuCGy2c5q7vcVhp+Zxu7d6CBuIPqcfSl4LAnIPWk65Zeo9TS1FZIMAfSmqQCBvIJJ4HenL6dSKaHDbT685qlruK47A3YI4/rQyDAzkmkfDcE80p+dgQcY6UrO4XsEhJfA6ADg+tBO7OR81DBgXIIweAaagC4Dn2+tDd9AHfN82QRzx/Ok3kYBHDUiN85wS3PQnvSrJhwD39KF2aC2uo4HvxgUx2c4AOAT3GaCRzz34p0m51wOGpLRg0MZSeB26mlIyxJ79BTly7gEfXmjcDlgAeoGfSm9QGlgBz3pAqsvJOAeM9xShOcgcen1powVAKc5p3tsLXoDowTbkA/405pA2Nvag5zg9elAOQFYfMeB6mi19ytg+9gEdaRRhiD1x3pz5DZPB9abwfr6mkTr1FwVGCMHr7YqNjswRk5OAMZ6085H8qMheM9KrbVjAAbSGOPpSkKytnjHbFI7ZTpk5pOAXVnJLYwOwxVMXmhArK2cZVvSl3MqYbOOuM9KcfvkA71x3pDh+HfHB/wD1VNpMbuxDyrEen5U4EBuTjP60xxv4UenApW2o+NrdO9HLoS9Bzgcrk/0qPbjIHTt+NOAEgBI46nnBoCjOCQBg8ZzzUe8C01FI2Ntwc4zzSFCvXqeRRgAc9frSPxgflVpvqPUVTtOMD8qaAoOB0p4w+eckDrn1poZE4PBzxmm0CAfMcqQMc80itnOSN2ffpTmVnwQQAOSMUmAX5xjGOTR0BeQjuoQAkZf86H/4FQFYbzuUjHA9DQAeC4H50b7i66CZG45OSfXpSSHKjbxz2pQi75ODtOMc9MdfzpOA+z7y5696L6FA24OgK8EZOTQWGD/epzKd2WxlQfyPSmoAcknjFCdtiRCxT5BkN6fWlMj54j3D1pcjAJ9MDJ5pkiqG+UnFKSuwaNLgoMY/+tQBhWGMH69qVfmXI+QZxQRnJPLHgYqVe+henUTGMjHXvQHI4xxighuhG3B7jmkznPGB25pNK9gaEb5kwMdacPl5oyF+U0EhecE+nNO1kCYpBYYJxu6CmEbcDf04AxTsoHQn72DjPekIXIJ6Dnimm0tSgC/Jkvk+lKp25GeT601QByeDTmzwD1pvVAB+Y8HFRksXO4A9x9adw3BOCKUMUwcDgd6EugtLiZbJYtknrSA4UDHy+gpQ27kkZ9qMtnj7p6U2+hIo2nlX49cYpj5T5jmnYYPuJ4x0oUjzAAM84P41C0LEUEck4J5p4JGSKSRlXeB0BpPl25PAA9apegrjWDfKfyoYbSAeSOh96dnpg71PWjI4wR60tWFwP3gxwWHfvQzl0GADnuaOuCOppSp3AoQdo7nFJakjf4UHQDjHpRz82Tzz7UjFmkCkfKR1z0peAuDzTskHXUQEE47+tCMpfcSSudp5zzTzktzgCkfDY4Ax04/nS8gGFgqknFL5hQAjnPbNGN2VQZOMkUABcZBJIznHFU4orcTIC/fx9aF3Jw3P/wBelJPJIFKGIYEfTipJEyDkD171GxZ+vAFStwcnpTPuqSelNWRat1DDHr0FG7OXXqOcU3JxwcZp/lcE5Izx1ofmQ2NC5bO7BPXn1pfl3gADHcU7fhskZz61HIrgE469hSQ9x33flA4/+vTUjJJOQfShFKxYz+fWjaAo6CnbTUeiQHLcY+tIFB4AIIpwOF68njFJ6g9F9azQ0tAUkdc8cUhbIwxOB0zmlyCuc4z+lBHUEZHT8aPUXUaVP40bR17e9OgTywC2SAeh6Gm7mAxjn19qpvsM4D47Ix+H0ZGMrOCCO+Sa+LvH9o7sXHABG9uOAByfxNfavx2hL/D7YJBkzrj8K+O/HULG3dcNlgQQBnnqK8OvLlq6M/SuHW4U9HqeW2oAkck4j655znNeseB7YxILl0Mvlddo55rzS2Rmu0iGA5xg/Wvd9BtP7K8PQSIdk8y/NwD0JA+laTqxULI9zGpe05epr5N25WN0jBGcyZPfnmhB+6x8pI5PJBP0FZT3sm3c7Et1Of8A61Z+l64t1qvkSbwCflOOnFcWrtY4XT5dUdVKytDk/OSc5PWoldSJCT1J2g+lNFwIHTGJAM5z3qvI/wBqG2Lhhkkj2paJ2vqyG29SQqhbcU3kqygZ6ZBBrGNgkMxP8J/zmtOKc7sKPNJPC9OaSRGeLewIOCdoIOPateVpamM4qVytZII5SOHYdSOla7AYTOHBUjHpWZazj7bIZJMKVG0Y9AM5P1q6j+azBu44ArS62tY8x6SvYsWyxrE6GMO555JqYud+wN8hAbj+VVRKUeICPkH7/tVqUqHHzg46miaizpinuMit2kUpy5BJ/ClZNsZYdvzp8b4V9uQMHJ781GqliQeI9uQz9zXK0a3kNO4Hcm7aPap42kC4BOe4z/Ok8xS4VfnG3GccCohtDu6ne/IGfWp5VJ2JvqWJLlmQqQBnGeM9Kyb66e6aTKqm0EZ549MVo5lePClFYDkEZ5q1Fpz3DRmVESMjHy9SaxSepvp1OQXz/Jy48syAr27n/wCtWLLp73PmIPnkU/MFzg9eB716qujQD5GQhs5yfTH9abNokLvuWPnHTnrTVott7kSlJ7Hl9rZPBqNlMtkX2upzjaVAIyelaOtWZN1cOLYoolYmTH3gTxjB54rtBaRxsCqYBOMkf406+izbFgRvQEgY7+lbRrO2phK91c8r/s0Xkm5I5HAG5QRjJB/nXSWQlM1oPsRkRnUvkbWAzznitmw0/wA1hvG8ld2Pcnnp1xW3YQRxlSqYBOMkf40nVs7pkTi30M2606VrlkittkKykbscbSeMYJzxUGoaMkMH72DfuIVCezda75VDW+Q43KCQMd/T9ax9Rsw6D5COF59CTWftWlyoyhpqc5aafB84MTBc4JjGef1q6LGJim0BFwB0x0ras7RY4ncgnDHJGScfQVZWKJrgZjTIHG8ZOD79RURm3L/gG0vdTaMmOws1tgDGOc9BxWVd+Hree+lnhnkt4xEUYcHP4Y712D2duH3MhwykDyyVH1pv9jWgjCHY4YDOMsB9cGtvaS+C5zJX9447R/B0UumpK9woSMkJHnbjB+tZuuaE1teXaRXAnkeNSFjzweRn3xXq9ho2mIgEaDaikgFS25v6Zq1Hpdte35aO3A3KF44C/nzit+Z21DWx5No3gzVRZo6R/eADGRgGJPcKOTmjVvhrJZ6IZViEqs3yiSUlozz/AA+9ev6hby21p9mwrmHAGAAQD+tcJrmm6pFFI8XAL7ishz3znjJ+lVGapr1Is29XYpv4fg1vQrO9SLZdgLGsLnBVlHzEjuDVXVdKv1vPJigPkBQ2BHktn0PauzsNOt5LWJHjuLi4K/vJFUjPGcDHSsI6NqV2wSz86zAlKeZJKTwW4xyc1PMp/EieUy5IJ9KtgLpI47QjDncCwOeg5rmrrXZH14i3txFGsQCu55IPcj3rrfEPw4ltFdrrUdrD95IJY/lyDzg5JJ79aypfDlnZSCW3cXjyDiaWPHl47Yzz+tKc+W3RI1hCmonIXNhcawzyHyywBBEZPvzzTE09bZyWBEJQIxBBYk+gJHP0rq7vRbmG4iZZBJbnmTC87v8AZ5xjPWs260WSMxXYOIHyw6YYjIwe4IrT23N7vQtQTXuvQtaLpUOjQ+fcAyqfnUlQCxAxhqi07VZNRM7MI4kWTp5nbP8Ah0qxbw3VyHiaPf2zkY/Xmreh6X9j1CWaeKMsoZyijjAU8Z+oqZtOaTepuqcYwae5JbR/b7zZFGMK2EZhwc/zrrNW0cWulo8qYHm+Sy+oI/xrBmD3sYuQTG0gDiNfl2c5wK7OW707Wo4Lm5vRA+AXgmOSWHcAV00JQTaPPxNOUYJxRwfjG3jv9K0zSmeWNPP3qEbBCqp4Gf8APNQC0SysMqnzTttjB5YBeeD7mtW9nOoeIpZbeNPLKC3hXGcA43EehJqlqMQu9aFugPlWilCc4yerGtalRPRGFCMou70uaHg2wMniieVi+9LNVIJyeTn9DXobXQDpGEAKJwc+vX3rz3wZOW1TULuI8b1h55+UAn+ddpM9uvmSlwCBgtnHevKqRvJpaHu0423Ol0mXcgUbyc/WtKaC3n3oUkKsehOTg/yrm7C++yXW0nKhQQQeMmujsr5b5N6o0bgHOcAde3elFcp0PmWoyFrOJ0tHS5OxvlYqQnH88VdhkL+axtjFaA4Jxlmz3x1qa01HYghvLcuQx2P0Bz7+1Wopnt5SP4MnMTHPP1zW3Ic85X3OU1yJN8axJm23FwZBhhxXMXN6ZjIDjYMgP7Cuy8UzRzbFii8uQggkdOnua4W4tTE+eqgVEoXs7me8TgtZvfsHjrS9RJzFLm2lkHQKThc/Qmm6LLd6J4/1aK5fzJruELESSfMUn2789KPHtn5+nxSxn94kgK47HnrSahpr+LNH0zXbC5e21PT2CSFxySD1OD6j9a9fD1Vy2kfOYqi3LmRF4x0w6loKX0UX+kW05hkByCATxn2rzYQyEj5PnU/MRyPw9q+gvEl7pes+GLmGJ8ahdwgSRBSAGGNzZrzE6KkSRxICgiUrg+n1q3Om9WGHTStJHIRaKL6SSRiUDZUkrnoKpf2W6zBYuCD1r0Sy0zFsIEH70NvSQg5yRjGKWbRZPsyTPtyH8sZAHT6VyVJPZnfCy3OWs3ubW8QZ3RjJkznLVLPrVrbpIi2wzK4JkPUEckA1vnSWmvHlSMbQvUDvkViazoo84wohcnD5I45qZVJWtFm0EmyC31awM0lvNcW6CQcO4DEHPQHPHvV/TNPsGnk86TegBIAIHzZ7eormL7wPv1KSRAN6HaPcYBJrTsrCdCg3gJgrkgnn/wDXWbb+Ju6LdOH2dGbK2KNLbXJNtIQxAU/eA96fqNtFFbhI5MSZBDlRgHd0xk8VkRxXKxOHfLjG0qO/fPFXbOKZ50WTy5fkLkHdkAfQgd6c6vRClGzuzoppLefzUjjxLwGIwECY6D8arLax5G9Ps4UbgT1+v0PWsN7e8Vi0GADwxweT171LGb6eF0OM5OPb096S934l+JPLfZmhcaLbm6lnQhzLgyCPqTjrWUbVLNhMMYJwceoojtJ1/eS7gDwxjBIqWFHVQUOYyckEdfz6UOTlozONFfZKNwq3DyulvuUYbA/lT4bQSxyboA+4BVyucc9a37ZYIUSQoCNpzt9T2Oe46Vaj/s6V9iP5ZGM59P8AGmnGK9RSp6XOOGmGTzFdcgHAxVK60BlXEeRnPQkEflXerpGJkdUBt2Y7iTz+VNuNGVidp2KCeKnnabuZqMdmctpWhTyLiQPKq4JHJ6/rWz/Z0MiCJUEQXoMk9f1rZ023jDFcHcOnpVs6TmTMYBODge+KylUTWhr7OzOft9L81kKfIoUHDjH4e3NbejwBCTIMRg7fxIqJbeVH2Fud3JIxitW3hLKApHXOO2RWlJp+TMasVbmiTandJZ6TPM58tUQhM9yen61laXEBYW4bAHljp69z+dT+IrhJ7u201ESU/LPPjOFUZwD2GakjCiLaAAOx54rubTSUUccFfUiumwMYOOntisqV1Mp+X7o5Pua2Jy8fIAceh9ay7hJFu4tmCjthsjpmlGzlY0lZI5/XpI5bbEkYR1J2zR53H1B55HtWXdaF5Fsm9CVH7wE9885+vNO8VvJDrIjTYiSMSx5x61RTzx5nlykjdkqxJ49q6Jyaa6IiFDnd7mjp8LRPEkMzys/9xSAM+v8AKqHiFrnUNQNpMxdEUYHULz0re0pltVjmGBn72O9VHj+063dzoNkTuWAPYVldLVo9elQjGVkUrLRZ7iyltywMbHvgYGOB715br+myafeXaPHs2yEAde9e/WcAWMoQOeQcdDXF/EjwxuAuowACoZySOo6/yoU1OLR3U5OlWTexwXgyyM9+gOFLY+oJOP1r6z+Ac8mleKZLSUhFmRVADdSB/U182eAdOMmpCFPvud2T6D+le+eA7ltM8Z6QJE2HzNhkPQk46VwRlaXPaxvmsYzpuyPqJgyyur8EE+/NKoIxnqakulzMSOc80wMCSG7V7sW29D8xlo9QYYyrAEn+70oYZUNjntSbju46ilLM53dQeBmraIY3ofc9KVlBQgZHqac4C4PG4ce9MwFBIfIY4wPWlqtxaodtZ1DHoOKQDGQDSH5EySD7c5NODYAyOf1q1ohq4xCxKDhVOc+tOYgtgDgZA7UKcMSOnSkVSGyRz70luS9RHAZyST90DHvzzTsjbsAOO31pOGAOMEZxS7yrkYG1u/vQ97obYg2leMjHXPrTWBxg49qkIBBNRtgL655qdwSHOVLo5wCw5IHelVd7EAcYPTjqKQqpxnO7n6U7BKn94QMdqrlSG9BhQIhbAHPPPalZAMZ4YdOfWhcHJzwep9aHBLAnpS30EIpDPg8DHUHvTjg5IGAT69TmkJDdfve1Nd8ZJJz2FO/RFJdx3LOEPA5596ao3HjGMcfXvQZcqjgfPt7ihVOdxIU/0Pej1I66AR5jEFsY5yKHwCAP4ehHbNPxt2EkFfTGKa2dmXwisMDnnk07dx6jgxPB5waQx/KQfWkbjgkjntS/KXypJAPGf60IL3GsxCgDBxQ57kYJ6Yp8hBfJHX0qMrkkP26Ck72JFwQoBPB4pvJ46HpUgYsmR3Hp0qMMSoI7dfeiL01G7oduCc5BIGcUDawywzn8KNg6jt6+9DFsuM5ycmnq9iloIrYTgdfSk5XBwSTUjHgAH5QOKaxZlIPyDI5pSVyX3EcBeSNzY6UbW3YpBnaFzk9qdn5cnjtTSaVhCBVC4Oc0hQ/eA5GABn1py4LANkqfSmKM5IyB70wtqK6BZDj6ZHFCnAIIGfU88U7cTwPzprY57sPT0p3K3AZAwCBkYoO0L6mgDPXg+lG4sDjrU2uybCdRjpnr+FKXAcFOMU3PyZb8/akZ0bIwc9qdnuwVxxBV8k/VaGYjJGMGhmKoQE6daTeVUgDtxn3oSsPYBlcFTnPX3xQ64GBQo2Lg9xTck4IxnFAaDlA3AAc96Qx4PY+9MYsTyc570obgfPt9qaZLNNhsACjlhkU1lPGM59jTgp34IwcZH5U05ZcZI+n1qU+hpsGc53Z69TS8d8Uhwcg9P8acWZiM4I6YpJpCSuIC59CO1IcgkEHj8qcD8+MgevFBB2ZOKRWw0Fmzhuoxig45AHsPwp3HUGmMuXJGcDjGf6U/MkVQe/WhkKEE5GRxS579KTJO4k8jpVW6liLlwSe3rQPmXJ5xTsj/AD60eWAxB7VLbJsxG5GT/FTSSMAAfrTgwbj0J/OhDnIPUdDSsgV1uJjPFLjZkDK5pCW54z7ChVxjOeetVt1Ha4hPy9Ac0vTkDBpVXdkgdKTBC+poS7E9RMBSe4zxSCMhgAOB2qQADJB5xQqlnwTuIHapaSd2VuIRuQ57cgdDTUfclOZT155GQaFUAEk4CjNC1ElYRnzgkYpOhwO9KGDKCDkA0uAq9Oev1qkuw7gOhUHAJzUZGOOtBB4PA9fXNODLICQcY46fnRclsCpC7geBgYpkjMgwASMdBTyMj2po4QEcFiQG9fWldPcq/QCnG7OAvOaFOeCQcnjjFIoZF2t16GlA5x7dKnVaCsNwVyxGevAoIJHTn2p3KqAB1pGQdCfyNGnUNtxMDkngn1NDAce3Ap2M8flSH5u9DHZbiPk4HYUEADIPzHvS/dQnrjrSAE4z0/rQlcLiKP4ycihhhc5/KnA89OO+KaMnqmPSqvrqG4w8KDyT3pTneVIOV65HWlC5OCPelL/N83OaTSFYYfQjIH9acrbm56UEAcdBx+GKHG1slsnrQ9tStUK2W2quc9hTAHGMZwadHGTLnkkjAx60mGPAPzD1pJIaujhPjbJGngeNXDkGYHJHfP8AjXyl47hZrJyg2quSDjHOK+q/jahbwZGzHO2cDYfdhXzN4zgI0qd3fCA5VMZ3Mf8ACvCxS9+x+icPuPJr3PL/AAhoI1TxNaRDMhZvmyMhQCCTn2r3K6sWkfESbEH3U6DArjPgtoLXDXmrtuDOxjjBGAM/exnuO9ezafpkCKTIUZ1AOO4BrK6lZy2PVxVRSrOxytj4IF7cL9ocgSdADjBNamo+ANN0m0MquPNiALE44B71o3+rxWvdY9h4c9M1xnizx4BG6ykHcCv/ANfjrUNqPmc/JOTvcoXDSK7p98xMTvAxuBzt71EB8pk6EnnHcmuS0TxxBd69JYXHz70JjOTnIB9/Wusd2MXA4I9PSrjKKV0bS933WAI38ggH8ea0HgKxxgcBlBDehA6dayY5tzIAcljjitppGlhAcAsOB+FEnGSszlbadmUIE8uZC/l7n4JlGefarsabpGkHyqDt4PUkVXCh3BYfdIPI9Ku2coV0K4AySMVVuVaHFNLmJCpbChuTT0AGFJ2E96bcXKwugGAG6kjPP4VJMF/dtjeAwx9Txmk29Bx0BmdGJA4A6+v1qNT5kRcPknjbzxiphMheRGzhc5A6Fv601DtjQqMHrjqaLM3T6IS1hfy95Iz1I9KYqMxcIMMOOvWpFjjWbG8lMkkjJ5P196sQKN+Qg54ya55e7pEteZHp6bbrayHjBOOnNbMZUNz90cdaow26GcBSQP4ix4z9a1I4Bs2gAEk5I7n/APVWCdiuVTLaCJos/wAXGKRnZcsybuDjFPWOD5AAcgYxk9al8pfu78cHmsuZ7sailoU1tlmQEuM9hj3qCezVnCHEQdhg9cn0q7vKtFAHUkj5jjHWpbmzSW38sEox+4RzgjkHk5px3IcboxpNMewfIjBXHDgY4PYVbtI1MSOzgc9COn19Kv20seoI0NzBm4jPzKM8Y5yD6fhUgsY9+EAiJxlODTabSb3Gop6FiK2XYSuwg/eHrVZrFZMkhUAGAuM5OeK1Y7WWe4eEAfL0A4JP4VPFayW8gIAk56NyOn+NStGZ+zXUw0hKS+SE+crknH8+e9JP5UTkPIoPQ7+B+dbTu6SkMi+YR044HbFU5bKS5c4jwwPU4xxWcbtj5b6FLTQpuzLNIBEq7VEZz17gjt2rXkkZX814gGwNo28dPSltLOK0jCtyxBwDjv3qR0lnuN6kxxqo5AB6H34rsho7nLODiZlu95PIS8XllWO5lzgjt+FbFlKNPD3E7+WFGTxyTjPf8s1TRQkhJkfGTgkY6nOOtMlea6uQqv8AucHGFyS3bPUVrzTZEkX7u6a5u/OfISTBIxlm9MelZV1PNbX4IBkyP9UOgx6np+FW0F3b3uJDHuVRl3ye3tVWLdJLiWc/MzfdXrk9Op/nRyy1MU43sjTgvCsRdIxHNuySWxkY6Y9Km02w+2RyI2AudwAAGCOevX8KpGGZr8RA/udjEYXnI6Zq9ZXJt4S6EeaOGyCSCevTimo3VmVKLijndZsZb+MAOUUgg5Ge5965NNAkt9VBQkxBCXRuFPvz+nP4V3F5FceSWeV0Vy2CkYAJ9BnOcfWsW7sJ32n7RMHAwQNq8flzxWUou+ptC7jcrW+nRG2LnIjyDwuSOvTms9VjNxJFPbtc2xBKxjAOeuQT6+lbMVpHbZYvLJ/tSSdvp0qndTrbEFRvmb7u3kVtRjZNLcKUOW6fUxLtF/em2jkt0P8Az07e31qneXt3d6VHbiOQ+c4jLoQJMEHJ9R06Vs3kLNbSSu7G6Zt+9ySAB2C9KyElaZ8GTehBVhnBOPXHT8KjntKyO2KuuW1hLNpUyvlo4jjCb2Y7jgnpzWffsjykZMbOwXfjB9a6G1hDzBFHB6E88+9Xp9MtgHU+VPNjBRD933yK1S5tVoy6llujGs7xLBTIIvPl25jPPDetVubaHzIgfPlBbAPOTnjmtGTRRak3Lz7Io1wIu2D/AFFUEjae82PyMZUjA4Hbim5K/dnNCk736G34WUWmnoJYv3mfmwMEn1OK6RbOBT5z798kakjOQT246d6ztHRBZRu0bpkHKnkjnvVzIBBXOfbsKLQd7HXy2L8VvvieUEKEwcV0mlgFLQEOGwST659a5OxAvbgQO/BOcc9PXiurhu44cjeHVcDIBrOKvoaO7jY6dZElt4wHEqnGM9m9KibUDbPgwCd0+Ugjse/1FQW0wuIoDmOKAuEwo6sPb1qwqxTyoxvHSElgRtKlm961t1OBqzszP1nTnjCXfmD7O/y7CO9cPqyoGkUZAHNd1qkf2OyLOjJAXA3McjJ/pXF6qY38zY6uV7g5pK6epSWlzhNesxcWF38hO1cnn0Pb3rkNHv20a5+zHzEtr0lZDnhTjI4Nd5f75VKr827jHTrXKXWiPdX0luJBGoTfv69TjFdSlaKsjmcPes2bFsv2RkyrAqp2mXuD3Hsa0F020khkuJeXAACD68n8qxbKRTdR2t9cGzw4jSaQ5UZ6fQE/lXTXuiah4bliOo26vFJ/qbmIkoW9M+uPWsPZu3MmczjyOz3MR9PS1vI5y2YeCMdRirSWq3dm9qCColMgYj1q89il1FsbuMAnJCjk8fnS6Vp8q2twSCJhIFVcZ3Jx8wxXMpTvqxzjpZmdJo0YtZEcAsxGPpUGsWUMTpmMZCgYH8PA4rf1SF7OymLny5WYNsA5UD/Gqeo2b2lgVZPmusYk75PQ1uryVkEU09zlpNKAvIpWKK0qsvXt24qnJpStIVQ4ByfTpXUXdoiakGO11XBUHBxgYNV7i7tbaeN84O/I3jA69O4pucYOzOqOhz8Om7d7y5HAHpmrT6WkTJcoAFYBQF5I9QfrW20X2mZpRgqQN3AxmnG2fyWAy5IH6e1YObbMJJtnNi0meYgEiP7w44Bq59kWIYGA4+atdbby4tix59Tmmw2TJEXYc9PpXRzXWu4lFt6mRHbpCQWQyYO5lB4GeOcVUm03EZQEnJOHCYxmtqeN7YlHjdix+/kEY9Kjjc228y7pIiQDnJxn061N7u66HRyWV0znbXQ5XBUu/wAzH8fxq9YaM0WwriVg2Nrk5PHtW/Nas6bUjwBjBz/Opo4WsUjlCEY5LYHP061Ls0Q02rsdpsIeNFeIZHOO4p9xpBmt3khCByeUNX7WBiN8SbF69aV2KxkKwD5+tYczavIz5X0MGCwWJiZAQP8AY6g1ctoYw4OTnqMY6/jWhDD+5cvjcwycc0RaYEV55Z44oF5ZpDgKMfXn8Khe/LRA7pXZk3VkWmxsJ5yB6mq91fLpzGGG3L34w3lHAwD3OTx9KvzajJq5eLTIMoqndfTZUbv9kd8VUi0OKwlQrIbiQqDNLKeZH7856DtzXWqkKd7bmMv3i8jP0+3NpHI7HzLl2LSN3Ynt9BVmEYXDkGQ/Nj0B6VOyLFNIVBGenpzUlvEsY3lhtHHJ6VvSV1e5zztHREc5Dw4GEIUcfh2rIlkkZQWIJXIyOvWtiWVeQfnTnHHX3rCu0YTEryoPOPeupK7sjCTtqcl4nzNqUSqA4H38+mO341nWZZELMPmzj8zWzq8e+Y54PXj0rMSXsgyCck4HFaN3VjqoNrY1rGFr6aKzD4MrAA45HPNepy/D+0jt43TBZFAY46579a8csNeg0bUkMrr5gwQMgEV1kXjyS78sC4JVjgKsgz+QNcs5WfKelCFR2a2Oi1DQxp+WiG7vwev61marp0Wo2U8QgLh0OVPPOKt2mrpNbu5ckKc8571LFM+8xiMbpARnPp2oU1TaZpOHc8g8OWslrrJ8qNkMZIX1KnrXremOw8T6M8qHiRTtHoTjJ/Gucm0VtP8AEschgEcXlsev8R/+tXUDdca3p8sYCL5yAfQGsn8Uux04iXtKK9D6pLsQhPzkDnFIDtHKYLUqFSkQHXYvXvxzSYLbyBj0J5r2oK6Wlj8zqX5nYUOc8CjIXqAx/GmgbWweT6ilYMRlUOBjk9z3rRLl6mV+4rDc4b0oA20oPXA/OlCsv3hxVNeYLUYw+XHcUq/dzTvutgHI9aaVIHFSu49mAwpOD1pc5XIpuQ4yASaNu5yCcA1N7dAbF2HPIo2kg9hSFsK3OaarZTJzj0qt9biHEBkyTimjnGPvU9SUO7gjHSjaS+7tSvbUXoMLYXJwBnuaeFwcE8DnIppZXTBI/wDr00DuOg4qt9Sm9By4PI6c8EU5ST0OB9KTnbkEjFJ8zYbJ/E4FLZkrUTOWJJD47ij5mbOOgzmlY7YycZU9qC+5MgEZ7Gi/QrUQycgE4FJtYtlsEjgH2oLRqQCxycAcU5W+ckrnjp7079CbMB03AnuD170KNwAPTsDSEADIOM9qRDjpnjIxSBdxW5br0pShVcBwGPWmhV6YwTzk0qBlLkjIxxj+tW1p7oW1Bx3J4p23IJIAY9KZwxwSOh4zSqABgY3Y6ml6htsOY49uKaxBQEj8R3pMNgEj6051G7OdgHOzIJ/SpGNC/eYnjIBBPcdKCcn5cDHXNOYBmBxhcjNDN8zkDGST9auzAQj5to9M5FN6rg/Me5oLFQCMc9qUynzSrEHPQj2oFe+4rAYBPUDimFsjPAI5qQj58E4owinCybx34x1qA06DdzDBXnac/Q0h+cYPIJzS7OeemM5pACDnsB17mqSvsGwKAGyCCAcZzQhXoQOuWNIw+TjjHOPXNEbfKSMUWtuPVgXB4B2elBXL4I5A5x70bcsd2M9ac7AMMHvVIl2IwCeCDgDOc96cR5pLE/MOg6YpGJcNjg09lLRFsYx39TU+RRH/AA4796cA7dTg+9KuBwM5xTQpcAnOMkGqWhOjYOD2+maYRt4PU1Iq8sOcj+lNY/MoK81dgEwMYOQPanZA/gz70ihVbaTyeaeJWUADbis3KzsJaF0n8c0hwMDP0p6KvXpTWGOR2padDVJgMDgk460bSXOOmBz70ZB56ZGKUkOQegzjik5WDYSMNtLNwR1FDOO/Q05suMAZ+lIEHVicegFVoxjSURc5xxzn1oxkAj8frSsRs59fwxQuUTP8qNURpcMdjjkUAZORxgZ47ChTlRgZJOTmmsOTkmovcBxTacOOvP4UhcHnBB/pTsqCM9AMUihmyB0zU3bKuNOB9O2KcrDdkg4PY0hXt6UZLkAnofxrSN+pImMHkZOOKGB2g5z64o+d14xlTj9aXD73549vWnpYq/YRsryDwRyKUbT3yPWmtzjHTvn1oQkKCqcGoexIrYLADrQwIJUHBB5Pak2fMGJwaV2Jz1/GjSw2kGO45AyBTV3Zzk4IxinLlMDGM8UPheQAT25PBqkg2EPf+VIMA4bk9qceeAB6k5o8sb8nniktBDQdmTQG3cKu3nrSqobrgjuD3pPl3k9B0wKQNDi3YcfWmM3y+uOlLgjBzkYoIznHzkH8s1Wo9txA3GDxnnpSY+fcMhhxT3OeTzTPuge9JXsGnQXJK/3j/Wmn5QQepp5PQjpTAM8AgGlbQLjmAGcDHHSm4zwvXrTjxwSPrTDtXkZ9/qadlYLiYY/ToTTlQkkrn5aGBi9MZ+tKcHntRboUIPvep7007w4I7DjmkckEYfJNSImWKg/MBk4oem4WtuRnhMfxUqgJyeQOtOyDwR83sabu6jrkdPxpAKARkkgjnp6U142OCFO31pTgKA+cFtoH50KhOSHOB2JpKyWhLYrYLYJpoGwHdnjgUAKCm4Z4OSPWlPKYIHr70JjueefG5z/wjFpE+MvLlB06HNfOHxAuPs2lgYJk3DYAM7ie36V9HfG/D6bo4cZUsSSexANfPXjPTjd3NlbtkCQlh346Z9ua8DEJe03P0bJbRw9zpvBunR+HfClnBEmUkBmfPXJPT8K6ZptlshGHcrnp2xxWXJmzjitgTiJFQyEdSB1qGe5jFuTE7OD6nj8PSsErSuzsd27nNeKL/Jn2YEjNkjpzj/CvIPFWoM8oD3HzKTmM5+bPuPSvU/EjiWIny8kD6c15j4htQsjkoDGQMHrgnrThFt6M76Tizg7jMDGaJ9jg4BQkEE+/WvUPA/jqDXbaCyncDUwmwjn5sdefWvM9XQeS4HyNnIx9axNM1GfStbgvYnwI8txnOe+a6ZwcoW2IrWlqtz6REKNJHsjxL1znrWtYtIqBc/vRnnFZOkatDq2lxzxOSmxckjkZzWtaAKI2STeWOMn+tYOLe55d3e4y9YmXJ4GASffvSwv5AO7HIyPoal1FQbcOYgGYEE9Tg9fpVazaNnKBCCF+9g4/PpWkNF7i0MajfNoaaos7xkuEC/MCTjtT5HVV6E9s5qsJfOXYwOUUjPsafAm9pFYkpFHuByOT70+qcmF76E6OucyZICnPPT/Jp9vKm/agw+M+1Vy0k8EgDhG6HirYkjVw6pgkYPPGcUpu/wAJV7KxaaImEgAHnJPvUQdgETAG05xjnn1NC3UioVQ5lxnZnrTbjJckcnqawk3slc0SstSxFOUlIHKqdxXFaWlTfaB5gxGjZPJPP0rFtlnRt2NhYdOvBrRhmaEIiL0GDn1Jrlk7yd9DpTsrRNeYRsg2E7w3U8DGan3tI5IgKR7gq8jLZ79ar27iOLd/FtA/HvVq2nKOZPMwcYAHHWs3Hdme+lhjTSfa8RuFjxtZEHU/WpAVMnzkBlG4L3x61HKzwPvRA646nuTUsNs2IJEGXlHzBzyATzWSutLFJaaDZkWfNzbkCdVIG09fY+xqSyug80cV4BbTSAkBxxkc4zVu3j8iXaoHlY6getWorSzvbbfKN4J2lHBHTuPQ1uqj0T1RLuvhLlt5ghwDkY3AepOccZz0pkxf7PuYOFz6EdO/vVNLaWxTZaSkwFjmOT5uB0weoxT/ALeLeMC9ieJyRw3K4Oc81N+bZjTfVEsOLiWMKBluCZOPp1rQayYb4xtLjHz5+X86pWN1FJcHbiRewB5zzWtHd26PslygcD58n5eTnpk1lytMq2q1IBpu2EmU7CfmAzkEH6dPxqjcILVXCybOBhex57itDVZY4oA8cqkMSQc9R+BNYd1ceZzGVkC9cEnkHn3raLTM6kC01xFuw3lyEe3TIqPz7e2m81kI3KQPLJUfWsuW8gSaSRpY03HGxiD/AOPVHbXLNPJKzjYq4RUbOSfRvTtXZB6aHA6PvXZqC1jvBPOXVyiruDSMSfYAn86MrYxoTGqAHhAD36cCoobua/8ANcoqSqAMR85/DFRtfTFAUiV3HV5GxwPYZquZ31M+S2iRelvCbuCVI/3cq8sB0I6CmmSG1ZnnBKscYGQfwxVNdRupeH8lBsLLGhJ/U9KVpdsSNJISwGGz3J9KJNPU6uVWSZZDvJDAEBkiBOwP2B+tZt4cX0kMuYwACDjrmtKSRliCwIcjGATjg9fWs7UbK4u7i2m37BtIkj3fr+FJQT2YodmQ3MFt5sajOzaDtx1rIunK3k5QErGeMjAx07VeuHtrNzK9yCrEYQyDcAB0x71TkvYbkSPBHNIMnlyAP/r1ol3R1JcnmUNRik8neXXawyEHWsxU8gYchN2OgHSr16k0gCmXywfTBz7ZqGKABXbKgoQCG5LZ9KqThe9rmqjKQK7h0ig/i6yNwRW9p9ytnamIkAMdzHHJP865hS63MrEhGHIPcmrdxKiQxvvO9hySeM1N+b4jd04aX1ZJq1zJJzgSBiAfMHGM1PZwqsW8DJzjp/KnWCmYW6yYeNic5xwR61qTlYUKlBjHY8ZqU7LVbkb6DfIktriNFIdHBPyHPIqVw0TDBxu7+1JHcbymF+bGBgVWuJmiPyDnIBz7+1S0nsh21sy/ZSOkoCOEAJycZrf0tSqkyuEVgWIx970+nNc2h2ZAlzyDx6V0EEy3ex/MBU8DJAz9aTu9EVKxu2Qb7MkolSMRZkVD83znv+FawniitrZbqSPcWyBJkFnbjPHPesKBxHgIf3ZGM9s1oXdtDqlpBbXVwNygsZjHll9AMc9q01SSOWUO4/X7GWK2vbQnfaSpkOhyQeuetcGtqsStEZCSe59q9AnUTWpl+0xJ5IKujEqxGOuD1FcjfWX2WZ5HjIUqdvoc9/wpShfVkwTs0cvf26hgRngEcHg1z9/D5JF0hYFDhgvce9dBdtIDtKDbnueo9eOlZ9zGJInQn923UDrWqjZXOabtLY5zUof7QQTPtI4OO/HrjpW9pmuX6WSWj3LvYyEH7PKdygj07j8Kw47NUldHYnb/AHT1q0oKW6YR+Cdp680k27Gj5Jxs0dLbKMExH5c5ZDyB9DVxJYrWFBdA27Nkq/OMd8kdKwtK1CQzG3R/LDffJHBIGeproLORpICJsZzjGcgipl7q+E5p07bEUzJf4BlEsTZBkzk1Jq9x9stRBKMhMKmQMDHfj+tTS6TBOqSoFDEHlTtx+VZ8On3McxeK4KTbSfKl+ZSo64J7/wA6iGjuZ8t2mZUllHapGUBd8nd1yM88Zqtc2iu+BHkYyA3XOOa3I7a7fzJJLe0uFDAJuZlK+/Wq+oTtHMHNsN4Jy8bcLgfrUpXbadzXmS3WpmW0p8hMoUy2wr05q9PbyCKJ4gQ+4qyAcgep+tQwxxXUhmkMskrMGwcYyPfPOa2Uvns3lBgy5H/LRckVzONR7CckilBbOqISnyk/ezwPrVme0WdS3HVdxHQ1UtrpSHaR2QbTgD5gD/8Arq7FqUaWyARys/Q4iPfofpQm5arSxF03qUmtFuYpITmLDBgQOSR2zVEx+WxLoRz0zg9eta8ssVzn93dPKCPkij4wO5yQKdJexRGRDpc92wyeZFUe2e9XzNLfctSsytpzF5AfLIA4y3Q+3NbcGhlrYPEOGzuA/Lmsm1urqZAYrKK3kHQSszgH88VvaXBqV7EwfWfsGz7wtohg88nJyeKUZK+5MnfVInttGnjsy5AixwSwwMfjWVPPpUC83qXEgwTFaKZWwTjkjgc1p/8ACOW9xcFLu4n1SM8g3EjNnHfGcU46NBaoixR+WMkDy1wKqbgkSlLroc59v1G5TNhZwWaIxAmnBaUrnrtHFVf7IWW482d5L6fGDJJwMH0UcCurudNjh3E7hOhPGexFULlJLYBvvg8/hisJTnJWWi8h8qepnqnmIO2OCM1TvR5G9GGBjIx3rVtV+0+ZhCGQEtjB4/HFU723MgEh5i3FN2RwR7VUUovmCVraGMsZkQDBG0ZP0ppYmPA6MOABUmsTCykiVZDJHJ1I7exxTB5qOSqAqF65zjNelTlqrbHFVS6kM0bCJJZCxycYzg1l3c/zlOORjmr082Xbfyfc+tZl3K0dxtESE5wQxPNehFtSTOM5zWU+Schz5vG0AcYJxXFa1rZ0KzL7wJHO1E4ycHn9K9A1VVe1+aIblfdwTgDn+teBeP8AVGudeNorgiHPIOeSea05uZczO3D+87MiutQm1K5e4eQ7upxz3rpfDyGG5gnMoJAO7+9knj+tczo9u2zITDD+td3pOlvGUDYIDDORnqf6VxS5FK63PpoNRilc9D0HUcxmNARj7zE5z9K660JKxtnB4JJ964vT7dnkeNUI2gAkdD9DXaaTEQn7xzxjANZ3jHS+/Qwm0+hLqGmpcyW90AS0Y6n361YuFmiFm6ICVlBLDg4zxUsLCWTyy4Cn1IA/WptYdBp/XMqnJ54OD61nKz3OaV3BxPpSxujdaXZsQCfJUk9wSOalDEDHY1R8NXC3XhfTpcD5oR09av8AIUk88cZr2qWsUfn1WPLUaDOBwM0pbAwCAO9NAC7Txj+VOxngHHua3tYxaGsAAAv4/nTsE8A9s0ElztxzgnPSmqRGMqMseop62JSDyxkkjqen0pxXH0PvQBj5yM0hALYHJ7c+tSrg9xw7gYxSBdrdaRWO4g8EH86UKOgHuaHfqVsAiZnIJAIBzmozCVwQc+tOK478e9KoJwDwBnNUrkvcTGeD0ojXPTIHU+9AyUIAzTgTsfH8Iz+tJ67FLTYbgt0GevFN65Hr1HuKcOmTlD2INAOF55JpWJBh8uB0ocjgff4oHPLElaAdzDA+U5GadgAKpJJP4U2NlIfIOQSoB9u9OPJJVMjbyc96Bt2AHPc9aHpuJ6jd2xvQ+lGDznginE9x0PNAPcnrUt2toG2wxXHBB+lOQnndyTSALuyU+UZ4oUbBgZ9Kob1EAQHHJY8+2KcpxknpSAdz2zRkkeij/Gr1toGwMSByMEDPHc0YJTJ+Qkd6d93gDjFNf7rsxGB3JxSuAFQAGEhIPNNAw+U4yOaUqHXAwPenEhRz0x1qVfoNoYz5bYCFbGcYoaPcnBwfUU4EhMZ5YH8qQklcDqegq+hAhUN1yO1OG2PCjvSs28ZOFPtTd4Z0Q8jrk9jRrYafQblHbnhlpxHTjilJxkdSTQpIyRzSs3sIGCvwTjBprZJyccelDID8xPPUUFclc0W6saDcGf0I65PWkO0HOODzTpFAQHHJ/nSFgzZAwwG3inoxiSMOOeKTk8jGaAvYHindEyeVzjg96a7IW7E3/venBzmhlIiyeR3+tLzH04z0oJAfHc0WsGg1VJ4HJ9KDBvTLfc9/WgjMvHFOO3CKwI5Jot1ENePfnk9COvXNM2c7wO2BUuSvIIwTj5qAAvA7HAI7ijSwX6EaqXwS3GOlDELgZUcdG604MXOAaUbgMHrSSQN2ZfbBYHOP1oTheDSglWBGMUmAz4Jxmo3VjS4gyFwccDGaUhTyCTmkBG5gc0jbdgIJ5Jz6VVmhMcXKoShAbtvzTd5RuvXn8aU4O8H5MYx3zmk2ZVv4cUa7DT7CgBuTml8xlTZxioyMsD0x1wTTgAAccn1qPhHa4jH5hn5aA4w5/D8aUndg/wAXSgYC9eO9VZ6C8gxxhsA9e9AwMk85pGGWOPmH1pGG5OvSlazHa4pG3kdKT0JJyO1OkwyBSPyoCqJguRmrfkLdDBndkfdPUe9PBwv9adHjeQSEQ5GevNMcAjAPAqUkSIyFcZoZRnA+uKc8wGFPfjpQE7dwetO4DRzinMSenp19aPu44GwZz65NJ95cik0UmKCUPNNw2c/nTwrbN5Tjlc++KTPGAeT1osiRsZ+QkD5iec+1K6qr7znOMH60m3cyAg+wFGVJJppdimAweSM04rnJ4C+1AGIt3HPbPNN+9hSTj2p7C0ADHJOeCPzpMtjBPWjBGAO3c96CcfjU3uxW1GuCWHzYHpS7icjsaUONvI5H5UqfdzxQ7J2Ldhsm0OAPxozggEfTFByCQRlfX3NNX1I70aMVu4u3CY5z7+9NDK3y/jzT33K3zIcE9qYu18HHalZoNx6nO9yhA7DrTWOVBGKGcliAeCBx9KACWweh5zU21GJwEwRgk5JHvSAE5IPOOp9BS5wcGlLLznkd6dgsNG1U565xxSnAGRzn9KCVKcZDZzxStk5GOPWha7EtCHK4L9KQRqMAcYzx60L8/DAj60Z7fhQ+wXEZRyPQ4oKqUGCQRnt2oJ29U4HU+lDbeCCSpo2RWh558bY4o7XTCSSpYnA9fX8q8c1OFr/WbMQx8H5WPcYHb616z8bJcf2ZEvDKjMoPfOR+leW2sbJqCb5Acr05yDnrXzuIXPUZ+g5YnHDJl2eKVLpy+COwrH1KYrgA4Unl/St+eEomQS5HO8iue1BD5bq4BX0qOVJcyZ6Sktjl713uA6vJ83IBPA69T+Fcbq2nG63kyY2n7vmYBIzz15rvdQh81MYB+XgAVzF9pwkiwRhxyK1i3pKRpCVtTyvWLRoiZQhkQ/KcdM5rk3fyJXQEl93OfQmvSPEUDxrsJcAdhnFee3dvH9sJIyx6YNdNFJu1jsTk4X6npnwn1zGbOW45kO1FYdTngDFet6VEHSXZgonXrnJr5w8N3c2n31vJHGZHDHbj+8Bn/OK+qNJ0r7JoPnMQHnUP5eecEA1jiFyM8icnqilc7Vt3V8njgKecn19RWfL5QKGAmM7RvB5Ga1J1UwygFoyQVOOpFY0arGpKZdcLjd1rOFS8WonJL4h64WUuc5Ucke/pV2OaGPzHeMyR4BIBI6VmrM6RyCVzKoYkDGNoPQVPaXAZSGxtI4A607WehTvLoW9xTkjh8Hb261ZicT84ZI+nP1qivlrFIWLFuOc5wB6CrUUyukSE8DPTqc0Sjyv3i15Fmw2q0huAechSh5wf5GnySKkYMSE4HQ4zxRGsYRzJnCjIP41EW3MuR2rCo2krGqalsaFpIywvg4RwOvtVlFAQbFLO2B19evWs6Kd5UwQETAx2OTVqG2xhHcvt59Qec8mud80tbGkV2NVJC6IOAMYq5bxiY5Q5cDpWS8sFvcxQxeZKXXPAwA3pWnFi22Dd+8I4Oe/WlFXQ9S/aW8pyzume8aevvVmWKOFkfeGYjqvQZ7fWsiW8EbBInxO2Dn0FTRSYt3QgSBiCT7imoq2xTWmhpw6hFLAIUiZLrJ+d+hHsKfZz4kGecg5z0rKkuFgtikUmySTGT0xj0PXpT0nGxCJCWHBz9axcLakpW0NoTKJgTyB2BHNOu3uH2EJgueQecD8azXMYLFZM4B+emzXzDYyyvIWOPcfrUNOxvo1ZGlKtrbDJtw8h4L5Kn9KpM7PLmGcoAe/zHntz1qq0skrZ8wYI5yOf50xZY4ARyVPf+ua0puS3Y1BWuTC2nmvdjxh1HQucE4/lmhZWTe7QiPggbGP580+DzGjBQgqMncTyR9SaZ+8ZzEzojnJznJIP51aj2OecbvcrHs5iPzDPbn0qzZRru2gD05Hc1OLBILNAZS7jJcnjb+NRW1ksrR+bc7HyZDIAcYBzXTFtJKIWTixYWnszOVP7zzAMRjseuSafMhijRnjkw7kAoBye/WrDywxv5s+ZI5eQwyGOe/HepoA7wwBAZIwT5YfsD9aeqd2jC1tSvJC5ICRO4yCRx0B7n0ogjurq+lJiiCRHIMucdO2OuM1ccym4Il82Scn5QeAF9sdahSYTbwiEZ45FF9NrCUHLqV2WeSPmd4zkk+WoGT+OTVeXSxOoM8s8rY5EkmB7dOtaDZieIDB9c+9QXEgF9JBL8gABBx1zSbuylTUSgNM0+3iENtAgmOSXPJzVWfZ5JDA5wQSMDkVvTQpC9p5SkKwJxgZzmuZ1B2kcAvmNuR9a2V7WeptFq5nMCsMhAymQOffNZ8COzl5NofJwgBzjPGeTniti7UxR7hjaf6Vki8WaUugHzAipT0OiPcp3rZmlAGDnr1FJYySsSjgGI8L9RT7mXZCitGHdnHzjsK1tNt8JteIEsQUcn86LRbumU5W3LNh5nzsI8uuCc4HXvzWhKkQgeQnJxkAc8g0wRtCcOmMcDB7UrNvTGOBUta3vYzvqNhKjDh8MeAM1TllKX0a4EhJJYE9Bg8/nUokcOfKERKdQ2cgE5ODUrbWfdsCZHB70mpPVFy8iaCBY5/MH4DFbVhd7k3NGjHng84APWseBgXQM5Lg8ccYxVuMReaXdyAvUg9qtxvqKMe5t212ZJUQ4RdxbaOmTWgs+fMY4MwHGDx+Nc/JOJU85fkAQgE8fiauWVtbrZCSSWSSdnVQYzleW5J+laK72NbJK5q3Rhkz9tTzzOCEEXUE9ARniufvTPDcmGUSGKM7VJOQPbrXY6no8Ogv9ogvftcwwwg8scEc8nPeuX1W9ub/UUneIYf5XWMYAx35NavVWOVNSei0OfuYhNJvPKKSCmcdQeapyW4VQsiKHbkY9D61tXW2O5RNnytnJ9PSqcwRoikWXcZyc1C82YVY31OO1i3e0vABgRFc+Z7nNLZ8+f86BYwD16j2rbubFrtCpGFHXNcyXe2UgDk/KVA7U9OXQ5otmtpcZm1FI0+c4LEY68E10DkzIDGYkwoBUHDHt09fWuStr7yHDn92eAPX3rrdGWG5uoCQA0qMxBx1AOP5UpLqi3dastx5hsQ4HygkcfSpwqpKQ3SRWHrj/AAqlbDz1EJQgFucc81pSRSXFnOIQYykgXc45Prj8KytexF7szZIwgJWM7XYbyDnkCmkRyDywCWbIy+MAHtV54VtrNCwJKyFmA6kEY/Sq93aRRuMj5CM9+CRWfLdXHZNlC9s47HZAHQtww9s0SxmZMJJ8zIcn/a9KfcxRTyRsAA6YHft0pSrJHcYTzZXBOc9yKymlcporxxmMIF2OirhgAT83c5z2qybyRIY0iJ2KuDng8896vQ20SyAIAI29qabUK/yoQGB3c+tZ8qXQhNRepHpt5CJTHLnaRk/WtW0EJYSS42HI9OOxJrFezjik81MFjjP0FTpL5SuPN/dt684rDld3dmzjGWtjXighw4RAQTkMpzgDrz0OaeYjDIQOQ4yo74IrCtLqRZSOUQgjB+taq3QkliUEA5AJHbHrmrTir3BwUSZcwPGCTxnnGMCrct2EhLv90AnceAKg1C5W7GEKheFGwYweh+tUpZJP3SkZi5U/j3pqPVGWjV2PN59qcsy87uT1JFUtQl2SBRkgnAx1GfYUqrK7yBME7u2cc9KieNxEYy6+d1LDpx260RuJ26FSU7VOzGWHLjOQc1k3rPGUILBGyWbPJPfJrQlMibGeNZIgfmB4+hqrqc64KEYUDKjr15rbk5rIz5kZkcivNKZfugjb+NEsYHzJypGDzg5+npRGhZACCNo3GkeQFCwHVT+tehQglZM82vvoZtxlHdijAkAqe2Oc1kXErsrkHL9ix4z71cmndreSNIsbcqrk54BrHnnCmJXcHzCQBgnJH06V6MbJ7nIotstX1pJPpFw6Auyo2UXjOFyD+dfM+qxmXxBcdMmQjHf05r6y06LzIdr8DYQR2GRivAfiV4V/4R/xvPKIP9EuSJUkJ4BA5/Ws4ySi3c9bCwtO6HeGtDeeGPfgAGvRtI0aMoFfoBn865rwtexRIm9OSMAe2Py5ru7DVrO3jQGKVt2AfLG48foBXG99Fr8j1J819UW7Wz+zjI/St/TdzEBwB1C5brWTb3FuzHEnHUE+9bEl1booaCKSRhhQyfTk4OO9TyttyQrvsWZbbY6MSN/Qgd80aooFmA42qSBmnlSIAZH65OTxil1a2M2jls5VcYTPp3oaT2Rk3eVj6F8DKV8D6cRgfIMZ9xW0pZsZxtrC8DOD4J0ogcBcAelbwXLIclATXr0r8iR8BidKskIYyF55Bp+MfU9KGR977OQM8/Sm85Hzcj0rf1ZzbCsPmB9euKXCqcg4HoaOh4fn060dGw54wQQBzzQ32ERszBMrnGe9SMojc4O5R0oOAACMgCkygfI6e9V8guIq5bJAxSsSn48UEbXzz9BSgfd7s3NRbW6AMEoe+RjimIgOWJIGORSnhsgcCgsCpCY3ZHJ6Y71Tdx3DJXJHTpTWwQFpeCxycLSrtAIAznnJ60JibQ372B2AxQOfutwO5pwwHyRx/Wm4BJHOFJB2GiyBAuG5PPrSZYKO4HOKdwOORQF7ntRe3QbQhG5CScdMfieaMKEyjggnFKSFOT0I6+9IBhPwqb30sF7dRzuE+Q5yO2KbgDpzQCNpYuXY4xSBsuSeBWnkhWW4u35cHHrRv247GjaShKAnHelaMgISBx1NJq+476Cbh1P6UHHUUHBUFX9qSQZPJ4oXMhIMdxk8dKRQp35+9jj8+9K6llypIHYjg0pctvLDnAA+uarfcBrMNr5HzY7d6HRGADDgnnHNOBOzJwG6D600b+WBpWXQAfD9TwOBxigMQQcDI6GnFcABuec/jTU+bsQOevFCdtBWGqCH9BzTm4z3z3pwBzyOO1IV7ke9VoKw1FzxnmlkbZ94gKPaglt+cdTyfSjcykn+dJ6AKwYkknA7UHK9B1pM5WhV+ZyM+vPQYqYqzuCuN378Lggc9egNEikbSMBR6Upb5BjBB70YDdfT8KvQLWYiuojTPBXk++acNocsvQ/1oZPTBz39KCzbskjIHWkPQa7nPHQDikLDcDjmg/N165p2DvGPzoDVjXcAkgfrSlvN4+4KAxGQOpznj1pVGE55A6EnFF7h5DdgOCcmkXJOBwwPFO6NgAnHcUFQTkdqqzDQGABz0NDJuOc00nGM9aGLZ4ap22EaHfg4pEdjkn9Kei5I4zjNG0lSB0Azg96TaaKI1YFiO9IIwGzz+ZxTsnb2+tPAI4PbmktB2uNfbxjPuKUkKvIJHpSEorFWJ+XGSoz1oD9WUEj3FNoVtQbGOKFJJwKCv13nnB9KBtEineRjH4UrLoAEBWyuQSeeaaVxkcEHv3pXPlknOQT196DwAeoNF2huwDG0KOnahgByBmgkScjofwpir8mMYycUNMaehJ0OR1PNICW5OPekDMeg5HSng5btz60thbMYqM7YCfShVIVh36U7LAYTOfY4pozjJ60XHvqOU55ZuQKbjkkDnpzTtpJweuM8013PTqPenfsCAJjIJ46e1AXfgjCBRtA7UB8ptAAyck+9Iv3zuyeSc57mncLCvjf9KApLc4AxxxR/FkdutOfdn5uv1pti2Gs5Koh5x04pojwjqepNKWIwe9OXJbI/GheQbkeFGVODgA4NOOC2SAO49KXaAcjGeaaxUrwDk0XsG4EjdS4HAPFIVBxkdaDzyflAqdJA9NBFwCAcAHjmkCIV4fYV6ChWD4wDx60rMC3I+Y+g4oaBN9BoJ5PbP604fxA9RSKHJfgbeMfXvSclsHrUXYXAjauR93BNR5IwTn5qlVcZJPFGBvAxx1zVPUoaARyBnjrxS9WBIyPril+bGCBjPGD2NLnOCh56UlbqK2gzjoenoabjcueABxTj3B5NBO5sfw09BrQMg98j2FAKggDJHv60KdjFQpx6ijym34AHPPWhe9uTsNO7JBA2cbfX3pcb39Bj9aV9o4Hbrn1pVwRlnyOABjpS6WHa43G5MH14pSwRc9D09aXPzZX1xSIQZlBIQA8Gla6KVjyX4qK1144ht3/eRRRBB3GSc1xUUKRa9doI5JEDBMe4Hb866r4iXwTxtesvLxY7/WuS8O+dd6tqLnGeJOvY8H9a+ak/ffMfouDjy4aOpcvYXSF0JBQDHBOa5fUN0iEFA5XOBnrXaX8RUHe8ccYU5JznOevFcTrFszSgxOChPOO9aqLjqnc9Ckla5kf2ieImiyqjt6ms3U384lQnzAdh2rei0lGwUyCDnnpn+tQ3sYWGXgFiMe1PlfLd6Mhv39EeU+JYWQgv0CncO/PArzKaz8u8ck7+cB89hXsvibytku6IBnGxc57c15LdRNFMWLCNsnqeBWtOTuehTT5XrY9R+BngeHxNevf3Pz2lmwKAH7x29T+Oa93v0UWwjHlkKQB64A6VwHwLt5LHwJBvjEUk0jDqAWUdx7Hmu51CKN/30Y5XIXfWM1KpJ31PH5bN8zMWZkPmq8ZAHAPuaxcEsAhAAOMn1roNQDLCgJA55PqTXP3IMc29CAQccfqc/SoglfVWMpfDcr+e7o7KQVdiSAO//wBakh/duHYZyMfSohtMJQgnBBJf+dTDdNsWEpkjcQOcAHmum6S0RnblL0xlVNiBBggHI7VOkZjmRxiQLkH2qoW3RAnJIxUkU4kjYjIBPpzUSvHRD5zUjHn2zgjcjEYHqKHkAwmBluSB2qP7QRbOgkKBVAGODgnP1pByiSfxMM574rCSjNtM0h5ouRiP7MTw7qR15/H8KnjLvJkE/KBn6GqfScBCPmUA5GMVImLaZ/nLqzdqxWu50JrobEFuItkyOCwY4V8nr7596sy7pAZC6IQRgZ7n0rJhlMaBSTGS3Qtnr70+dXkbBcqpOeD/AFocrq0S7cupqRtsAJUZGMNjPNH2krvCSAvnLYGB9ahjuYpvkLkQED5yMHJpLtpEYCAxhUJBkI65/GskmpWQ3uWPMjnCJsEkqkN0yAfakkaVE3D5A/fjP/1qqrviTesnDjGR7daiVwZkjLjnOXJx0Hf61oqd1cWt9C4t2d4QEkkHnsD+dIt1IUdTgZPBHXiqS3GJ3UxhBsLBjnBx7+tFvcuyxxZ2B22u3sf14qXGJunpqb6SIVj8tySc7t9Vf3it5YPmq3GZOwqrb3sUUskaOX+YrngmntKd+VJQLySaFBLQadjQtwxwgHTgc4H+FLDdpaSOW5K5BbGe9QwTh4woPJOc1dAa3kIE/mRkYCjpk9ea05WvhMp3ehcLKLcgRuVlPzgZPU9T7UBXEoSLaASAd3pUcWqrG7iWB1VI9oJYYz68f1pseLreBJ5bcsHHXNbK0ldkRj3RbuW3SmRz8qgJjtx6VNcSNDaEwRvhQOM9AetV7YwywxxvIH2HcG7k+4/pS6hIfs1xb25IeZlbJ7KP5UKKvYhq+hYhu2s7uKRx56IPlOeOR375FZzzyy8QnB8zaSPQdaSCApFIWPmeY+cg9CBU6ZViqcYUvv7Zx/8AWo5HayLSUNSKV5Le8Gxi+8jCE+gpurw3LSWly2QCCJFzn8fwp10Xl+xXgAxuCcAjNWLq5RhPbyIBJszG2TkcmnG8FZivZ3SGJGsoM0bkpHHvJcEEAdeK56/mt4zIm8pt+4AOefXnitC01MjTgSmJMMMPnJHvWDqCxnfIYv3hIO4f1rVrSwow11M68vJHOCHAHykYJHNVEAtyfKiG0jnBx+QqW5uGLcHII+YE9x6VGqv+7ckFSTxnnipsre8jrtZE8Vqty6HeQjckY5FbNuGJSHOETO2THP481TIjjgTa4RpMMAOMKPrxnmtexEfkklzIyj5MYGTnvUt3WiMnewoZgCX4YNjdzjH0p8jbWHGQaktUM947EYDY+UnOKjuWIu3gccIzAHuQDwcVkk7GCkCW6GXc6Z4/OoURjKYxFv8AlOAWxj/IqyQqIQUxgHgn9ajtSWy6n5hyKu0pabFx3GR3DKhL/fQc7Rjjnj61pQR7IpG6o2ODziqlkJYpZGly6vx6981ftnWVJUXPyHGzv0/+vVp2XKtTr2JbKIyRI8D5BbOHHGAea6G0WZIJ1aO28wqWXzeAPTGDnisxIpF+zkS7ICNz5GAvUc/jita1lnW2CPJEWLFVwO3Xg1cZWspETk5bE91cHTNK80ad54OXdicD3O7OeKmms4tZ0WO5gMMFyz4+zRSBmCge/rVkeI2MPkxRreL2ilHyMe4qmuhyTiZo7NNPubgA/JnCj2OcYNacvU4Xpe7scrc2wWB2NuwcORu9TWZJFHbXLj+JuTz3NdNrMMtncRW83+vUkyRnr04PuDWE+lRbwAgD9QdxwT6c1N5JWZtzJozbtAhJHQiuZ1a3VXMqnYACTk4rqJ7Rpm4Q7wSCqnPQ+1YmowqyEOCMn5gwP4cdqjVrbY86pZO6ObVjECkm643NuJJ6ZNdLZ30tu8aPw8Z29s9PUVh3EBDjZJ8ueam877NblS4D7gfM/mPxoUE15m8feR3VlcRiWN0A3F8L6Fqtw36urwRfPLJJgkdFxnmufskEdkl3H5ZQMVCueSccn9aueHY1uob+SSQRyI/yc4JJHb15oSbujNxjHW5cafbDcCb53QmIAEj5iM/yolkZ7SJ3QRqU55ycj3rPW7xbvbvEzzF2kPpkcA/XFPlu3WERYBQjkEdz70P3bKJstB5CmJ+PnXr6nPSgBbQ7nwCO4+lRlmkDMzjO3IA7nPf8KlgugYZUfyxuTrIMjNYte9Yp6q5bSVRsVCrx4EmcfxenuKri8ZptxxgnDDsKo/aUTcIJCjR7eUGV60+cPHZ+cjh53fBjPHHrWLjaWvQy5Et0al7thQwSICdpw0ZHf3rKeASxECXYwGcZ79qcLhpogZTsIH1/Wq006FRk+XyOf8aTg5a2Grk5XEwL5TjBJPSrKbYCdrmRmwSc5A9hWbc6oJVLEb2HXjj61Vjvl84nzOc8e1ZqGupaTeh0v2hEQEDv0J71NHPGlxvcE7vmK4459/asmCW3Co8rgqDnn26HHSo21GNi4R/unnkHjP8AKknbRmTjbQ1rh1VsoSpPKgemKo+a+0lsZP4GmjUUnjwAPl5yTg/zqhdXEkc0ZGQjcA985raFlqZbMnnWSZZQnPlglxnHT61RnhaVElPMRYrvyOwz0qbexYtkfOPmIPP+NZt5PJHMiOGCHkFjjqP8DVuEnrFHPLfci1e4FjJEqyGSOXuM8exxUMxMaHJG0DnHOAabclVfG8OxPA/+vVeaRngA2GNx8rDOe9dlKOqucNVuxl3zbotsSYUg/dOMf/rrJtZC0yBMFA3OQc/hWndgjkOOQcg8frWdpcbPcE9s12ytGGqOWEXe7Ow062efAB2KRkntxXF/GfTDcaZFdgAiBkQSEcAZ5/SvStAs/Ph2Mmc4OD6daj8a6JHdeGL+FosfIZEB9RzxXLBpSbR68H7qPEfC9jFcwq8L+YOmcccV2Vtpzq+BFlQo+fPGT2ArB8ORyeXtlPzggAgY7c/Wuot1fytql0XgHryazj1b6HpPcms7NSkhkGCp4HXv7VuWEojkjREOBnnoPxqrp0wgcqz7AwwQTwcV0ml6XDepuPyrx0zzmrSiknezG21uE4fyAPTJA9zUtuqz6JdxkfvONucDnnP4VqNZLskAQZ49s4qiiBEkUpjIOazsoy0Zyq/Me0/DZ/tHgawYdIyy4Hb0rodu/B6beSc1x/wkuvN8HogIBikIKdeM8frXYDBycZr2cO37NM+IxUbVZIeVDdevPOe1IiBMkYAAxj29qD8oACYC8A0MBuB6cdK0erucfqBCt0HzDnNIcPnJ6jGT6085Zc/zprLlsH5gDxVW7CFIVmwo+XtTDHhsNinDI4IxRg9c+uanUvQQ479RxkUYy+T1FK/3wwH3uOPahXA3k4Pt71Vib2GsuASrkNnPWgNkcDrzR04IyvNIPQABe2KNgYo+ViQOPemgkH7tKwzwD9af8vQH7pxTtcW43dnO5eDSBe3qTk/Wl2sFOfwoQ4wW4HTOO9CuANsP3cDtwc80oyvA5FN2LG2VXI5JPuaC23k8mm0nsAhPJDU4cISf170P2Aycjn65pPusCSAVGRmpsLyE3fLj9KdjK4IxjmheODznvSHJ569hQMVslBzwabgf8BoYtsQnIYcEfjTuEJzzwelXZk9QceUQR9wqKaQM9e2cUvqAe3A9KapwOe4IPFKxW4u51wQgce9CjPNHIXG7NCvjjvRYWgFiOSBntmjChwwPAzwOmTSMrF8jnHY+tHIwCCnHNNryBXFLDk9TRuDs5YnB5AB7+9ICTwQASelODAKSRSsMMDzZMZCnlc0wSHZk5A6YIpyFj83T8ach25HXPTNUxXuMyOvbFBTdz60HJUqAQe5pEQhcnJ9yeealBqD4TgDrn/8AXRuZRGOQTnp6Yp4+8cdh1+tIm8qQH79DWnQVrDZEBwMnaOw96Ushi+UN/wDWpTknnqabuXoB9KhNPRoF5i4HAPHfNNO5l4NLwrAgZ9qC+3II6njFA7X2GAEnLjHtnNOLZ5A4pQce3XrScYz2NAhNwPTCihxuweCAaMgOGCKOc9OKdgF3JIznp9aqwrWGZAYkdSe1K4zkAcH1pUO47TwBnNMYEcbue9Tdpj1RIRuzwPlFOjAZQSUHtTQpKgn5cmmuVVsYLe9PRh6Ggx2JxwuTxSA/IBg880rHcMk/LQrYbB6dRSKEK8575xSsMvyv4U3kjOemf50pTdg/fxzmkn3HtsIThcgZ+ho3A8E4HX2o2g5YDKgYOaAB149APQU7IEKXHfduPQmjOee9Lwy5c8joO9NL+Y2CDwKjYHe4si8Ajnjv60u4YA6HuKZt2gAknB9acPmOMHJ6VXqVZiDO8HggZ49feh0Ey4PegkDgnFAPZeeSd1Fib2AElfYHGaULjDZB54pOSwXrml6EB+PaiwkEmSuQCF6nFIjBzuH3SO455FKVy/ByAeKTBOeduKT1HcUOuCFycqV57Z60zBGR1Apw5TI6jrSKGU4bGWFUtBXv0EGCDjA7/WnBueRkUYJI7UD5zjgYqWriWojMuMn5cUHjBPNIyBuG5FPHOB3paxLTWwiAsQqjLntSH5OT1BxilIG7OMH1FIpyx56+tUnfUWzAn75AGT1zSHI5zQQTsJwCOuKDncM1IWu7iqxDAjpSA5yOuSTn0oBAViCeaFUtnHOOTStqNjAo5IcnnvSDLLzz2FKwJXB+UDP4+9PZQF+X1HBpiuMAKoM8sKXodx6ChjnAPJFNJUnaM5/Sm02G47scng00kOmB93kUZPBx7GnPvLcYJ+lHTQdhucnjp6Gl37FyOD2NKRhee1IScYI5znP1qdNgb0sIydmId88uKaTgAHt604nGT/ET3obBX5jj3pXsHQTaWXByO4prSYIz1NOweS34fSldNvA64zTWj1JGn593OTSKD0wQQKMbePWlAJOBwaHZD1QuWC8D5u1IuJFQNxk80u48DPPqKaBswTz3+tS1daFJK54f8VgkHjy8fIjRo174yxyawPCqj7ReyggSPhSB7Hv+ldV8ZbZ08VpLvwJIhxjrjua4bRJH+0XG0mGRxyD/AErwKid9T9GwjU8PHU6y+2HkHeDwB71h3GmO7ICPvHjn1Na8KPE8WH8wlSx46Y459+arSx7pjvzzmlFp6I70jBubVxvRBhVyT68day7+2xBnBH1H9a6SW2FtGSzknGAT3zXN+JL0JHjJ+VTnnjjvWrjGVkmP4nZHnfiKYuZAr4dOnHSvKtRBOpSyOUJkY4yM8/8A669F12eWXgMELA7iDxxXCvp5e7gRzsH2lZNwGcgnBB/OpgnGWq2PQS5abPpPwBpRsvB+hRy/6wQDzCOvJ+auh8pGSUCTIHGNvSoNHh8uyt4AdnkwADHfIz/WrluGk6YTOQS/pWad7u+p5DS5bmBf/LI4xnHOD0rn7p134KDk4wK6nWIRGS0WHYjII74/SuYugmXZh8xOQB2NTaV0YS1Rm3zSjCYwEAUfSkgVoGjkQ/vGyrY9+n8qW6uZNu7ktnr1/nS2zqSN/UYYEnuK6LSjqjJJ2uixCNwG8dDg81fhiEaOwMZDEbQM5GPeqMW5RuBDgkk/ieatBf3eV7A4x61U7pWbIvfqW0YyO7mJM9ASM8f0pWDRjaOCfxqFJPIcRud5Kg7gcjJ7fUU5XLS4JwR0HrXO49kawY0PsG4HDnsat2cscEKNJH9odiTjJFUZSBcHKNuHOT05qeCN3cqpGd3APvWTcY7I6L9LlnIaYI0m9mOcelW7O/SWTy5RtQAgHnsOP1rLhuxFJPCY/wB+g5cVeuL1fsyRQkmMkbsgAk45JpKTN3zW5S5JdRReUQQ6gHIz0PuPemO3mxlhmMswJB5GPzrGFzIEObURpGxKSbssx9x6Vfgunn+c9T1yec1fIrXRNrbmieYSHJ2joAfeqN4yqokBwASNoPPP61GZnkmRATjufc0tzE0rmJyEwNpI64+tZ7y16DWgsGogRDzDvVeBv4wacZJLt2YPsJOSQKqiSFMjv2981YgMSOUL/vTjAPQDmtdVYG7a2L0sw2IAgyOS44J+tXHmB095ChJI2lR64rLvwI4ZCki+WqjLIcsCf/r1PCH+SR3yvOQ3AOe/r+tTJxW+hcddS1G0geKNv3bOAQvXg/StAbrWzkMxYxDLAk4569fpWbBdeW0bsVAUkk9sf/WqVLjKoJZDJnOfatIe70L5Wy/JcOtujIUkBXOACTk9qfBLJbb4wOXGd3XBNZ6zKoIglMYLZJU88ds05fM/1u8y7QSU75HuTSteWo+W5t2d5Fv2EZOcl+4FSJMuyd3J80MQNucFTWD9oMduJc7DJ+6Yk8k9T070R6kzXsflD91HkyKOsgxxmtE23e2xk4XbOiuJEjjjeA+aH2qUJ5DHhvyqK4ljspRDHJsU5XAPBA61Ut9QguYnlSKSAnON3UE9zUbXbtdR26bc4yznng5/rWiSve5DbRM98HjKqSYCfkznr7Z+tMmuJ43cyF5UU7t/UDPbPWqr2+93jcZDEqu09CD1pxebybuzluI04wpUZwc9PqKhpJ2Y9BFZZkDEoRLkAZ5B9az7qBVjd3OU+7kHgHPenwWxtdpJ3v0Uke1KyRGyuEOR5mO/cH9Klpu1mTezsmc9NbMLsYiMhB5A7g96sLaLE6BfkjOSwA5Bz2zUnlmN4yI8E5BbI/8A11LdyPJBGYsSyAKCAQOe9DbeiLV+4Xbk7BEmWGApfnp3NaWnkIgZ8u4529BxVG3ViIxs78mrSF5LxBsIVMkDPGT2654puN90JyutCYXxQ4BKSkDbzznNS3kp+1eeMSSkDcM8CoIrDynnlc7yxBUvzgZ6D0qSYMXAC8Nn5+1UopaIwdubQkaQzLuzw3I9qn0lZV/dOCJFJGc53A//AK6qWskgQxEkRhuFNXrEbZiVk8t8ZBB5qXzXudCXREd4JbVJLaHfu2gh26Zz/OtTT7aWbYYYIzIxzKxJBH+NZrlI74u7nzJcKN7HHHoP1q+shsbGeURmUBxIwzgEKOmfpTtzO6N09NUakEiSwvHPmK0JPmSE4GB/9erkgFteRwRP5qw8+ehyrAjgfUVpRWdv4j0FJU8mOaVthtYpAzBQO+fWqiaUzxbv3kWGCj5Rxjpx/OrSS1MXNO50WhBWmjBBdRg4xkg10Oo2E3iCzv0EkdleQoEQRg4Kg5zx0NcdcXcemX+kmHzHuDL88sn3SAORgH3rtpi8FhqM8Ekck18xSIo3zKSuSFHcfrmuqDtozx67d7o4PxPp1xGDceW8rMQu9mDbiOvzfyrlZIpXcuUWMAZMZ5OQexr0RIXtfDdvYXUUiXM8jN+94JY5IIz7Vx76cy3/AJMp5wTnIx/k1jUVrHXSqXjZmDdRhUwCwlPIA4PNYGp28r8ybwR1zW3dzKpd5BIgBKgE89cdQe9Q3Fs2oTpAXKNzxgEfnmoUruzHNJrVHDXB8tyDwS2BUaAyE4fJ5GK6C5sFbZ8m9lYhg+CBg+1ZAsPs8mByWJIPTGazcXTfcVKSa1NX7QYIEg3hxtDDGDgnqD71Y0WR4rm4UuP9WzADruHT2rLtIwgMpf5o8KABxk/zq3ZSIJvN345Clu2TSlOy0G0uhsJem1ikZo98koxz15qnqF8tsI4SWkD84A6EUt7f2ymQCfmFQGIBPzn09qihubqKVBH88shCgsvr3NKWlio3avYcHEPmTMJAAhyMZ4PX6Gp45hDiRvnR4+AffvVS6uZfPlDT9fkdT0JGc1SecWgTd5hI48v0H40aN6GsV0ZpebA8cqiXKxryHODknn8qZcXLyeXEp8spgv3OCf61V+0OJHuBtKMT8rVXfUorg4AwC3zEcAUrMlp7Iu3d8izNCJAQOQ/sfXmqk8n70ln/AHajhuxx3rLudSLzGAg7n6bBnp61IXMWzeCinjYaybSkT7NxZKJpCDtPyMTgg9RUQSNJg4yGYfN6cVC86RrsjP7xslQT/SnS3CjIAyFXJPfPpR7qd2TJ23ZJLfSIkiIS6P2JpllNPvMskYKFsHnGFxx/jUa54DZG4ZGP1q5HDI6ShOfLGXGcdPrUSWtzFzL5uFhOGHA5Gec55p/203SmMbQwJJIPGOvPNVvLaREkbmIsV35HYZ6UuIluvKikBLDI7e5pKSfumV+4TTFXIHT275qmSbkDPyFTnGe/THvU00uy3nlU8xjDdef85qhHOXUoEwCQzH19KuPMmmSPu7nYBGE+VVPI9aq+cGgxg+Z3ociWaR/MI3tgY6elQpIQkmMpg7SH716EWpNOx5tdvZoytQlMsu0DBHH196bpZWS5IPRMFsdec4/PFQXU8ZknU/Oy5BHIPI4x68VZ8OrmIM3VuG7njOK6qjtG9zmp6SSO80m7cpbxwDDZyxPXBrT1Vjd2EsTnGY2XP1FV/DNoiW0kr/PhThzxyOlQ61fkQ7UQZclfl6/jXLTTbvLQ9aGuiPMLSX7NMUYEjeRyemOOK6HTH+0nyCXRmzgHoapR6GUmkeUAsWLDC4Iyc9c810emWrRiOQYG0d+5pysz1VBWLNvE8bgnBfkYPT0rpNNthELfM5BA5SPjJqlDZiSMunYckjOM1vaDDGbYGTDkMQMelZJx3E9UTak6m3MvXI4J9RXOW920xk3cYznHSug10osJCAfNxsGeOK5vTovNabf+6Oflzz2NaJW16nLZLVnqnwTn8/RNTCgbRPkHHY54r0RCFBx93r715n8FmkhstQgHz/OM4HpzmvSyOFyMcnFd+H1hqfGZgrV2RxnKgvhMipcYXpxnqKbk7w2cY6H0pSVZ9xL5IOfTNdHU81oDhW9qGHGc5pB+ZpzemOMdSOKe43oNDM7Eg44pxU9fQc0z5gM8c+9SH7mB6c5607NkrUYpOMADOe/THehj83Pc9KExnPX60r4Xk07Jl+QEY5HzCmP/AAkcA9acCQhIAYDrk01yNnAJyMjmk0yX2AqwydmF65pSRjgjB6UpyF5BGQMikXAG0DI+lCiwuISTwKcmegwe9I7ZXCZx3zxzTlUFjjjPc0N2YX7kYLHg8YzmlHUn2wBQVG7HehWbkbcdqtXYriuxXAAwTx+dPYIGPz4IJHTqBTAOmaQnPHeoY76DcuqZ6gmnquWwc4PoeaQDbuJoWQrnjk96aSewJAfQknjqetNzhdn8XXPfmlwduDzjkUokLAZ7UtUTa41gFUke+TQDlcjkU7KqvAx1/WkKNvDdQOoq+g/QQNlsqHzjB54609z84xxSb/nwPun1pxOW9hWW47dxm1dp5Oc5zQQNxcudoHTGTn86UBgMDkUFlVtpy2fQZq0wGjlSfUUrpkoTyFH50uMnA6Urg7eOBTvpoT6DQhbjfj0pgkdXKEdemOg9eak4Ckc5NKHYKRnr1FEXcBnmbsZ+fPfpTlOcD8qavOR2p7qF5HIPFUyhsgJwcDPegKA3JwD3FBUFAAfwqPad5HWloyXqOdQM7MAZJJxyTTg527BkLn05pDg8Gmbx5pRT90fzp7hsKvHI60hCkAkdOR1pUYMoA+9+tDLnPpQ3YLgzBs9M5oXJbAX5R3pUOWAI/EUjkBSGz6fnSSAQKobnlfanMQD/ACpoBKgbQBjGPWlHHQDJp3HtsDYb5s/hTQfnAbqeaA3zb2yVAwPrRuymUxzxnuMGnsTYUndwRx2pRIYxgNgdcUMORgY9aZgZO7cTnqvSkrss00AB5HHpTQgDEHhfWmnIbP8ADmpBgr8p61Cdx3sNKoCMHg9c0u0A4B+Wm44y/CjrzzTsbjlOF6/PwaeyHdCbcMRtBA9TSZO4Acc8n0pz8uQvIAH50gU5IJpaILthvIyRjOaTzQcrs5zmnlfnwo3EikAwhH3yfWjRBfoMHHGM9+lAYqwx271JwcDGB0qNk5wDnFPZ3E3fYXYNrE+mBk85oUlRg8jBGPcil25/mKGO8YHUfpT3C9xoIHIHag5LE9sflStxxwCP1o3Z4xwaCdEKUZCUIwwHIpn3gBg896UFmk3ZyT3JpzZb8B2pX1HfoR8FsbDkDn3p6gMeflFIzZycfN2pzDoB0OM/Wh+gK41kLPx19qbhk2knqSKeCRwCcUEEKpyMdcVLZdrDTJnIzzigfMxLdunrSuXKgE8elLtbdhSAMHO6ny3J1Qm4sxAGaFCbDkfN+NOfd90GowSOR1pbBuOYgk9jjH6U1gEQE8n0B5pQTtJ9qTaSM4GcY5oTHZ22FxsyAMccZ96NodyCeD1zTeS2CaVSAvv602xJMTkLk+uBSZLcHj0p3Tp2pNmUBLncDn6ihuw9VsIqAEA9TS4IGABke9BcKpzmmKBkkfpQnoK3UcCXyEIYe3rSZwQSfanrgoyoMN69vxpi7QpB5J5FJK247iMMnI7inYz8udh96ULtTIIycnFJIC3ByO/rTbuFtRGGOOvvSHlgelOU49eOKbvw/I34otoK13qHRuabty2TzzipG4ORz7U3DbQAcKDkjHc1KRQ4KC33RTAcuSO1KyY+YNlmxxSHAXHf0pNNEt6aCc+1KJfKyenX9aAPMxzgf3MdaSQY5/Size4jyz422hXUNKnPIlhZc+45ryq3eSPW0QliJBx6DGT+te1fGSDfoOnTvwVmOz2GMEfjXhmo3Etvq1owztycn0FeHX9yXLFn3+Vy5sOl2O7tbgMqZHQdKsXDBoHPlcAE5HrWVpt958IfHAG7JGOP51bF5I8BdDGckjBHHFcsYSTtc9pJyV2cxq00zEvnZGBylc3rEq3NqAkZTLYJwSSD2rs9Xt2QSJLgMwB8tRxkmsC/RY7MwrtGfmwgwR7V0q7WxvFo848RaLG6OQTwvJ6d+3NYFto8Ul/BHdRiWMEZOSD+ldxqluLiGMEEspGeevNYMo2TOQMMuQOOa0cXHUvVqx7ToxE9nBMEcI8YC59AMD+VOlX9332knPJrO8Iaq82lW8Rx8kYBHoa254W8kv5bHaOce/8AWuVu17M4NYmVfkCEADG0cDrXM6kCXKgAdyPQGuluY1gyCzZI+grC1QYhkc53BCRjqR6Uo6u8TmkrvQ5+/OyBFCZfPX2qSydUzCw80nkZwOfTNN+WQBuQRjIbrVaCUpazmU7wHypwcgHt+da6t2MrdGaPmiQkrEYo1wPmOeT15qaB0aJozk57ZIzn3qpCnm2Kxjgg559MmnwJvkweq9T7Vrfl2M3FX0NSK32HCALgZz/SmO7i+iVMAOpx6kjr+lLGd8RDZ4z9eO/FMU4w53JKqtgjPHH9c1klJO7HDfVA10nmBlBwQc/XP+NRRzsfnB5BOAh4JqqJvMeJZJDDt4JUZLDP6Zq4yrsBHDKTkd89qzklslY7UlcmS8mk2oQsbSE7sDr/APqqxDaxyrJILkIqdsfe9fpisfzJY7gEHcfujPYGr0coiWNF5Ukhj29/1pLVJPoat2+ZYujG8KeRL82MZHqaqGOe0+zqlwHmO7cHXHbOevakvfKaFixdCCCMdhUWN8ocB/lXaGJ65qNFpJ3NY2tY0Yp2xvbk45PvUcT5Ul5BsIJJHPSqv9pGGEkx5fBGPc0oeOS335eOUHgDuDzWnLbpZD1W5JdB7dYJEIlhlAbOOmQSPxzVmyimnw7/ADvjJP8AOs95GVwd/OP4skce1WkusvHKZGjikwHCjHB9qmGkWmTY0Tl2ZMrs/iIOT+VWobeRgYIkRyynmSTbgVStJoTmKJwQD+P41oSXCxyo4BIA2HHeofNJ6l8vRF2GApGUaLJROfmxyO/vVc3Xl4iIKHGc445POTStfNJkDJwQORx+NQfbHiuJX35V/lMYxgCteW1hxiXXWGSNBjGCO5H45FT/AGoScqNhqghNxJy8ceVyBn0/rRCblYRFMih8Ekr0Hp+lVdyZrbp1LMkShQSp3biRg8c/161atUEVsSo5GSxzg1WspBsTOSSSD3xz3pGtZRdeawIjz9wMQGFKyk+xlJX0ZKZnE1th9kLFgRngnHH5VLBfPCQZQCFIXPByScZOOnNVQHluhGqbIh1xk4JGe/vVpNBn86QBC8BQOAThi/fnituWxDgookcXSXUhciAKwHTk8f56VXMQtLm5kE/nFyJCR0HHStJ964WcfM/3fwpzRu62ypEERgytIM/MevNZ3XVa+RnZooEyvNtliZUYb1m7E+n1p0wjJAjT73BHvV+S38uEec6A5I25zUdhFaWcwUoxjIJYkng+tOMle12HutGDLAhuS7guFHMYYgc96SztmTEYA8vJOMZ/WrN63zkriN2BCg4xjNUbAXbIVfnH8anPU1UU7XuR/dNO3gLeb8hxyRjpWrp1m3zxYARlD+Y3UH0qhb4R4I3QjB+Yhq6EkTpLPMfLhwEVmIHQdzU82vKkTNGbcRqvyrk9Khw8nmrj5U7dwetWio83d0Ucj8KdcOFhuJZM/P8AMABySeAat2jEIxsZ0ILfLgepJrTgVPJwcg+qgZz+tYYjukTaiESuNwJ5AGeea6KMQtEAS0Trglo/4j70WvuapFZNNWOcGRCSoBG85OTWnoa/YPMcgXaNuby5fmHPbHpVTUZpi0SQ7NjKN5/iJrc0SFYbaMEeYeOMdAKtR5VdmvTUt6XpIvZrgWttHZTzEcxk4Qex7Vuixlju4LSY/wCkgkyRHryOD7g1SEkkchCbRaOPm4O7OePwrpLKwSaIyLAZJlQETLLlsk4wTz29elNRu79Tiq1L6lPSLeK3R4FI1EOSD5MXNuCeTk5J59O9Gh+RaarcxXUU0SwwkxSuSu7LDoTnBxV650P7FBaT292kSjO6MjazNjlQe9Ydxay6kyf2ZdzWwUkvFLh2C9CWHYZ6V0fCrnn6Turly/gIhjub2UXjGUrD8xJiVjhc4rmfFemvpk3nEEJuChi3BPbjNda6Jb6bc7IxIyrEzH1IPOBXJ+JZ11b7a0Usn2aEiRhJxtBPYVlL3k7lUpWlZnParCmpwg58t0TrjOWHP61l7Flg3HaGj5LdzWjBfKm8IgdNpw596zpYlcu+Hxg8ZPU1kkk7nU5GfEqSZDcF8kVnTxJYTW+2PzIwTnfk9TWjMDCoZRvOcH2olxc2ofyyWHB/M+9DjzX1Mk2mmUrbT3nEj+Wfs284kQ/KMdj6io7CK3R7t5ELgAMsaHuD2p6ubRNgzsHRATjJPp0q5aWsEu8tkEAZxw3J9awly7GzV3cqXVzFLajMXmPvBbdnOPTHrVOfUd00joTE+7KZ9jmtW60ZftIAlZBOOA46e/GewofSRZ28QIE+Tnft6n0z3FVLbyLi1FIyEvVmEkUgDvkEu2epyc570TTJJxJOpmfonfA9Kh1kOsJxG0aRn7yc5JPTFV7eMGGNEj2OoBTfwQDnOc1m1K/uam3LdcyJhPbQTLDLJ820kAd/xpqiIQkgCNN2cseT9KlKiKHBxJLnBGOxqnfSzSpHG8ZkijGRxkg59OvvWlm7N7ivfqWMx2io7xvLuOA2Dxn39BUNxNJJ+7cggHII5NLa3fnWfmFzgkqA/bNVfta8qoBcdDmkrWsLV6tEkksSJkJskJ6n09qhN0sWAxHt9abMQPmkOXAz19arSPGwj2kpITnIBI98+lPl0MdHuX7a8LXKEoCOcn04q2kpLO/ADcEg8msaQkSbY3384zU0TTJHOruCG4xjnFZOa5kmZtWZbllmdyiZdQpYEnA5HSorVpuHfyxIp7EZx9aqRwsCzM7HHOwdKlmkKlMY5HBoUIX5kTOy0RNqEskduSA7xscN2Hvz+NU5yFVGV8FiOF5/On5NwWjORu46noev0qK8heKIRo4EjsMOefr+ldEYwlsjnei1Y5ijJtR8EEHj9adJ80OSSIyM59KgIZmRgRtAx05NF5Js0+RQQXLrx7c5rqpcvqebWbWqOe1B41fK9QMdMCtjw7xGoGA8nr7VhQxm51J1YP8AvDkZPygD+VdjoNqqSbAR8gyAPU1dZvS5FJX1Z1EErWdgUPtzmsO3ie+v90u/AOMAkDH+NbLqLsAF/kByee4NRXcIjkjMOB/E7+lYqntZnrYeF3qXJNDjFtI0ud+QBznrT7ewjt3jUyEoRwhxw3Wo7DUS144bcEBXaT/OrtxOH3yKPMBJ6Hk+tKekdXc9VQaIFhvLK6dZswxEYIycN6Y59+a63w3pqFwkh2K+eSO4BNYcMby+WzvliuQDknGcV1dteyJbo7xxomCAwznOKwjJPQVSLSMPXYxFKSP4VJPaudt5fNnKj+L+da3iLUWkheTzA6pnJP8AWuW0O4QPcXMUhiO8+pycfpVW1ukcc9D1/wCCL+XHrY5C+aCH685xivSN4cDsTmvPPgrb7dFvbnACXUgb156n9a9FQMF3Daw7g16WHXupnxGOkpVmxCq7859qU/IcDnNIVzjIwD0OMjIp3CtjPNdid2ef6gqAoDn5u4prYPBHHXmlVVABBy3JJNC4P3s0r6gNOOwznrUg+Y5PpgU3cDknIOcDPelGE3gkj0xzz+dUr3AaF+QljnB4pBnGCM56Ufe4Gef50/aN2AfxoaFoMAJwAOO5o4LA+xpWxyBnNC+9LTYLJiAK4zyGCnH1ppBPlknH94JT2JLEDIJ6GkPCoRkg/wA6V+gwJ6noPShj+lA4bPXPYdqMDn88015ggcgdBg+tIB84AXJzmjJbgmkUHqPzqmxNq4gO1SckYP1p2B+7AySAd3FDAYHA/wAeaX5kUkEAH5ffmodkxjTngkfhR79fpSkFcAng0MWTgdvejfYTXcTIWUk5BB6H0prkFeM4zn2pWzycli3qc/zpxQEkA5A7016k7CAAcdc+lIDjAGQ3fNKch1wMAgnPuKV8eZhs4AH45qX3LSEAxkn1pwOODSEgjDHCjpScNsAHIGM00vIOoqsS3znjml2lfmHI680Add/v0/SmkFgATxT0voDuIc9OeTxinb85AGWNJgg5H6ULkduabVxahg9O9NbJyAeacRg8nn/GkwB1GSM01ZBcQrkDBw3rzTt3Ycc8etHdCTwP60byeDjPXNLmGNUcjp3pCv73IOB3p+7uT1prY3YJOTTV7E26jR83TtyaFBbIAAyQR659zS5DLxwwODnuKWR1TBPIxnj196q7AV19MZHekYMUxng9KQA7jjgnpRs5ySTihtvQEhSMP05ximAFW5PzZ9KeBlcj3zSIxkQkdaSQrCHJO49R0NKQrEY4YcZpYwXBY/J2pqlVOFOT647Ur2GDMT8gO/vStjfhTlaM7uMnaPwNIFB+YcZGOafqF7BnGSTjHrRKrs2Yg5THBo254HJFOeQysS0mD0xQ7bjsX2LHoB0pB8hy3T0pceWuTJvHYY6UiN8ykjpnj61PUroA4wT25FJtYl9z5UnIGMYpFYtkAbh6U5wVbrz0xj+tJpsSa6BvU8KMY7etN+916j1pzKo6U4DcuR26VSsN+QwsdwIHzDjPtQQq4yfnNL80aZI4PGfegHHQ49DjvS0uITBLMRj5cUmdygnvTl4GSeR1oIHI/lR6lWsNAx36d6cuW4DEA4zj2pqFSpyTx0wO9KOFOKVrCYjjLnHIHfNOBBYlRyfWmj7pI6+tAcHGODQtSbais23kk8daZxnI4Bp2CGBHIoyS2Dir2L2EX5s8cjufSkz0PA7cUN93GefWjGOOPrSXmLVihQ37snDYz15NIz+bIVCOgGAN2Ofyp2dvApeinIHPQ1KS6C2GfO43s/yjgc9cUHJTCnrTmB2A8ZA5FBzgZ6mkO41+nJ705jtbH50MGPGeOvFNI3MTknnvVJqwndB0OCOTzmm8MxJzkjIqQbRznB7k0x8nG3ketFuwJifxgADGOT75pScdenehDiXIyDSlgzkd8dKLjYj5IyMAheD9aZlthyecfhmnMdwyetGBt3EYU+tLTcdrbCsR+J59qRBzgnGetBw6ZB3/AI0gGD14FTYGxDGQCSSQCRxQR2FKRt4zznpn1oPOcUwYwn94RjkBSD9c0McfNgk07bzkHBPc57UrYHHWi6ewr20EI3Kc9+1Cfd/nQF3tkDgfypoO3g+/5UFWVh3Qn1prsHY5PXrxSqFC5B5pDyiFvp703rsSrAOOSeME59Kc+SwA6mh8bMEZB6/SmMMsSvTsPSjRopKwrqwyBwRSAYByN/rSBj0ppDDac1NxXuc38T7L7b4Ilfj/AEZxIRjPevnbxLjyRIAx2gH5PlOD1AP0r6k1SAarpV5YNxG8bEnHcDNfNt6hWOe0lBfaWU57c8V42JiudPufX5PVTg4XM3TLppo9u8ovUEZBx6V12l2MioJzl41w3tyO9cBb3gsXKPxtP+sk4FdZpWtmRXh34ZQPoc5rk13TPqYu3uk+qziaaQhHODye1cnrYBIaM43LgnP8WT2+ldXqBfyspghhg4IyT/Suc/s17rLy5TuB1/OqU3yo64Wtc5edGjTYMkcDPXmsq8gYKXI9znvXeL4Vl8h3CYhDYzn1qE+Ei55kwvU5GQDUc/LrsjKc4x2MPw7q32BIhK4SMqBgZLbvz6V6DpeoNdQnBzuPPPJNec65pkenM6kMTg5Ye3NanhbX4rW8jshIZC6b3f0bjA/Wm5056Lc46sZW5kjstWhFxGhAKFBg89awbwBbd1L7U6jPr6V10tu8gMRwWQHOPauYvkD71fAHNZp3916HNfozl7wlGIIAHtWZHcM6uXPBGMDvg1sXmDgY4wSc8EiseWEzQsR8u4cd67Yc2iJbSLkDrGUK9WHJq+QR5anHQ8j3PesaIyIifu8snC4PXPqK2fv+WWwST2PfHT8KzmveRk1YsQPtkPBwo455Jx/jUtzHIwBf5ZGQNnr1psG6NHAwCe3c5oleYRZJHACgY7CpcknaxNlcqyokP8abzyAOe/rVdmYK9zJHgAEBiOufSrF0YvOBVDhVHUe1VX5tkQloxuJAAyBjpmp0TsjsgmOvQHQpBl39emT9aI3lSFCCvmrwAen41ZlRHsLc52ShyGH+z2NRHYd6EsUxkH0wetTdPQ0WmhOHjlMUbj5z97FRJPGs85QHhjGoJ5YY6ioWbc4aMHb/AHqlsrlHeRyDtDsgHHbvUO7Vmb81kTO5fjyNo4JcEc59uopskDQ3B2cxYwo7k1MVR48gkMehA7+9SQsqSyNJ93byf7p/+uaXM/hbDmGW0avzJwp747imgYjDE5boSRgcUwSySTbEQhOrSA9qjl8wuIpvMESk4PHJ/Clqnd6ItXWpZgdxMGjKBDweDn881pxTEo7Pswrcc9vWsyEujja6RjOcsMinC8SdnXyxlSUyRxx3FVF9Wy2tTWM/m5K8k8nnrVQ3G25CCMBSvUHjNV4bp7pzEqEFRjcB2q22mM4dXfy40AYkdTTk5N2RaaW5ZWUKPkjDuG6nvV62jllugwGxCOUznFFtaRkhkBMbAbcjuKnhTbzAPnZsHOeMVWiFzJ7MlgjZLglf3iKw3EcAVsJam6iSQn5CcHHofSmRrCIYyI3ych0yQGwasK/kDMaHy8ALH159qISU2YNNjYoG+0SROmxUx5ZPcEZrVjt0luUm373VdrJnaAo9OaqwRyXcPnKhSNt3JGCCO2Ka9hLcLGY7cy7SSZCew6962jJisrrUcsCzpvdC0RY7c9xmnOsthbeQ9syASBV9ASM/liiESJFG7wSBSuQM4Ck+o61XGozxRyIXmkjmYfITgr/UVF3q7C9NglmW2u3DROGkHIwcDA65rntc1MW5TYC7OcY6Dk9a6W6vc28iSyFxx1PPFcdrE4E4lXGE+6T2+tDUmlroQrKV0U73UPO3AOCy8EKM/kadCkry2kYcwK0oZyMHIHrg96xRKTO4D8tycDoTW5YvHGg3P9Pr6mtGm0rDemp1NnB5rhV/eEqVB+verd6hVLeBx8kQOQ3Uk9/esTTbxonLscjGB7Vavb2N4A8ke+Uj5X3EbcnrgU4KyaRm/ddyxhJ1kUyAY6lzgVcuYl+y3Bd9qxlVTHcHj9Kyl1BUjIAV8/eGMnirf2lJ0MAO9GGc+/HFQ7q3MZ3bRRXzEiAEmcfJuPHrV+CBpECIWdgBn6+vFY16BM8kJOxRxkdNwHWrmnSE3WXlwm0BAD045roaSRrzKKubCxhCkr5c5C4Hp3Oa39O1JYVcRqQFJ2hgDkH1rjrnU5YpoI4IvNi37JM9QPX2ra0pZTeODh4jlgQTkHPT6UJq2orvc3IdZe6SXZGjsW2gdgQfT0ras72TTXeKJ3k3upwshIx179MGsGVzbzGZMGMAH5MZySeMVPpim2effK5V/m6fdzkr34pRv1ZlNq2h10+rTf2kbS9t/wDRYAZVnkORz/ET7fWtLRJtPk1O8lSIW9xHAYmmZsLKp5BAPeuAl1m5bSjBPcyBmHlFydwGe30rTutf8+0FpBZ/6QI1Cydi2Op9RXS9N2cE6V9tDXc2mlab5U7vcWswYLNCMsOSx69hXJX/AJd5cxR2EoktpxgynjPtj69a0bm4ubm3sA15ZBlhaOTym+Zcjpt9TnBrC1IxwWlvFIfLSD5onXAG4Z64rCb92yNKcFHVmLdyLtdOm0kZ71ShceQZYSJfLUs4J9Klu7lXlRjIjh87k79KqSzQWswl+RA8ZCxY4J9xWa5mlcuTUVYw1kmW7vJZT+7mYMoXoB+NO0e5UrewSy/Mr5Tk5IPP9ar6peNJZyxI5MoBKonvVLT7jypd7bY2YYbI4OB/Ot+W68zKU9TXdPMulTzNgAwT2JrS8uSO28xiu9fvCPv+dcxdXKlgYpD97JPTn8+eK0LS6eeTZGTG56GXkY/A1yTjytSTOqk7+70OisrksglQAHbkZ44P/wBaq00tzfBYBiKOInYwyevXj61LDqEZfY4QhUChRxgA9auQSbo3FtAJZmycZ6D2pc1ltodDhZcxBLoj7QsIWWGPEjyyDB9+KxNXshfPGA+Xk+TeoOQpNdBFayyO885nHyn92Admfc9KWW5S2RDBAfMAKPsx371LtfRmezv1OKu7ZrOPZEHIT5QxHPHSs0RMIy/mGTcckk4Irt76CO7njKPiNQMpjqcVhahYyrcC3jgWKFlJMx6knsKzvy7l899znEUDzAk+YyrDyxg4J75qpGdr+UI3cxg5OOmfetlrF9Nh2AL1xk8mo2eSOLEkYCjgjOc1opPcOdt+RlTl5IUXzSnv15qRruKEbcEgr1APWnmNpPmZPkBwNvb61VedYzsyUz3xwSP604y5ndilaZaMqTQoAgQpgjAwTRNchpsAlMnGCOpqKbdMkbNIMZGdpy2B656U3zpGkkiKFVVurL69O/pUSUeiOWSXUtS3EawpM5AfkEdOKrTXO1xjOASV7df58VOkYZCWPQE89OKqT27hASNjYJUZB/kacL22M15svxSGCbc4G5h8pzng/TjmnXkyz7EjHES5P41QQTXNsicCYqQQhIxUqqY8DIDJ8h7lvWuiLs7rqYyskRwPl9oD4Y556Co9Vu44P3cuI2cMQT0wKdvVblWBk3Kp/dgnaSfbpUHiJEkSLf8APhOv1Jrspcqei0PLq7mIHjnuYyj4dc4weoruPCsgVSWfLgZweSc1x2nWyxptQA5PXvXWaU8SQp8hR2BVTkc4z/Ks6l3KyOmjFS0J9T19bK8kggJc43EDpn39xV3TJ5Ll2342HBFcULqW41As/wA7MSF9/TpXpPhrSmmRA4AP8NefVm+ayPbhDlgmxJrGQ/MucAcDpWjaRv5SqwyAOmK1riza2CBznAwSO/rUthHA6SB3ERUFlJ6kjtWjm5WVgVe25XhtwUDIMy9EB4H40t7rI09PKk4c8Yz3rL17WXgiSSIGRuAQOvJ61xmsa+UmIMgcryQQcg1aVlc3bUo3ZpeJtWYWhiAA875Tz6n09apwYg07YpSQtnIAxyf61h2Mr65fb2chUPBIJGT36111paf2hq1lp8UgkaWZd5xgkd6ck+558naLke8/C7TE07wjZKScyLuKHjk9a6kxKqkqcc5IpLO2FvYQQDaPLULwOlSANjBHXnPavVppRios+ErvmqNkW9kb53Pl84Gc4qQL8306H3pxbP3h703D8HoG7d62T6I599xckqA3JHT0o+79KCc4Bz160qkKwBPsOKLJ7sew0qDyASR37U5ucsO/NM2bAcHg96kwqJkuKu0egW7DcnnO1F7GnOARuA696afmweME55oDZYjnjp6VNmmK1w42kZzjAP40hK5CggE9s80hOFJHI/qaVjhRgY+nqabdwuHnFH2ZA3DpS87eDx3ofgbSBxznvTSQvB59KS8hahghuT9aC2xjjBFOGScZIAwcGgsAWIQnO7HA65+tFncV3caQpAweTRgqx3daCAeccjpSxliCzdc4x1oG1fYAV4U5yc4xTBGwUgkbVGcnrTlfDjHUgnkU1uckjselO1tR6LQXIORnOMc0hVnwCefahk3N1yDTyu1geOe1LzJvbYQgc7uw4+tIDwRmhsKxxkilyGwR0I60IdgXanJIH1pGHzc+nWgBn3hkHH8qN3mEAnAx3pJNPQS3FCNHh+3OOe9NDlmIweDzn3oYq2Qfn54waUj5ea12GxVcx55IDcfhTS3lgbORnml2jHNIQexGal3DYRxtfPY9KUtk5wQKDlcA9+1BKBDkHI7CnfQQKN/PTafzpWAHI/i/pSAAnHTjNLjrjIx61O47icjAPBNIuACMnPbil2sWBLnjqaT5tuD2p3S0EOaN044LYB/OmZ3cg4o3MBjGaUHzMnkgfzqktAF2h3wXGO5P0qPbnqehqVQXXaBuA5xTS2eg55qUDEYncO1DAooyeDTmGCDngUFscEZqvQWw0oETOeM9B1pDGHADA7c5yOOafuK46jOR+dJg7dgORSHYQtjg8j+tIrsWBOMc5oIy3v8A40uCr4PQVemwtABY9eDR9/k4ySaAxZ8BzgHoaZhWz6A/rUsYgQIx5BcHB5pQm8Z8vPvShQHBPOeaUnB+/j2pCehfbPGAOfrTm27sgEDpzRndjI4/GlJGeDzS6ljMnbgD8e9CsCc54z3oCDdyc07AZ8DqalrsPViP85zj1xikEhQnH8XBxSmMl/TA5HtQhUtkcjHeqSSVxAsW/wBcjJ68UA9sUElVwcc801m25OOKVnuUrIQISSTjHSnbfM2FXxgZPuaCCVGCcd6No780rrqQ2BB9ifahfTHSjdtXATGDzmhuuVyM+9UkVfuIRt4BowBNzxx1peB90HpjJNAZVAGAM9TSaaGkKygJnPfpTODkc49KUfL1570pYqPemnpqDQ3Z24/GlA4GRweKU7RyR81IhKkMSCRnr70r9iRAQcEfOufXFKQVb5hxjIxQEQ8HfnBOU/8Ar0qruTIOT0/Kq0QDfu4J5U9SOgpzDcuR2HH1pm3cpGMZPP1p5XYuP61FtbgNBGwkYyewpNuBgnFD4UjbwO9Oz5YJByCMdM9asfUFUNklsnHGKReuB0puMpgcZ5JFKGIfIFQ02F+gpVQ3B/HNNCl8HhTnH4UMOCAevNNYlscUJOPULCt8ueAWJ65NDoSockc9qUsSM0YYbgchxg4Pof8AGne2wmxu4hsnkUu3LAj8aV3B+dueKQ5x6d8jjrRZ3uCE+U4OKMDk45Ix9aNx6dSD1NL98kl9gXtjrn3oe42Iqg5BPTqKQ5Y+1Kfm5HemgkfMDweoqdQ0QYI+hpM7foQafwORk00crjpiq2KE2lQO57GkyTzwfWnB8LgP5gHoCKB8y5OB3xS16i2Ed88k54pFfavbBpydCRg+9RnI/CqYx/QnFIMjkgkNnBpS2frjtSOehUEtnnngAipSJuMMXCMp+YZPA5P/AOuvBPiRoraL4tnaMf6JdruCkcA45+le/IzRsG78/lXG/FHwu2u+GHlt8G6tyZQQOcAciuKvHmV0etgK/sqqT6nztrMZCvIgAUL0I7/Ws/SNcEN6gnzGGTB7gEH1H1rXWf7VblHGDypyO4FcxqOmSR3MoBwseGV16YNeXe2kdj9Bp2nHludjb+KlM/lEjYGxkKcH8aupfZYEEgHrg9R3ry6e5lglGHkyBuyQdv51fsvE0zrBCQNhbJPOR/8AWo5Fax2NOGh65BOZbCKMg8t8qY4xnqal+zFfkdANpycDGa53RNUS4MaCQ8AgfzrqLQh7dwEJxyTWPI3ujzea8rM888b2RM7hEPmPlv8AZJ+tedrqCWl4bgI0DAhH3nqwPbHWvc/EVl9qUfIOnHvXlniTwtJAhSIBD19uaz5VGV2tDvTUoNM9QsNQXUNLgu1k+fHzOOmcd6yb+NZJCAC4xn5KzfBt35ekT2shCFHJHpgipbyZhxnPpznJJra6WvQ8x9V2Ma+hZclsA8jnk4FYuwKpDZzk45wK6W7kSSPGMcYI+lYV1Fn7pOGPQY4xzWkJKLM0+bUbZASuCevfmr6yNC5ztKjkGs23iMe8DnIPPPf3q5G/yxn+4Dke9aSb+yyGrI0RJ5yxsuNxGSM+lTmRjAY9pGemO5qlaujYBOJCM471cWQcDGT65OKw5lo+pnr1Kt0QoTeQCRVcCUW0kRBLBsEnk4J/MYq5exCRCCuSMN7jP9Kpx/LG8zyDOecnP50Xjv3OqCutWSOu2HcZAR0G44otkFvbIjgmRVOQMEnnvz6U7Z9yYopQsM8ipntBBcySYyz88HjnmoqJRWhtuipfQxvG6pIYNwyBGOBjrk9OaS1HzIOC3Ul+lLf200OGHPmfpVZi6TvG0ZSUKu3B+U9aGlZXNbaaal57ox7QvLdQB6570yTddM6SkiOQYdAeuDmqltH9rnjklQwAnJ83jgelaLOrOXBy0hODjjn3otdMNnYbG0aRmNBsVOn0pkl07xuZN5P3skU6VZOQdhdVwPeo1AEwiXKQRr82ehPt7URajZM15bkcisYkSTfu4PDfzwatKN00RIxt65zgj8KjSFbhzjmMnj29q1leJ4AixYYE/NmtFBvWJs5JaFq3d2tlOP3YGePTNXrQqIjPLI+Qp2FF6A84NZVrsZHieXYMFcL1/wDrVbhTzLKJmkkDRgbo+3Axk+tQ5PoZ2T2NGzm/tDyGtMnYxRt/AznJqy8vl3JOCCSSPSoNKuPISNYovM3yFy49cdc/hWs7SnYUiMjcjg/4027bkv3WTQ2VysVxK8hkLpuVD0GM+/ephfQQRpjehVVJHU7z1ApEu2fYhkCLGrDHTqc81FDMomlNsN8kh/iGefxpXVtDOPN1LiPPFJhLnZEQGMZA5J68npUck6yeYiu8DnkCPPJ+uaqvbWttcRPdxzbvm3kSZPTsBx/OnSzxbd0SXMDDAjleP+HOevrWis1oabkSarcRXDyOZYYwfuyjbyOh5qxLelmeUSF5XHI7dc1Dd3scjSGUS3KbeO53fj2rIurr7QfKJ+z4BwQcEEDuaTi4rmuRL0LV7dx3EyRFDlcEpnk1kXsyy25YIJNuf3ZPYVamZV8tkMu44CggnOR1JzWZqm63zI52+Wu/GPT9KS5mtTlk76I5hLkf2kUCZ8wllUZzkdR78VrWl0hZ5ihIUYHPQ1zd7JGdVgvbR2kZeQTxg45HuDWhBflLcAIE3LvYE9yc1al0izZbbHWR6ki3Eakl9/JI55qSfUZncRufkBwehwPr9a5u3vBIMEbH3bvwqaa/QIYicFvfH61ooRfUmVtkXbbV4BqUqPPIAG2AYyCScckc1d0zVXeYk5JyRtQEnA78VzF2AZBE8ojPDA565GfWqC3kdtdI6ZjdcjfGcE59aqXK1cmVnsehebbXV5Gi/JKzBTzjr7VDHLIJ8dME4P0NcbaakJbwXJlZEH8DAZ3HvnJrVGqyfvGAKyKxGG9qFdbozR3FtOXaUh+cBySOprQtL2QxFos7mUj864G28SMj8kbenBrptL1AzInkD3470l7upK0epvmS4WPeCfJixu7lualj1uNY8vuKyED05Gf5VkzM8k3n7mBAw0QPHPfHrTZrlGuYopQZIsck/Lg9ulabapA2nubg1VUwqTFy+C31GfwrQs9VkebeJMyqPlAA5H/1q4+W+tdNt3d3GCSD1yAfQ9a0LGeK3mjdZD5Ow5BPOT7k1TXMkL3baG/Ek1zcQFLcRCVgXkkG3ao6k/5zUt1qUAS4ihQTgHI5GRg/1rn7q8aYRxQXZcK25ucnHPHNNn1ECFYUA3Ek5A4HHeoat0M+Vtle8uYhc48woHHzAc4Pfmsi7j89RKkgdBkKgHOfXNWbqWMu8RlHmOudy9h3rCuL5bRDGpAKAjPbj6VSTjojnqu2pS1R1tH8xUcSsdrEn8sfrWJPqoe8EQk8wgcAHtmqvjHXXkh3sgMEjgEoeVI/HpXLw6gI8OX5PAPcg9ea6ZxSSdzlV2k+p2FzfC0u8yXHlWzgABum7vzW/HbXNnbRXagvDjJPXqPrnFefLq39ovb20knmRtIBsI3EnOOvavVL2VZYkiUeQEQLt+lcVSUOh6OHTitWZ1hrkF9swBG+SuXHJx1FdFa61FYqiCN0kk+7KDwuOv51yJs44TmSVY3Y5JAOAScZzW1p4m0+Ul5BcxIWA4+9n6/41x+h6T5Ts4b6W8XDvKkQUnfnjOOOM96gedwqW8UEl67ghvJA3An2qjYCJEE1zP8AaEP3YIyQo+pz1Famj39vA7pbXP2eV2aQOQc8DhRQtDFlefw++nW0Dl28+YnfDIf9Vis+8tXuZwhKbFHMhPH+Nbk967OXnQ3E0gIDY5APuTWXJ+7kkU4kIwcAdAR3/GjSL3IaujFudMjkRojKhQZO8E4z9axL3T3zvI8wL/ECcV0slrHLE4HHfFZk2nIscbh8FgS6Z7//AKqOe2i6mezuzmbyQ2ygAgOwzj1rMgVURCcuoJypPU/Wuhvohbjd8o7b36D61jPZraTOepI6ZyM+tdCSSNVLQqLA8Z3LIkhPbBBGffPOKniZlmCu6HzGwASMg4piMC+V/wBZnp2pjQLL5nnjYyHIwMc0rxW7MZLUvzOkqGMpnHX61XE5aby3IzgkduBTIXEEIVGLoOdx55z0qw5YJ5rBCoOM45wf61K3OaSu9BkHl2zkjhmJOc96QtsJdH3gkk/XvUM9ws7/ALoeWitgtIOenbmmNMY5UCONreo6mtkm0ZNX2LEEbGfeCmSPmHI6npVTxK58qIRA5AbcM9fT+tWwjmSNwRk9fpVPXED3wdnOSoPJI6110/diebV0ZTt38jHmOuQASCcHmte0k3To6OAVzjPPWueMziWQ48wYxx7dKs6Zd+e8YBKDuAcHn1rKcbyvFndRvy2segaL4WQPbzmJcHkYx0P616RptitoQeCx7t05rjtF1JI7dM/wqMenvVq88ai0hMLP5aFg3YZP1NY2TdzsjOVtDZ1C7LZDgDGcAdBXM3OsC3k2tn8Koz+KDdFgj+WHPLueP0NchqusyXE0nlSb3QEED1xxWqgkuZmcnzytE3NX8RWyL8jkEtt54JPWuKnv7rVNRS2tpFRpTgyFdwGfWnRaTdalJG8/Ufw+/r1rtNC8MLDChiTD8chQBu+tROakvdZ2RXu3kSeGtMj0ywdHw7KAAQOuK9C+Cvh4ar4wl1J0JgtV2qTjG4ZJrgtVmngQpGMzO20EDPOa+ifht4bj8PeFLZJEL3NwDM8g/vGnSXNNRtseJmFbkjZPc6ZiTkjjcSacp+Q5zxwD60qDPfnrRG2xTgfeOee1eve6uj493e4jZ7HIpwA4J64pNobgHk5JFCBfXecdaNxLRC+gzjbmjc20A9s0HLcjr60jkvz0PvVWC9xN52YpQQM4FOMbR5O8E4zx70nseKE0FkN3OVxs6dCO9LtC7Tnmk3FDgZwOac69CQcU27C1aGuN3HvnFKR82DRx0554oKfLgtmlo3oNWFUDkfl60n3cnG8YIOetCHD8jjHrSMFBJyaPMVtRw3AkEDO3P50xVyoznnNKclQeSM8jpxSducj60ctx6htYNk854GKUJnjnjpQ2U69OvBpUAdzjoc45PGaauhNdxirtz70uWORsxngZPUUgBV8N06Uo+UEbvl7fnUx8w9BE2gHccN2HXNNJJJymAo61KG+YgDj3qNvn461WiDYXqoPal3BlIx+NDZboOBSHDD3B5ovYQEdh2oUHoT69KdvHPsKYvL4GfWqXmNsMcZoYbgcHNIcKeSCT0FPMnAGBtPtQ9BJiFDjJHGcZox0xn0zSyc4xwMdqTOelKwbsaV2kA5pQN3HakZSDQAd4IOwZ5z60aNaFA29emM9N5pWDBxzgdD70rH5uvPJNNBAJLc0dNAHthM+9R4I5pQTtBwcdjT8kjIxjBp6NEsZ9/n06058xMQT04xnpSYCkMOfWhyZHc465JI96lKwaick4X8KQklORzTkJ5HBJxj1FDHC4PXJzinuURq33QTs5wTjNPBwSSck0CQLsI4x/OmneM4Ge9NX7EoUDGSDjB9eP/rU7O/IHX1pvUHP3zgY/nTs7VwPwoa1AZkBgCTk9+1BQkkL36/hShcdXHSgEMAc4JODVeQbjckZ2Y55PFLuZsZ6jmnbuNmBx3oC4OQefSk9NRPQYw+Q9VNP8kH+LGOMUjhj3JJpNv95+aSdw3NBSAABzS9B35pFJkBx170rNkAgZHQVNpGwmCwB4FI6h+T6Y44p/3xkr8wB70gBH3hsOPWnZvUBny7eX2ehoxnAJBGONv+NPKndjAx2PrSJlWxwOtVcm3mN8tGGcYPoCf1pzZU4zwKEwGwFJwOaAu3jjHbnsazldhdhxtxk5pp3DngnGOac4OMjgihDlxkZHp701GwrjQBkKV+X0HrSgDZ3LfypfLAlJ+4fWheDj1FPyKaTEIwmDx9KbtzgkjHuaXb/D+PX3p3DNhkJGcmjUXNbQiVXV+fnGD2pwJwSeMmnkE5I4C96QSAnl8juX9TRrug6iEgg560DBXg/nSqyqeT/WiMB2PrRfuNjTgMOeM9qVjk4HuaAoXOBzTcdSRz2NFxjnclACenY0H36nFGB06mnLg54JyOv0pJEDM9Mg8g9e9IQdnPrwR9aUkYAXnHQmkI6DOR3OMUbjvYMquSMnJx9PrRuLNj9aVsZyPxoH388ciht7D3GHj5vwpxIYAHtzSHcM8ZHofWgqVcDG/OMYIPJqraEiIyhjk7FJzikOcknOff0pX3fw8EGlbLHj5jSdrDWgE7kRT0TOB9aYzAtg0pZdzAZyB6UBQVGRyOlStBXvsISfvHk+gpcE4YcA0A5BGMMPXvSdelA/ICx6egox8gJPJ6j0/GnZyuR16U1gNuO/H60CGu7xJI4+cAc49KUuCgx0IofdHhQRz7UMQo3EZA44pb7lSEb5Vz0HShVBAAPJprLlcg96Bnbnr1phdgxVGzkITTg2OD3oBQq24H60fLt245POc0khbjQx3cDjoaMhckL1oO3anBJJ57U/hj8pGKl2QaoY+5pMk7uMAUjAFCjJlWHIPofWngKzDJx7imFApJ355wM1O6tuUu6Pn34reCm8K699rtgf7OucvkchWB5BPSuMvYoryHbsPKbePXPrX1L4h8PReJ9KudPeMYdSVJ/hOK+YdS0668L6xJp8+4GM/wAXdc8Y/CvHr0nCV1sfcZXjPax5JvVGDPobNEQjgv8Adwe4xWCbF7d+Ds6+3FeiEQ3DCTufQVV1LS02bRHnJrBa6PVn0vtGjnNH1B7CSLd8hDH5yM4zXcWmr+YI90hdc9QelcVd2DRZHOT0CDP6VJpl4yr5eR5rDKg5zx6itU9OW+pyTTi7xPS7aWCdA+8ORnANZep2kd8JVJUqFJ49QOa56K+uI12v0I6qasWF8s0PJkySRiQ846H86hN9mSpJ63I4rIW0byjG32rPub5Vwo+8T2Hqa09Yu4bexdA4GI8rjjjPOfwriLnUmW5jfzM4xgVi2mLWSbZtZYMyYyrck98iqN24BKAAcdfetH7T9rTEZ/d7ACVGPnP8xis9EzvD/fU4bNDb6GHw6laS8MaRqOEHByAMkfzqaC7VY9zYRiePqahuYArIGICnlQeev8qltoipdXAkUkMpIzgiuqMU4txMlot9zRtHPlBTukIYkg84B/pnNXgAjZD4Rhn8qp2rMZHUvjcCT2z7VdRCyp8gwOOuBWbi+axkk0yveykxFgSeOmecVlxq0SSuxzk5QP0xjjP41uXCA5fjaOorPScY3GEtnjb6VjPRnZDVbFmQPJZjykDybs4Htip7aYTMRIjgIOScdh25qKMyeUJgQhB6elVixSYvjC4wcZpXTbaNrXFeeW6lwkvmohwQ5+6DTZkVDGrPvHXmrTK9xAg/dxqATkYUn6mo0i89cAj5cZzR8TbjuU9NgCwLhCMnHHqBVaUeU8AjPyAklT6dsfjVn7P9omR2ADRgjdjtUZxv2RfvCRlt46DNC5tmNeZWmkIUSRkoTlQDg4I/TBq1G/2kxqRk5+Y9KjuIDND5XyBg24MOelWVkCogOEYdeO/+FVuja6sEMDxY8sHgnPpirhLbPuBFBz7mlnnyMogj47dM1XmlcJGy43A8g9/pQpOOiLT0uy7A0M1xK+FjmIHXjH0zV+2jaEhiTlsg88EU2H7Lx9ot98rYBHTb+NPicEvBEoRE+ZcnPXqM0VFzaPQXNfY2rKaGExP8+3HOzHb0zT45ZLoSfZLhQFJyWGenXoRzWTY6iXWVJYx5XCgjqDnk/StFbyGweOKDEhYbvMXBX35qbNO25k0TCMyAPEf3gO5y/OTVsNfK7pLmJ84EiDI59O1QxBTLHEZYwWHyyDIGPcUNCbd5Fub3CM52MOBkdAPWrj7ydkWn0aLEbwfZyJ9txcR5Idic++MGq8WukTRDBeNcgR9uag1AB4VuViEjpnLDPOfp61TLPdwiW3MNuNpHynbtI6kjNarlSRSSsPvEMUIlS8RJfMJx3Cn2rKkU3ZJ8w7gpLEcBmJPPX0qe5giZEkk2vIqHcSc9vY0un2kyIABFHEEDLgcknqAfapbilaxL93W42LUJo0RHjKKuAJNy8kexpt8pnUB4iJD/AHznj6dKsvbb/MEiB377Tx9OKbN9plhC5MrL8wGcngdBVwbfQ4J6u6OG8R6fBJHIpQAhQY5E/hz6jpWFJOfK2IT8oH6V2Wqo8ySLNj5slcLjGOma4jUJfsc0g3mKQR7mA3bcD17c1aXMjenKzsy9b6sDbeY25yW25GSc+9MutdijOWk44AZ+OT25rnRfPH92V4lf5whOAe1UtQ1ENC4IBB6ZPfNNwcfN/gaygm02btzr5jmKknI5BKnH5/8A16yrnxNJJPj5CG68c1xWr+IJU3rvw/ODuJz9a5PUdc1GY/uCYuoz3/8A1V0Rhzu+hy1KiprWNz2yHXA7xKsixIyE+XnnIP6ewrZi1iW+YSBzI4OAfMxn1zXzAtvfhw63EocDB+dhn6c10Gk6/rWnzW08M7yQqDujduMjpVyp8msWZxm5acup9C/2gQzRs/zEfKI2AYnP1rUsfE8mn+XHkjJAT5ue5PU15V4X8efbZnivoxbzM3yOASuD711s88ibCE3nGc44we9Zxlz6Nb9RXcXZnqdj4rW8+USmMnl93Q4Hr61OfEksuSEEirgcjGBmvNbS7ZI0Af5y2Tv4GPrmrl/4i+zwo5AOEyUjbOSKycLv3m9Cm1tY7O91YTRyARbywwozhc5/OrVvqDzJGGBjkzkrnPT6V5ofFDRsEeWJd2CgHUZ555rUsfEu68cmUuwYqpHAII/+vV+9K1kDdjv5dSCyJKASyelSXOofaSjxmTOw9QB1ri01lQAFkwU/X60t14gmuEzJ+6YDJB6Ee3Sq2sm7mM6l9bG5rWvRjewTZtHBzya5PU9bkQuMjy2jLMT275zniqFxfyaiXFuhl2KTs6dPrXn3xe8XSadp1tp1gczXSlpyTyiDt7ZNdNOlzdNEcFad2ki14j8ZabYvJEJ45biZRhxJkKT7etc8Namfyys4KdWwOp+tcBZKDyQCHGW45z613XgTw1Nr88YaTy7dMlyf4sdQKU5KK3OmjDT3j1v4VaPLqFydTuUkkihG2LHILep+leqahayTtgIHWRuh4IH9ax9Cki02ygtrN9iqmNoHAB9vWuusleeEPMctt4Y5715bbvds6VpYy3uUtEkgMYggVQ2ZADnngYPSs1723hnCm7dCXDyAAEbR2H1rorzTmlhQMQ6g49znt71zM+kPLcPNLbx27NkKx5XaM9DmsZaWt1N6cr7mhpmqJ52DEPLyWGWGDitqHxCLuILJst2yVSM4JA65B61yErWtqkY6sAFLRnAYk/lU2naqrT4MRIXgMenNONkjflvqdfb3MLbtt3JIiIUVCBy+epNG1obY5jIkk5aRcnqP5VlvciC2j8m2jRj8xKcu2T6ZrXsriW6tIBIDG4DEq5HAJ4FEoXWpLVlzIimSOdhiQblU4J6n/JrFud4JCDKA8mty52WhzkYHH4mqt2BK7hH8vKAZHPIrJ3i9WYyV9Tm5YVuklcgBEYqMDIJ61l3mnq8O9pMKvLKvUjn8q6WOGVo5YjtxvyOxNZUsMTSFN+xuc9s1vqldbk2exzi2iFCUzgHjPWnXNu7WpLbs55Y859RWlc2jRMXIeRRj5gMjPv8AjVR2L27oHJYsXGfUL9386qPNy3bM5Td9DPt2whTAx1BAxUt7MwjCR4xwcN6UR27omCnBOePfqM0yW1aSbaSUAXcCPQdq0i1F9zCWrI4MNhEKkjAx2qMStbu6GPAycZ579qsmLawMaDIByf5UXCCW5dTmNmwFB9u596uyUnJ6IlvqhtkVkkwCd3Uc8VBr4YXC+Z94phfw/wD11LFGpVSH+bcQw6Hg1X1mJry7jMbgF+CBnIwMda3jbXszzqj55qxkvA5t84AIHVRjmobGyNusgEjlnbcc+orrItJ/cJyCec8ZNQtoAdzKvAY4J65P0rCb6bHoUY8pb0u9kmswinqOXz+dSz2ZuGlaTAXAZQ3qPSrOm6ctlEix5GMYH86v3zeYmG2kvge4xVQStZsc4vdHPG3WP5QThx71f03w6JwJuCxAUn1q9BpZkKZ5Xt6V0+mWK26LGMbQPy/GsaspbR2HRjZXe5mafoC2zqHQY/U8deK0b1hbwvh8upznPBrRkjKK7sc+gA6Vz2t3ciptgiEsx4wTkflmnTfLqzolLS7NH4deHB4u8bQyFD9isw0kjH7uR2/Ovo52RThP9WPlUegrivhd4ZHhzQuYUElwTITGex57+ldoiZGO4r0MPT5VzW3PicdWdWp6ADjnkNkYxTyVVi8ueenYUhJZADxzmgN7HIyc44rs9DzmAIzwOgobCoPrgUZJbinAgHIzTTexIFQM/wA/em7xIiZJJHGcelOwXbG7ryST/WkPChexOePWmlce+4P8/AGAKDgggDn1pNxRT3z60uCy5OB7VWolqIFI3kt9DSPIScnPChfqc09cFcEc+tATdke2Rmi4dRHHyAE846elMdQvlgk5yc5p3HJzy36U7HlgDO8Ec57VOgnYjZQ+B0GevvSlV6E8DpxyTQR3BPWgOSpB59M0JDV7BuwgzxnpTW3FwCMr1NPePaQDjPXrTRgJg5LZ657elVYXUHzuyMbcfjmlGNgx13AY+vegSMrA8ccUxvvZ6nPWjSw7aiyMI3weAOv1pRgnjpSbsODjJJJP1NKWZjyOPX3qUwG8Dtk0hVeg470rYDZ6cdKAoPOcg0MWjdh27bw3fvTAcAcde5pxILYPYdaMLj2PoaBW7iFsZQ/dPp39qQAsSVOB70rMMULypJ/Kq2Q7LoC/Jg9/X60pPHzCjgbD3HHHvSsMepFTv1GxOA8ZKHHcUhI3HoE/WhjucHJ4GMUpweOASaq6WhKGEjfxn8TmnKFKZBy3OQRQwO4nuf6UICuScZHqaH6DsJtOVJOF5yCKMqqZHTJ60HG3nv2p8ZBJB6YP544/WhMQjISN2SR+gpqKUUnZ8v8AOkVwmd4y5xnHpRgO4cDgMep7c1V9AJAwDZ7ds1GhO3AOFp20HHPSgqB0FIalYaRzgMPpRkDj7vf6UuW24AyRQACoH8VGghMDjPz0Fcr0xRsIwDxRuO4jt6VYDlyvJpDwx9KTBxgjgnnmlG0Y4zz3qW7bg0JjPO8Z7imlQRnjJPWnfMBgJgvnOPQU3CxgAng8c9STRfzB7DgzJggAk8c00qA/XkelOIzgDtTXY5wDimtAQ5jnHHQmhF+UfO9JlkfIOMdeM03c9KwtzSKEdDhTyaQ4BBK/TrTt2F+Ucg9c9qaw/dAnnJ/EVN7o0u2BUFt3JI6Uu/bz1+tIWYPtCZA5zRgOuQcE0R7soXeaQuF4buaUj58DnHX60gAGWJ496OotxSwC5I/LrTD8y7T0pwHf1FDYGCRnHpUi2AME5IyvpQPlIwdnOacMhwVxzkYPPWja2dp9e9VZDTvuNIYHJIOTTjgbwXzt6Ae9KsTM+1BvbnpTOOSMe5FCZIkiApkfe9aACw5POaUZXfjBx0pw569TTAjZCOC4wT0oA3MARxTgCed+CD0oyg2KH+YgnFK4CHLb8tgnrgCnkgkbRjA5NRlsYHVx2pwB+cjgkc0JXHuICV5xlDn86I8L82e/SnKC647rk/pTV56DJPpT1EAXDFtx/CkhKgFCx46UK+5sevY0Yx3xQ30HewuecsTTW+9g9MUpPygn1604ZwR1z0o1XQS13Is/MAvT3pxHY8GhWDR4ZPmzwRShNq4IyPU1L8xsTYduTmggdO+OKX+DGec03aGYY9aegXugQErgZPvQwMZIIAHam8ngdqUnGc8luPWi+oXSEJKK4Hzg84pc4BYkAD8KQgbCG+8BQVyMDFJq70EAbIK46ZJpFJLcITxxTgcrk8dqCx4AJAB4GeKFcpjT8jYJAPTrSEbeD97pTgowc5JB6kAdaVscYznvzSb8hWsMLH+lIZNvykHn8qU8vtHX0pzKwHTkHFJadB6kZGHGeoFLJubBGwbuw4oOeSnOOx70jBzgj8QPejzZImwYwc4HNKAOmee4perhdnB7CnNxkYxTfvFjGfjPahF3YAIBbpk9TSon8Xb0pAAevbkfWlZIm407lC7uo4P1oYY6kZ9qdjLHI5P5USKDLuGPfHcVOl7BYYVB+63bkCuG+KXgMeK7IXNokcd/AjMD3Zen6V3O/PQEY9aeWITh8gjpWdSKkrWOmjWlRkpRPlCxuHtSLS4Qx3CfKwI9DWrPGk0ZJGTwcV6L8WPh1/acZ1jTMi4jX97GB1A54ryuyu5JH2P8mxcHzeDn8a8WovZuzPvMHjViIq25T1C1j3odwJHYjn86yxatFkg8nkGuhnhEtyGdPmx0zWWYTkrN/eOABzjNcsmtD1JNS2H24KxE8DAGDU0eY4ZA6LnqpHfiltYEVHL5O7kA9qk8ky4ALAEYxnt/9euqNuX3tzlnBp3MPV4jNEWPyblxkda56XTFuHG9DJ3ySQf0rtpoVfYATkHaB2qGXTxwMcjg8cVztyTNeljnbJZ7NyDxA4ySccGr97EomjkQZTPzLk5xWhJaopXd98c4I4qGbbboS+Ch7gdM0Rbb0WhxyjbRGVdw7WAj5U8AdxUSSsFDIQWU4P51am2xPtOWyM49KznJTBjG9S3Pp/kVvHm5dzGV0zRhifzDxgYzn15rV2xtGGVnJBXPPfv+tY9k7u+7eduMba1EuXf92MEetCuo6k82pZWFZDxkbjnr3qh5Tfa3SLAwM9Mg5z/hV1lMdsSc7VOencmoovMSSIiLfv8A4ien4d6x6anVB9SaRC0K52BzlmIPXNQSE7wSB5WMNH3+tXHZBMEHDnO4H+lIERZJfMB2H7pHXp79RQly2sjWLa3KVzPBGgJb5W6f/XpTAkVzBGPuBTIShwOnT9aY9uo+V3cCTO3HYd60DaNMqNEnmMByCQOPXmhWuVe2lyAgwxiRzgtkbV54HSmM5ZPNDmQMOhXBA9OafcFRIih/LyVUkZb61NcQtDMyYzGp4zxketD095IpvoUo4wqOQBt5JzzxnP4Uvlx5jfIkVOT2xViaAQLHk43kjFVYoGtodgcSMVIPb/8AVQ5WSbLXYdPK7JHGg2AHBJ64POeakn8krGiAlsFeO+aRLeVVjR3DsBlsNu6nPWn/AGo26/6s8NkbR8w9qFJc1jZarYsRRLFFGGfbKzfMCc/r3rSMKRfMiBk4HI4rLRUlw0mSFYNsz3q9GtvevsMsscQIY7M5P60SabtETViW1gB81JYjuOQPQg+lTK0NtG4SPEESY6Yx64pHXEocSy+SAyCPOOo9uf1pYVgukSMu0YY4fevAHr68VMZNuw4u5LG8PkW80EbvIEOA555+pps6tOiAz/OzjEZHqcnB/CrrJ9mCAwCSMEjzc4OO3HvVeWf7OpJ2FCPkQAZU59etWnFPljsF23oWWD/u7dS52DdgDA596z/IaWdkGTIxIPYe/Jq1Z6q92HO8RsoxjI5qoTPK5ZEkIwdxweOepPpWrk30MknflL8Ea2luCYhKqHBY88E4yfap/MWJyZY440AKoBzxnOQDUNowS2ImA2nqI/vYHbFTKBdDdsPl7Sqbgc4Jzzmso+6x2u9SZFiW3cxQALISQfrVKW2I2GOTy19EHJp/7+IiN5S8S/8ALFFAwPrmkuwWOSj2sIwxORk4/wAe9W33MOVpnP6zbsqbosh+7EZ6n0ridYgW4MwecyxNzsC4wMc+/Wu81PCHazhAwyHzXKau/n2nzyK7gbUOMHv1x1rWMm48qJa02POdd06WBPMSMmMEAdSQD6d8VyN7O8YlHJf7q8969Nu0SRShIwRgeozXMatoXnLtidy6DAkReSc9e9aPnsnfQ2jJpJNnCXtoHUMRvwSuSO5qK1skd9vIUkAkLnGf6VqXenahHKU88lSMMCO4zzjOM1n2j3c0zwbFEcfPmAbSeM9e/wDjXRF2shzScXNlz+yRaGQjDoe+P6VLp2iWqJGVJCvzjGCAfqTWjYiSWOOXcd2M4I9B3z60PGyHYoPmFd3IwMGtI1NWpo4/a8umpGdPhjjOB5mxi3mDjGOg61r6b4mktwBMhMMY+XLdqyTAwXMkbiNz/wAs2GCfpRc2cMi7kn8qSN8GNueO/I61naz5WrI6LQcdTs5JXuW8+ORJNyb1weFyOh9xWRdXT+aCDhycZAzx6VR0/WJLXMSDzIjwxPGMjrzzU0pwmUOQ4LAnpn61KVlZ6o5mmhYr1Q+ThMkfe4JJrXsb8RZ3hAyMrKSSOc/lg1yd44/dsDhwwJDkcAZ5p0GpP86GR5QvBkc9/wCVbfDbQ5m5PRHaXXiARRyGRtjI2CQMgdeuKrN4qjez3iUO5wN7E9B6VyV9dyAuUld436jPX3NVLdYmdFnkMMGckkkKP8azSjZdCGko8zO5m8QCys5bkuI96YXGc5NeG6/r51PVZJcb5NxXJ64z/Wur17WV1CLyYN4tYnIAIIJJHXPcc1zD+HZEvRsiOGGefX/9Vdqbpx5VqcSi+bR7kems7zgvuQZ7CvaPAMqxfZpeQu1gykdyTg/lXD6L4dkjjJIUKF3fPXothpwV2t0TAUAg9MjrXDNOcrW0PQi/dR67oE0EkxBGQQCqZweTXXQXmIshD/Cq46KB1rznRZnWVTgiMA43Dnn39K7zSj50aAnK5HTrzXBWTjI6aVn8RsyeW4LqhJQZXnGT9Kz7u2juPLS5jkMIzgRtgA5zzWowLEdAoOOPQUxgbkfZx+8nYHYQAOn8+Kw1b0NnG2xyGrh7yOOOARC3ifIG3IGO3+NUGRrVMSbbdZWwsi8/p2reNhEqzkZ2xgnYQclsnp+NZN7NIsEonjjCseD/ABYxW0YuxcNmiZL230uEgzmeQEL5jr2weeDW7BqVxfMgSWKQyBSxGF6dOPpXD2Oobbl0Mf7rPy5xknHPNdPYPHI2zfHFPg4ZjjbVT2Let0bEqPcPiSIyNG24xvwOOhqOUhE8x8RseR1wD+FFtM8bj7Rdh4XGH253MR0yKqyXUtxLGSkYg5yuTu9qxjDz0It0KStJLCSwjyWLblzzn1zVK5tlEZlA/eA49zW3LFkB1H7s5PPTisu8kU/O5KQqSG2jOSRVRVm0TZp6GDIrO4zuOTnioHgRJjGRlj+laVyPKcmE8EDOe5HtVF2YZ67iDz9atyehzzbeiRXsh9ndUlHmfMeFOOM03ymjjkjx8/mM4cnnae34UkFzK/8ArQI2GeAac8m4/Nl/p1oSu9GYSVymJ/KyBJ8xPBxzn8agaUtcoDIS53Aq/fPQg+1aBtWmtZyOADu34yQR2/GqszgKC3QjJ9q0Um9Lbkys1oNkbyp3kBzlQNnYEdT+NTJZKbhJTgs6gjHYj9KptcpLchMqileE79etbNtEsktukQK4AyT0znn8K3m0o2W5yRjeS1NOO3XycnhsAU+2toJJEjAMRPdzkE+2OallJ2OxGWAwD71NbydwMetYqSdkelGNloC25QAtgNUaW4e6xkFVP+s57/4VJcHbgn1+tK7OiDGCfQUm3quhMoto1IbEEc9xWlaoIVx69qpiQMEAk3kjk9Oad53kNGhGFz1HSs/Niim9Cxq0wiQmI7xj+MYqH4Z+Gf8AhJfEX2ucEQW53lCO5HSs+aSTVr2OwtPnmlkCDHbnn9K958H+HLbw5okcEYxcHBkPcnnrXXCnKpJLoeXjsR7KHItzZt7cQxhETZGo2qPbvUqFui8YoUENgEv378UbtoPH5V6vkj5Fyu7vUVgQo5Bx147mhc8kZx3oIJGKMbavRKxIEIORnkd/WkOwY45H60rMGOT1pNnftT1a1AFJ2ZI+VumetIxy4Knt+tKxLHGelLuzycCktOoaDTk8DkeuKdHwSCetAUjkt1zmkGEVuTuNUw0sCBVZwc96RcCNM53H/PWnsdg6nmmhsnGcYFK1xWAjLEelIrA89GHOD3oR1GcDlhinOTgE807jGomTn1ocDZgjDbuvbFIDjvkEUoC7EJJzzRYA27Oep9KQnGDnn0xSnhyQB8wHPrSbPTtQrbE3E4U4OfwoULJ2welOXrnlF6ZHNAXPfHvUvQpeYdOc0nG4sOAOOaUctimnK/K3cZHpSt2FLUceGIIH8+ajkw2D3J5xwBThEz78dep9qbtLLkHmtFoL1H7T0GCTnrTWwvenFiT81IBkcijfcoRgQuQQSwozvyW/zmkB+cHA46jJ70pZjgHoeRj0qbMmz3FYncCegAFDHHJ6Hkc0qs0mdxCY6cZzSRgREY9+PqKE77ha4gXeSOmaTaFyVBI96dgYyeoHNAGeASKfUeqGsfSjGUBOM5pY1kJIAztBJpFHQk/WjUNxG5xk8HpT2BGMcqR196R9p4CE5HINMX5lyP4Tjnjk0xXFLEKR60vGMjqD60bSSN33m9KM45H60X6AGATyOKGc98dOKcwI5J/AU0jDnAz2ppDsAOOAcnqaaWAYAc5HWnjrgHH1pGkxknGB1NT3D1EI+XBJLGkOSMClzjnOfoKDzxRqthhtwoINJvL5OCAOM0HKKCMFh2bp19jSsS/JAGecDsaL9ybiN8oApsiqWBHBo3Yalbhqq3UBSwD4Azkd6QjAyevoaeVygYY57Z700ndxjJx0qlqtAFwGAOTgc8UjksxP+NGS2Bgp06dOKZIxVyNzH3FCsibGnu46H6UFU3gHeVPUjjFIc5GODThk8tjOe1Tc1QpX5cgE5OMk9hTM5cKDt+gp7MAQCCT2PpTcqcH+Ik0XWzE2KPvAgdO9JuyxAFOU/PtRD8oyT25po9R2pX6AJIQTjkYpTyoHYGnZG3B6npTeVHXOadwGnjkjAFLtK852g880shBXK5BwetD4JABJBGfyqVq7htsJht+Bk5ycjI4pNo29MN3px4UHnB56UpIXGM596pgMUEcHGfalBYnJOeMUuQDzjnt3pu09DxipuPRAQMD1FKF3YJwSPag4Ckdc9aQnbgDjI5piDA3FmOT6DpQWB5A7d6cv3gDwME5pqsobIGSRS8x2EyGw2OSOfrSoQqluR6fWkYlWBIA9veliXLjnAJ71dluIXOMnuKRAZOFJP8RHpSkHc4OSxOaTbn5iOfWoY72BiQMgDgUkburI46ryKHfgEHoaQnd82MU9RXAnbyvJ96c3z4AOME8U3aTkjhfSkPYnO3Pai3mAoz1Y/Ng9BTUDLk9j0pxRFXOcdc5pBGvUn5ug9PrSYOwoHyuep6UhXP49KCjHkc+vNJk9CNwJ6+lT6Be4hff8v8PfHagMCmVPy80o+7nkE5FI67PlHXtim/MpCgbUJ9fWmkADPbNKVC9foKShRSJ3YuAz/McKeF5phBHSlJzjj7vTP1p5JZMgZOOg9aVmgIwuX3d/WlwHXGDjJ3GjawjBI74NKy5c4fgCjpcpBtI2bDjnim7SS5Jzk07AYAAfjmmnhcY4FR5g07iEFsHofalOC+N2OxOaN43cdwTQpjKZA3jtmq6XZIjKY3wOPU0oZRkDuaRgPlORSlAFyOKE0AjEpwDwTk5HTFJ/Dk9KCMhT1NPfJTGMr3pSKTI96qRkEggnNOc7zwFQEcAUnQ8fTFKDyM/gaaQyMjdncAVIKn3Brxf4tfDbyZTq+khkQDM0aZxnP+Fe1nnk54prRiW3nik5jkBBB6EGsKtKNRWZ1YevLDz50fLEVyZkUgF1C49+uf0pxgDjOMHgg12PxM8E/wDCLX322yTbp0+BsX+FsfyrjkBlQyJL8vKY968KpCVJtM/QMLXjiIc6LKBdpygx/epojV+F4Ap2yRI4x1jYnn3HrQ24cD5+OgPSpbuk0zp1FSyVWyU2hfT1PtTWtxJx25NWWVOS8jZ28AHjJptrIHkJXnaO9To9ZEJa3KclkpTeUyQcD15/pWBqStHc+WOTjOwc8V107FnjCYGcjGPWsbUNOCy+YHGQCGBPWpkrSTiRa6OcaSNZw5xJI2Mg9sVnXTfZ/nCZHUj2pdUiu5Z4UhCxguCwPHH+NSyFmeSIZGOMfjWkXFy1VzCpG9rj7QrKsbReYFbrlSBz0rXt1V4cRja4b5mxzisS0jZflSQlRg4Ixj8K2ba+KQylsDc2PkHaui/RHK77bk1yJLtpEecgyA8A8AnvUcUi25RA4fZgZ9cU8Ria2ypJDZbBHJHXv0qgWEWUGDzu57VlOPLszrpvZM1bi4HmmVRvYjPHHNSQXYu7Zw/+uA3BQCeO/wCRrOtryNMOx8yNsrjtnp29DVmCYoxeEZYgrxxxXM2naxrZNkO4vNGhG8Mx2k9vWtH7TDu8tGO4D5uMA1DPt3BgMlAduRyM1XhVG+4MN1OSc1p7NJXluVdbFzYkd+FDqE5I285BHrUskpX5Tk46Y5qJIl3xvG/KZzxxk/4VJNP58sZPyKOM47/WlFPdlqNxkv8ApcIEuHIdSBgjn8Kijj/eYBwCeQ+e317c0syOsrsshITJ256mnW6i/jjlJIVlYFGyCMCtH72o2rakdvdBUEccRE7bgTwQRnHGO9WktWlCOAC7D5h3zTzDHFbBUAiYAHI5OM/yNIDMzZV1Tb0FSk1rYtSV9BsUAuIwYpFEjfdJBwcf1pfs8kRECSBySNzdl+tKsjbBgYYdNhPHOTio4Yg0ztKZInGNpXkN/vc1mlbU0vZm07MbW3yUAUsBjqcnrUCPPK586OONCTjYck/Wo4ALlyBIN6ZG0nHPWr8cUv2aIv5f3SSAemOtXzKSugVkV7ayhjklMtzO4lGBGDwvqQeoqKWzttj+RLLcNnDbgMAfgSalkEcbGSGTzGPBBG3HsPWn2KsUJAEW7qQOM/WsndapFJ2ejMo2Ah3ztH5BVgAvPJ5xjJ71q6fcXFxNyRHA4wwjJyac2+dEaaVht48snjcD1Gas2BVpCxfABwTjsOtdGsolW5tSzBDbW+ZlMhkGU+7kZPTI9u9OEIEjyO8pOwHGeA3OTjNXSqK0k8eHjdDjYODgcEe9Rw72tIhJ/rSm/nrz61SilG7Rg3fcrJJAPNt5CZOARkYJJ759qg1IPFbP5rnzR9yM8k98ZzVw28bhnlT94BtV89KzrmPdKWcHIbdnOSSRjNCXVbENJHO63vn8oIOQ3zD0AH/16xdSjaJkUIpVkO9sYII7fQiuhvGVnMiRFzu2kkYPP1rO1G1luBhikbopCoBw2emfcVro7XWhm3rqcDNZh7ksx8rY24EnO4HI6Z7GoUtZUhJaQzsnC7sDOT7V0t7pIMwMoDhR9xx1P1rLntTFiOKAyhhn93/CPfnOK6eZTWmxm5Ns5u7sH3sREpMuBIS33cfzqG28OxQRbATHHncMjJOfStowsxkUxkMpwwP86jOnPv3MxBdPL8zOdoGT0zRGSja+hEue2pjppoVR5six7pSsR5y3HQ1JcWKwCMEhy/XHbHrWgjywwPGRFLJCOHYZ78HHrVPdNOw+T5wpIyOMetOfNu9EZNNq6ZlzxwO7lHD/ACHK7unOM8c1kXyK/lPy6NxwCvIHT1yBW3c2kU0SqN6Sq5ZZFJAGeTn1Gf1qjcSuSkUSBzGxZ3+ox0qqcubToXTlLoyNpEjhjuZd7wKACB1GOwzUUviCIX2ZN0kEr7FjTG4LyQcdveobnzLW2KJc5zku8mCAD1HSufuLl1YhdruCAD2Ix2963aV+UmXNbfU6G9SxvonkjuXt5A20wyL0BOAcistpYLdxFc3OcHLeScjI71kNcSzRbUcFhyxmJ55z9eKp3KtKTjAVRjOPx61Spq1jkqSkldPU6GTxDYQTB44pZ02g84HIP48Gsi/1iXUZDHHBHFActiJSvJ/HmqAQsybWxntWpp9rGSZGkx82MNnJrojCnGWpzTU5pak+i2iXEKRkn5XY4kyCT611WlaMwdHcc542fNgd88VHZ2McEIlUIjqcqXGa7KytCtnHInLkFWx3PXOO1c0pXd7FQg46oh0ixgRC6L5sTkhfMHPXqQehzW/a2L286I8rneOFwMDB9cVBBLFdafBO8RfY5CDkEEHkn2rT06RruclozjBIJPoM+tc809dDsg7aM2NOBTCH5COMV2GizCGGPByck5OfUmuRtVmltAd6mIkOuRh/z61t6dfbUaJk5DZ3noc1hJXjrsdMI2W52Ut4HVCwyrnIx0zVkTJbhJFOyQZAyOOa561ugoePZhCOPatL7VDK8bANuAG5T0/ya5ZRv8KNk7aNkWp2skttJLbnbMAzrg8E4PHXiszUYmdDLMQfly5Y1c+2JHI+fkQsTgHPU1cPMi20gOGyQwGQPrWMm776ktuOh5jeMkGrOYLkeWoLuh+bbkdz1GPSti1ZpbmJxKpBjJLZyOeTz1o8QeG511BLm0QCR2/eR45YHoags7WG0uZI5BJ1YsY+RnPTnNW+ZfEbRatdGvbXckcw80kgqSGONnp19a0ImLlAZVj3D73JB/KsTTyIJg8sgnXfkREdB6Vt2mp2EjuZkjKpn5AduD2qG2wcmSXVz86RLkqfl5OecZP4VXltyjuo5Xrkc84qzJIsrlki6LuBGcgGoLWbYjgElW9eOKpNSREm7XKF9GRCJRjB69qyZ/ufMcY/nXTXLtHa7wWREYDP8Pr9K56/RZFJRxIrd/rXUklFHDOTW5RSOIy4dwUbPbn8KZDENzhgMk9e9DLs8sJjcDguc9P/ANdOniRZY2S4JfaQVC4GfWpW92RsiOSdoJHiBkC4GcjAJP8APFVrmVLdP3v97GT79qZcyMUkUnBP8XcU6Z1nVCABu5PHJ9/rWsby2WhF0tDPEMf9qwSrnfIpjA/Nj/Kuq01o4UDAjcTt5z3rnkxIkbpyPbqM96uSXX9nrE8udjnt2HcmtZ+7Cyuc9Jp1TqGuXaPys/KDuOB6U63dVCEk4bpnqaykv1R9quGXHrnOae1+diCOMcE4Ocnn+VcajfU9aytbY1nkQuQw+QetVYLyNp2AyFGcA5qOWQ3DbYpOTjk1TD7bkg5yAQcetUn9mxLV0dDY3a+Y6OD8vU0/VNSSKDepHy9gax4ruOBR13MfmJParfhrR7nxrrMdpHE0lvG/71xwoH9eKpRlzao56tSNKPM+h6p8IPCcbRpqtzkTTrvVcZwOR1r1ONRt46571XsLKCxs4Le3TCxrtUDjAHvVpQy8H8PrXtUYckbHxGIrOrNyAjnJ4alICrk5pNzDkvmT1xRubdg46E1uc1uo0tg5FOVcn5gRnnFKgx8x4LDA/wAaUZTAJJIHU9ah6huMA35JAOORn1pApZzuJC5zwac4xnsex+tBKsg2j5/zppNE2FHzMfxNNR13bj0Hb1peee30pxy/HTFO1hiMQ2DgjNBO1ee/Sm4wgUHpnk0YKrkn2/OpatsAFg2ATyPakkQ8EHgGpCBsyO3Wm9egxTSYD2QFkAOcjNMI+UgHpS7vmBPQdvrTWlO8kkAd81S1C1hwA2kHByeOOaYQOnYdqcgXqDgjnI9aa3q459ah7hew7AAG0jJ7elRqNpyT1p6/PwRgUrNtyF64wcinbuK40HbkHoaVR25A96aCC+DnpRuZXJHz5HOOwNO2ghWCs27GTyKQDbyR82MZ+tO2lOc5OOlLFnqRn2qrFDNrABsEqep9PrSLkcjpil3qRxyKViEXIPPtUsWqGMG+8OB0NPcbXwBkA0ZyvOeelNBIJOcDvmiw73HYGSSenBpsgxwp4XOKMkfdbBYYP0NIw+ePCgqSe/Qiq21ATzFCAkYbuKcQWKnPTvRJubII4ycUDB+8AT0znpUat3sTqKVPJ7eopoYl2BBzTiSvTpikLF4yyLuxjIzTa0u0UriYZZS+TyMGgfe9qcEK5IzjJAJPFGcsMjHqPelo0Qwyd3ynHfPehuWycfhSZ+bA98mjd82RyKaWgWALnOTz1FMCkZxwRTxg5pN5B3ZA3dBjvRqOwnHAI3E55p23oQKGIdsdzRsJXFPcNRQBvzwCcjk4qI4KbDyBUgQF/mOOKZGG2ZPGDQkCsKy5YHpinECTJPUdKQ5JyTk98UcHIHQ56U9QGBMc+lObBRh0ORj3pUO5ueaMHvU211DQjUY69TTmBAyDhvWlHK88rzk9KcPlOW6fWnuEfMZgBiMY7j3NKmSMfwjmjDAHNKwAAJHX0pXbGxu4/hTS/PSngMfmPReBSAADl8n1p7iNFc785wMAfSlyCRgc9CaUgNzzimgMQR3qeZFCB89DznmlPLADGB+dBCgYP3hQFDEAcetK6ZVkAztwD9aCevy9O9J904XpRy/B7Uk0K4gGW4HelYL3PIJyKaQrAMufvfyp0hxyRnNNPsIEYq+ABtwevWgOdoUYAHFIMdzTlZTkk49Pequ+xY0MGbk5NC5XPTJpxHy5wPz5poI2ux+THemRp0ADnng0LjdktxRvZuTyepzSAbsBRz3zS0G9AxuIGcCgj5s9qXbkZ6Uij16c1N2LYUHOeCc/pTVAdQRn/JoHOMIcE4z70jxksgGevaqTDR6inghsZYetG3y+H34Gcd+tOC7hkk5PSmtlssxPApp30DQXkhwCMkdM0hXIxuwQOtKp3ctweR703duyDnjvSUWgFVyMEgHHHSkaULyRgHin52c447UmP4vrxinddguIRkcDqMU1m2jaM4wM07blDk8+3ahvuYD8Z796my6huHODuXAxn8KMggAHIpNrevak9wPwodugWGsNpJHBNBbOAe/fBpxUlN2Ng6fjQSdhJPTqKF5MdhvXk88dqDkHP4U4bXBK9O1DbxgEdRkHtUttCGMuFJ796TOcY609nO3JOTxzjvSY+ehO24PUTgtgrnihiUA28Y60hA69RQiggc5bnvTuxoCrZyBn2FHJbb3xnFDbiMByhxjIpH2LsJcknv3GaPi1BsUcrzxikdemDnPWkwFwpycd6dgUeo2tBqnaQQeQNo+hp2BtCEAKo4xTSp6nv/OlXHBx81TJ3ExgyGxTihy8gzt4Bz60FmLfN96kKqcZJwCSOe5ovYaBsYBA+tKBuwCdg7mkyFGR0NO++Ac1TfmGjGcY+/ls8k9aa2CQRkgU8qSuT1HcUEjv1pJ6i2AcgY79qaTxg85OMUu9TkEkMD0o5Xg/Lg5/Gk9GVZlPVdJg1rTpLO7QPC+QAOoJ7184eJPDNx4L1y4tJQ/kNIfI3DrketfTZbH19awvGvhG28baabecDz1/1TA9/X1rir0faLmW56uBxksNK19GfOqzvv2Nwy8cnvT5bnapP3H6e1QeINE1DwprT2uoxkDcfK44P496yHlZrly5O1myEHQV4rcqbtJbn3NOtCqlJM1BdBvnJOVOCauQXifdH3iOtZQuFCohfIPPSiW6aOSJUII4yevGTkD0NDs5JWOlWZtx3Hlvlzgcn3qgZ0lWRmJL7iTn3qreaqkYRCep5wMkZqC5u4+WgOR2quaMXoyZJPoUtYtiZvPR8BDwT71UJ2q8okO8cAdiakvrxTBIHOWA4XqOn+NYkN0JhIVfhHJZR0z65q7Qk7o5ZqT0ZdGZJsEkN1I+tbNnbiRSSh2gY6nk+tY8cilQ+Mv1Jz1rUtH8xNhfYWGRirUnezOSXul0uAvJ4AxiqTxq7hThCwJB746Zq1NGBCjjqAQSapJCyyCdiu1UKAIOgqb6tsqn725Pp9ofNePI2Lzjvj1/GrEUYnkJUvAEcpgjGcdx7VURlLvJk7OAeenpVq0JiYvKeGHy+xrBXTukdTTWrJryYrG8nJMS8n+9/wDXpumyKRuZDuPaoruTZJ9ncgmTHT0IrTjXOxyI0fnkA49jTl2HGLSFhJUySklEXG4OeMHuaJJUldAPuE7sDpkUrK0iFcghxhh61FGh3HttyMe4qfaW2E/dQl6N6gFOeeV4/OkhZreHMaZwSDn3FEd7HHDJM53pg8+mKfZSCZUkQ/u5F3DPHf0q21a6CM09AicOnnbCsoyvzLzgGmXG5k8wDErdB7ValgcjL9CflCjHH59apRRmV0KSvG9tLtwec5AI47ik4Xd1obc1y3CqpGFKEXBIPOcAVfx5sricASAEceoFQLcwyyneDnBJC4Bz7ZqrF5st5IWlkMRbKnuPYmnUslZfeCTZatVt4nEsiGMyjdgDnj1qxFGZHkSApCW/1bnoM85OaqPeKc4Bj2EjJPbv+dS28IuHAz5ZI+82cflRZWWmh0K3Ldjs3EjuGgWaRQMPKcAn14/rV17U2cJkDqZCuHKnIH5VClvI5dICpdRyQcDH41ZhTzCkCnZJ3JUn696hyS2JWmrKtneRzo4fM7r93C5rY0+GI4f7OItwx83OT3zU8drFAhVXGT1J9e5yTSJCs8wUl/K6+ZGR19OtNa7bDU/5dCeWSTzigEYRV2oQflH4Cq7yrMi7byINHx5eRk47dabNC9kjiGT7S27dyex6j8KqvcgeYwgTHXCr82T1raV27WBRvqixJcnZvkQlR1VTVKaVtm8AEjGPXBpZpobZGRI3C3DEY5yWx+lUROkKSxCcvKp5U9ahRUtiLogvREsgcbn54j7ZPrWdf3DySxutuXAZVYJj93n69q09sLhzJIIB1JbjJ/xqjGPMNwGdREEyhB5J7/8A1q6VHSxmrWuZ+pWjWqpET5jzPhSfU5P8qxG0i5CTlp0BcFFkhOCAGzz+FdGjyeXs35DHq9VWiAtpCjjfyNg5Ge/Naw0WvQwk1LRHPtp4mmM5y7KuGx3H+NUJtNYToYBI8J+Z8noa2be3VbiQbfLYD8D9ap3MzTkNHuSLI3eWpORjv6c+tXyqeqIdmjnL23ie/wDKeSVI4/3jBO+SfzxTZpmjst8BLkKwyRyAe5FabpHFiJpQ7SltrMCcck4OPTNZM1jCrOhke33MWeUMeMD0z0odpWTeplK6j7pj2Qf7NtcM/wAx69+fWs7UpYIjIQ5MqqRtUEHn3rcu54rOTCZnQAEMAea53VijQy3aZLquW3cHJ6cVrGPLJvqxxcUc/dSOuN3Kt1UnNZEsu5yMImzpgcA9vrWhdPKwLAqQRkjuD7VmsrMRjD85x6103i42W5jOpFuy1JIZmJJO12c/MT79ahnlCOIw+RyePerZtHhjJiCCUfMEPTJOauxxRypIueVJJ+lTFcqtJGEn7ysZsdoqbJnf5Ou4DP8AKug0uCOYRho8rjeGK9Pc+lSWmnxfZYJQgdX+ZT1HuPwre0pHjSUQbSC2PugEjHPNKXL0NIrU1dNti1mXSLzGjHOD37/pWzYTxyiDyHByCGJB4JJ4x7d6p2okt4Y03mNJMsWB7gd8eta1tLNEAcCTawKqByfaslePoWoNXNQW08d0XjjijW3XyypHMjeoHQ0g/wBG8sgk4Y528/y9DUV87tJJKzlJ3kGwJ2J5oS7ZJY5GbzJUwGOOME+grKV09RxTvY6SKIxpFkZD5PNaluPPSIKATGTgcZ5rBiLPdoJ59iFsrGDgEY9a1rN4U8sn9xcZOBnPGfy5qEnONkjd3a1NiMbXdGGzcCWPTnHFJFK+wAlzISR/sgD3qsLlo7nbLGZIkG7dngntxQuoSh5WcFFkJkGcdTWM4tK7DVItSnaiBkjChTg55JzVkXLN5bA7GBUkeo71jC5JcOQd2flBHHSnR3c8k0fOAXJPpyaw5Fvcz52tzevhNcIs6OPNAKqMc57fzrJeMzWxb7P5TK7KwHJJDEZq9HNumdUL70HzccBTzk1au9TjgtSEZTKUOCD0zxnPrRZuyTNFLrFHC3HnW0263QyD0zg9eeTWvFqsiW24wAy7sAuMHJHr3FM2Sz3Llvubf84ql5vz5jkIiOWwRwWHFRazOiM+b3TpBqc1xckyKEkMQVwOp9z9ajmYiMBTw3XPHFULCaQzSSvASqjl8jkn07nFW5NQWSFzHHkAHkj0P86FFRluTLsZ2rXrQxoEdzEoJZc5yaoyzwywxyxygJIvQ9QalvpZJHMZiGx8YkJ6fhWc8iQXMdsYC6OD8wOFGK6k00ctXZJMtLGqxlycgGoVmS7gR1jMbMOUPXOadDEZY3gRyGkYkE9R7VDCGQFSXDIeD2P/AOqlqlornNve5XuZAsRcxqGAIycmqqbWtyVky3VeD0zVi8kCk+Yc5P6mq+0nAMgiUA8AdfatYS5ntYib0uhMgSIpAAPAxxWR461JtK/st8NsZWB54yD0/rWpbsJPLILycnGckgk17P8AB7wJpfxE8EanaavbCWHztoZhna2Ox9q2lBzfKzgdV0bVD5xs/EayjYHdCfmw7c8/jXS2Wqs9uoMoOBnk8nP611fjb9kTXtEmkuPDVwL+13bhAxw2PTJOMV5/N4G8W6HKYbnw9dRg5G+IZA/Wsp0ZQd2jvjmFGavzW8jpoLxYIgyIE9h61YNyiHPmkjO70FZ2neB/FOpukMGh6kAR/rGiKgZ969N8I/s5apqCx3Gt3IjhB5hj6kZ788VcFdJtXfYieNpLW9zi9OsL/wAVX8dppsZlRztabOVXPXkelfTfgLwJb+C9HS3R/MmwGlkwMsx681f8KeCtK8HWfk2Fsu4jBJ5OfzreJH8X5CuuFNp87Pn8VjZVtI7CMnzDjYDzRkE89OlBLKhUOJN2CMnOKdjO8jhO2TXXsrnkjWHXOCRxSklug2YzgnrTQN2STThx0obVgWojMTjIPI/Cl4ypx25pC/oeRzSjHJ6/pQmhvzGyZ2nJJNLgrkgde9IVY8LgZ7k9qcMcjPFDb7iAYZcgYFO2McAdD7U1RtfcO2R+dAzvJycg5GOKFtuJoViFUjoM9TSLtkyAOMZobDNnnmgowXI5z6elNK6HdsYqIEIGfm6808MFTjrmnFHKoVICkZ9cc00gZ3nvzintHUHoKBt5/Gm7t7YY8DgZpScKB0+tAO/HTBpK9gQmMcAHHagZbr+tKWZOA/IGPzppDHp+JoS0DcaoDoCOQc47UIgHP8807cQMDq3FAGPk704sVhM/Lk8UPleQaaATn6d+acpbBJAJ5wKd0N7CNIT83TFDMrYUZ3DnijG3JKEUqqV5NJq4lsC5Z8Y+gFRu2xctgDpgj1p5OM4Lj6HFAJCYwcjPWhXQbiY6HPGSKUAZ5+tBwpyvLenb+dJg78kge9TsJNgTn5jzSYy4+cc54Io6jB5JPFKc7snGaB7jWbauwEFuuM8044bG4gN2ApCNwGOhoAG7BGSKuzELkjI6kdBTQhTqck0rjeAeRg5p289W7DA+lBQBS74Ge5HPHHNRh15Ck575BHNPlCFMDPJ+lISuCMZU8H1qbWJHcqmDkn9KaOcEUSOkaoRnI4/Ol6Lk45p2BWGncELdCOAB3pd+0Bcde9LgOc5G2gpkAAjJPSh9mD7CH58EZwOnPbNBOOSKVlJfaT09KRWLLjYSelCT7h0Dl1znGOKGJBye3pSZ3rjv60M2ME9RyTQ0ArDbtIIIPX60g4UkcZ7UgGORxinbctnNU46BoISVOBwfX60EdzyfWl3FGyO/NJnLCkr2sJaAy4Xb0HWkJ2ZyA69Dn1PSlU5BBPU9PrS4wnI2jNCTW47DVyS5Yjr37ULHv6Nnk459acBlAW7g5+tNwQm5cnNCYAD/AHvu96ARilySoyMH0PWmOh3dKd0txLU0m4GPxpFO/GOSTjHvT1PIB4PPNNb7xLfOvYUm0zT1A99vHbp3p2QqHOQfak2kHJ4HUCkOQMk9aAsNRu479KccKTk5HtSlggHHPc037xfYM8cUkkG4ZUdPu0ABQCCefXnvQF2KATzjk+9BHGOpFO3YQrDDZByp7e9N3YHD4Yc4xxnNOzhuKMHqcVLuge4Pyu7HPYj1NN+5179cU7aAMk0NnHGM9s0Jt6MdmBymCO5oCtyWHfrnmmleSCctweB3oR2IB5PbFCsTqIQRxnp+lKMFwM/Ke/vTiyhOencmmgL1PI7Y6U9B6iFASSHIOelKI842yFCMng+vrSY+QYzkHFKMY2n9RTauFgYOOUk9iPU0u3zEwW5OOn1pArE4OMc9KVSAgLcnOOKm9tw0YpGOpGMfrTBgnJ+7z0qQpyST1J7dPakAPUDpTb0AZ3yRn60EE4GeBmlY8gc89KFyVcA8HrTWgIaOE29QKUjC8jnsKAMNx9KXGMk9c4rNtX1DcTGznt1OelM2k5x8n49ak2ndgZOewppXcwJOCp6U7j1G7QyDJ4FPV3iG5AOeKXYV69PT60mDvyT8uOnvSUdb2EMz3zk96EyMnHGDwaCxCsvTOfypcnHPUcU3e4DQcLgf5NIynbknrShAehAHakIGcHqfyqbWHYGXHyD8KBjqfu0+RXBA9RTAB3GPaqvcLAFHXP0oEhjRwMHPHPUUFdzcYz2oIKsQfx+tJ7aBsR5IA7mhlOevSpMAZBOSAD+dMIY8YzzzUJNvQd+gmMYJ5ycYFI453KMipMZ6HA96QBCpAOw54A7mtOXQHpuNQ7+tKwC/TpS/fXGOnpSgbuDU6oYzapfI6dKbgHk8VIMq5TlSAcZ6Um3HVwfehsSECjHGaC1KoJTJPQ4H0oKY4PNRe4N2G7vmxikPqT3p2BjAPGT9aH4ArTRah0uA3Kxx0Ixmmo+08D5h3ozhcDr34oADbAp+YZ/HNMFrsZ/iDw9p3ii2+z6jEsnB2yAfMufevCvGfwP1bw7M9zp8hvLEZYg/eAP4mvocYbk9xR5hGQSSuMYPPHpzXLUw8anSzO/D4upQlo9D4wuLwW0zxt8kiD5vMyCD+PpVebUyrAbwVHIx6mvq/wAT/DXQPF0Li7s0ikJ/1kPytz0+teY63+zBBIDJp+sTJGRkCUA7QPrXnVMK1K9j6XD5vTdlNHhOoawxJIOBjOT1BqnL4sb7MiHcNmRkqADk+uav/E3wJe+BLaSe5uVvYCpKsF2gYPPIJzXhev8Aiy8zHawO6J975Oua56dCV2d88yw6jzJ38j1xtQmu0URESM5xgcVDC9xZ3SBs88SADsfWqnga4Wz0TTrq8lzNIzKS/Xk11usWapcPJETGFILBuOoz37Yrf2XI9HdHLSx3t79CV8JbebgYAxtzyPwrV0qNinzDhRz7A1ksGl8ojD5XdIfQ/wBa0tOuZFu8jG1hyfX8KhLkdrm05LlujUuUYpgnfnuBjjNU7yXy4eUG0jacdfxrUliZjJLGM4HGfesW5j8wYfqGBJ9xUy1unqOm29hsdqCrvF8mVBfknODVmG+gmgkRP3jIMn1HP9arLdSROQCBCRg4p1jaoLsuicSFQxyemf6Zrnsmdu6uSxxtO25Tx1+latm0RtfnmEjD5VBbv3qGeCMXNyIpMxZABQYB/CqMca285BJEYIJPQEnt+FRytXvqS5apHQRr+8yBsAxVqOJUSQjHHNUbZ2EW93zknj2qbl54wP8AVyHB+p6Vp7riRUbv2RQkLNeKJU/ctuB2kDGBx+tSeYE8iNsYUEDnB65qW7tzCrq5w4OMH1rPuFfbBIYidmcvnAz/AF61Hw2SLgk9Szd3Qkmtt7pEWfZgAkKAM5pl7IsLvIqARSsBu7kj/HFWRaw/IJY8MpyW9M1W+a8xbqAwWRjHkdxnHH0rWUnGKZqtJeRHEjfupsnaSQB3JxnpWhZB5ITIQY13kbvXFQRec0UTnyxMBxx1+lXUSR0EbSExoCTH2BJ61K1Wu5q22yU2Ctl2jyuMqcjrSRSMRjZ+8yck9qSGGc2u87DKmN23OBk4HvUwRl2J8wRs7yPX0p200ZafQltbKKLeT+/dmMnXcR647U7UrgafCZIvMVgM7yO/FLpMMZ3xQbpMsQ5EgHOCSMmpricRRIHKuGIBjP8ASh3itHchtqV7FmGUTwRpOEwMgn1J5OTSzskNsgSIohYDocVHG5T5miyhIIAOOtTy7C6LK8iEc8cr+WaFFxWxKnbYjguEiMgJAJHyg55OaiwY7uWbzE3TEMAOdp6c1XvphBNGJSH8x9qFAe/T/wCvUsQiEc/nAoYwD8nfNbu60kNzY2UysjyOQdxILIOef1rFvorlNhhRRLI2P3vAwB1z71rRyR3Mc480ebGQUXnPPr6g1QlTzIZmQmd9wyhY4BBwcZ6YpSSe6Jc7aIghDTkcqY+d8b9cj0Poaz76aISlUAdSAw2nIGf8K15Lh7aOMyuoiG4rhecdxmstJvtcs5lj8uOMARJgEEZ9varSajdmXM2ypBazwwGNLk3CSZVGkbJB/pTZ/MtLfcf3jJnPpWoiCRwIUDuhAVUHU/Ss2SGW18+UJ8zvvdC2QCD6dq2TurJC93dFG1nkvpiXkMcGCrR7Rls+/XiqsFwRK6ukluGyi+WOGI7nHtUkdw5nnlTO1twYEcbj3HtUUly0Kbri8EcGMgZxjJ/PpRCLTuncyfUpXhieYRx2+/jmXOCT19eDWVqaxW/kFo18+QHgsSOvcVoPcx2cjvsHlO24tnnIGBx7965vVCLu/Ro5Y5Ah7HOBg8fWtNW3ZW8zCU27IzL+djNs2CONF3ZHrnGKx9UEfO9FDYAKZ7nv7jFaurZ8kjftyCBjrn1rmLiO3llQjLypx5hJz059jzWtOSik2idtOaxmvCFkKY39SMDgCo/sZVPOJICtt2GM5Pv1q5JHK0+HcvtAH3SuB9elEkk0JEbnKDkDvmqhJrVbHLKUmvdegNaC8/exO/lsB8n0NaMWlJLCEBEUpJ/edeOOtXIEmlt4JvshjO3n/wCv9av6baqiF5EkkK84Azz+HWtL6XTJTb2IbbTWtUiAdXdecjOMduDWrDbqqO0khSRSCFQA5qWCxaRBKMjePuHqv1rW07wz9uMu6J5H4AweCSeOh4rnvqnI3ipLQZp1tfXbHNu4j/hVAWbH0FacTGCOMiOSL5/lMn+c4qS0hubSZ0RDbyZwMNxnvz1q5BbC4uP384dkU8FuQR/jQ5QlpI0anF6IqXV/JYTJc7NhOSASCuCOp9qmtIY5USZcOsi5IHTmmXthDf2jxn7+cHr93B4q3olj9niSLZkR4GM/w1EpXukUlbV7iCynvLyKKEAkLkq5I4roLO2LWwHmCOTOxcZJyfX86zdQVJEdVBSUk8xnB56U2LzRBglwQcMRkc+xqY3grp6MuV5K5uRTeTbm3uMzkJ5ZJ46fTvUpkSR42DjgEkEZzWNYanFePc4fzJImAfGcjrnP406K6GwnzNgYkKT6mp0elhWujVe7jM29xsQ4VSBxuqUttdAvT+ZrLKRC4BYNJABuBHOCB+nNXIryS72iKPAxk5PJPtWUkm/IzubNhdTugKgZclGGDz7Zz6VXbyDJtKRxhRuA7demOeKgjaZUdWUxHGVwcjI60WjyCSUkJggKcjJIHPHpRyxa1N6a0NC7gEUKSoMMwzjPArEuBmd13q+1iQFPHPvmtGe5tWRMxMPMGGzx7UkumQpbxlNr8bewI9OM+nFQlFGkNHdmTbSTG5zF80pYhVJGM5zwTxWjLeSeWkbkAcrt6/N9aquY4ZAoPzj7vfmof7XaGUwTCCQOeDGeh6H8RWLsi730JrwH7ORH97Hf1rNni3oCn+sUcg1oXQeWNXikVOf1FZcLreeeBKmYgdxB6etawjbQ4KujGz3Zt8l3yFHQDmo766KQ+amMHqPSoZowPLRASXbbkHJJNPjikhfYMZGQRIM/oa2SS0Rz76ogYy3EKO+N3fHH+eKgjDzEq6eWRk9cj8KsoSEdC+8MOQBjGKj+WPZGUygwfxq4pJ6opttDbfzIzuD+W45J/GvpP9nG1RvhzeTB2YzXLE47c8V82zjMZiJTcSWDAcgD3r6h+ANv5Hwut92UMk7lcd8MetdMbc6Z4uKn7rR38LtHgF94HGKVisnzGOPIPTGKTYQ2QOO9G8cnHNd3LbQ8Ju+pIXCyEogQegpu4spUgBT2AxilTa2CW6dSaTIHzA5PTFLlQOT7jQy7jjtx+NO4J5weKcWD4BAKgHjpyTSowYk42Y4xTTshX0GHBAAx8vGwdhS5V2AI5JxSYYDJGD2z9aG/eYznjpjjmktR6WAspOT79KBtbBIyR+dOZT0PakBG7IGT6VduwgPysBng5wOvFLweRnH5UkqnvkEdM+9GFPyhj05x707AkAUYJpOeCRwaVwNh5OelKpzgD1oaDYRA2yTJJBII9qXhcA9MGjaVJx1zk0Eb8k8Y/nSW+oDHIHA6n2pRuXbuJAbjNKSpVQeG53UNwAp5HbFU2kxcqEYEHBJODx70qEcsxwaCMjA/OkJHpk0mxgVJ5HpmkyF5A+gHanN78A0bNrEHrSSsSB4XJHWhlfGMGkAJJ6n+VNDY9aEnuVoOHUZwAO49ajJ7nvT14JPUf0pckSAkAoBgfWmyRAMAkd+1AHyZHJJx9KTOQSCUP060R7o8kjI9fXNKzsC1BgSCD6U3kNk/d7HPtTgckDBAIznjijhVAOCeead3EqyGrg5AwSeetOJGOT83SlXIwFAwcjrjFRkYfGad7k3aFKFeCQT6gUqjaowOvUk9KUqd2D16nNMZsDd6+nNJptCe4jZLAngU8MQwx0PPI7U3pk/3utOzu/DpQitQyAeBwTyaQks2MEe/oKB1I9/0pyhpGdgHO08mi5O7GFBjBJI9aEI+6PwpCu5h2x2qQjbnGPansPToNC5l5OFwabx1Ud6eM4GTgUnGQcd+1K7YDkGAQccdRmm7hg8fnQGVXLEZz+FIDubJHUevSnswGjjAAyPTpT2iCgEHdnnFNyNoJ6dDTiAvOTnPGKTbuFgUg7u3PTp+tIzYbFLIM9fmz0wKMFhkDGOpJqlZiTsNxngcqOaMfNjjbgfXNO+ZHBH3aRl3ZcnnIAGO1TsxjSMKAOaUE5PPahcjIHSkz2HOa00FdiA/Lg8r6c09vm6YGB+v1o2HqBkdKQghsH6cVK30BDkC9CR9fSmnnIPaiME5Bwo7Z/WmtIsbIp+82ce9O+o2hwGcDOMjrTmGTgfNxxmmsdwcLvjOR1wenfigg9RjI9aSsK+ghUDBGd2fWgM2KehBfJ4z6UhdVOAOPxp7DSLv8eOvGaMblJ7GpFAH0FNKl+nesrvYtbg2SgA4xTlB289B+VNwTkA/jR9xO/vT3BbjHye/T8s08HC8n8qFQFQffJOe1O4UOSen3feqG9SPh1I96XABwMjIyKU4DZAP40bd2PUd6m7TBajcZwSMH1oYZ3gdcfL6U7AbOc/nSEckHrQncnZibGIBOaCvmANkegoc7U5p+cdPSkAg3IQ2aQkgkjnNJtIzjk9vSjpg+vFP0AQerdz0FK4x1GMdqDnr1oRcnIHzGh6dQ2E+YLjYCp79SKco7DrScSnLE49jijAY8/hzVAKgbac9e1IqbVx6dKMgNk54HHNLjoW6VD9QuISoxjJyecc/rSN83RsH0p6qM7d/yjPOO1NAychuvQkUA7DeGUEdjgk9qUDaWPB7UoQ7cMOaaqlT7U79xXsHKnP5UjkngHk9KVnG8cYGcADmjd8+e9Ta2owOF6kDHfOKEIGcge5NBTeAOue1IFO8gg8dBVpR3Qaigge45z75pqOeVOcHmnFSGyB+FNHpjJPH40W6oAYA8CmucgbiE4496kBBwT8zjIJBpHUqijpzk59KV+499xo7EYz2pCeSG+cnj9aOC/HSnbupz8v05qeoiPy/LYkdT1zTgoGcPk9KFxzn8M007twOPUVfQq49Sp+UoSxxg56etNRckr2PGKUqCBuHfI+tIBlsnvSvoTcTnJIOQPajG/rwaU7eevPTHvSbQOSSTjsaQLcUDKkenem5wpAGckUuSGJGcHmmkEHOdgHOadpdRsc+C52jAPamtCJARj5cfyp4P4nnmmkbRknk/wBaQbaAAPkbPWkZhu45HUGjYBjmlYFjgDGaLK4k7DCQ5GRjHpTtuclTikzjkjnpTg0ZQtjjtS1TATgnI4FNaQBxtzmnFQELfgM0BWMeSPl7HPSm73G2kNVsK4J5brnvQQcBQ/Gc4oBOMflSnnBApXdtBruIR2HXpRIM8A+9GMNx9aF55z+tNabkiqu7JGOR+dQXSFoXXfsJUj65HSpSGC5PWmuoPB9AfzqXqPY8Y+M/gwXfhry0AkZhgBucYB/mTXwj4l8PXFhdmJgTMg+YdDkGv0w8VaN/bJSDOFZhyPbivmz4/fCiOxeO9tImcljFIEB4Jyd2frXFL93LnR10pJ6Hlvg5tP1jw1bxMga7tpOuecZOf1rtp4nvLUlseleS+FHPhXVZ43ilILFvnx16Z47cV6xpWrwatYkA4HUAcZPuKid5rmSPRwkuSpZ9RtlEkkU6E5DlQpxyCOT+FOtomS7IMmUV8Dae3fNO2mGdPkKIPxodSsgdDgNyAa43fe579rbHTXULRWxX/gQ5wMCsCV5JUQjJXBPHHWtgSm40uIE42krnOeetZ16Ps0I2856e1JNrQ2olVIxsjU4kZiBsPPJ/wq/5bqnyJnIPQ+nWqEI/fRy8gKdwwep9xVxLvEjFE2cEED0NYSXvXsdl0TackiOA+CckjHIx7itRLVNsiKN6z4Bz245+lZ9rPHDCQgIfJJJ64PvWjHOjQRq7/PGc8Z6E1nO0tthNSbutB0tuuYIgQEjXZx7nPNTWlqPPdUfPyqcZPBBPaomnid9pyA7cfSrCJHFcEx8sVxkUKPQmS7kOoljATJkkyDL9+/r61Xu490PknEikjH17VcvWL2aZjxtckk4OcdKrQlbuQhgQnAL46GlOMluC6NFbTw/2id5fMAYY2ydiM8j61ZgiBuYnk/eRqDgZxnPfIqV7RfNAPMT5G/PIGccipZLUx3KR2oLqFwm/mpTa+Lc0k7ohnhktZRsKnCjC56D0qdwVaQRE+a4BO7kBiP5ZqJml1BoysXzsTkjgEjt+FTbJnjPlFUkBxvHr+dW9dVoaxeiLlrAggCSgG4cDJLEAMCecf41DHE73CRGQPEXOSD+tPaMxQcukrA5c9Wz0/rS2yB4gEwm3ORkZ5rRNNW6lXS1JFEaK6AbASGyCBu7Zx61M1t5pErybxGm1UwMnHP51TktzIww4wT0rQEICiNiNy85HPJHrWjVo3M5PsV7TfMJHMnljH3ZDg/gKrtdvBNE7SlDvUZJ4YemKdfYswHJAG4Ak5PJq0CkBBSONwwy5JJAJ/Spalt0C2uwak7W1sXBRyD5pK8/Kc5FU0jaN5JC+9XQjYOxOcd6hnuomv9ibxyVJ3ZTrTIfle7glnjjukkx5OcZUjKkZqnLo0Z8/LsQJdNFCGnAjkJxvXOB1xTLjUvsswygeVQGPPysT796j1DAhEZIkjcHJB7HjtWa15ZR3MikoRGAqoSdxHPOM1ajsS3rzPqaUtlDdwTkkxO2NyBy2AfQ54qrdTSW8UQSVwIwdoA5Kk9fWo9P1SNnlC20klu6kByRwe3XkjNNe6ivGkRkEciDbFLkYJPUH6VstZK+wm3HQbDfu8QmtpcSKQQcckd/oafqDyWO6QCN5JMljIc5/DPX61Tskgt45JWMonSVhjgqecDp1FQajNNeTGTiOPcdwCj5sjrmqWmjFdSEmvY2tSQgwwIBHA9DWFZx+Us4MUNxkYTkhl9z607UUmuL3yjvFuOfNjI4GelTQad5akQSIUcYLyj5z9CDihqyaEoXVypqVtHKqJLOC5XcFToMHODWZLaxYd44wXZcb1PP5100WmRhI4U8vIJXzJG+Y8dPTmquo6FL9mMSzxxBASBt+Y/QihyduVExhY4+6sZI324Eij/noxJ6VjXNrbl7sPAYHQYUyLjBIzkGu/Gk7EEsSbxGMF3GfmPc1k3WmSStPK4jnU4LHb0JPoa1UlZNscaDlqzhYYPtQCg5wQc9jipBYfaJpBvSMquASOMk/0rfudNit5sJGcEDL9s1ANNkWXfkcsAAc9M8kmiK926d0ZSw6eov2N7JLczS/LI4DbCecjPeulsUkuOWHy5B3t1OKhGjh3iJO88FR1XPX8xW9pcRiYfvwGduYkPPB5qXUjzcn4lwoRSUmtSM2nlBywG5jk5HQe1X4LSVIEJkV0IziPuR0J9xV6Sy8yUbiSB6e9PNhJpUDqIP3LqHVQdzY59+M+lKpaUdDt5LrzK7skBjPDyuM7M/MB60l1Gt1bIUw8TgH5FUvkHOc/Wrtpd7rZ3S2ImZR5atgnnqKteSbOKNn2FyQAgGAoArKNrdmYyp8uljIMotE2+XvcDK+Zx19anjklCJPcRiOY53KDnv/AFphdLq53iBj5qjAUEjOadd3IFwSUd0X7xQEjP4Vrolb8TOUH0IJt84llEgj6ED0GOpNaNvHc3FsplyVVSUIHDAVBYp9tu4oVBET5ZgRyQOe/Y0PbeS7yo7pCqkBNxI9enao5r6x2MlDlZPZXUqwy/Z0RHdCrrJ2z/hWU00VnZvHM4HkkFA4zknr+VWmuoriJHtt/wBr3cnjbjPPTnNZrzwy30spk3sz5IHakrJXitGOVk0allal8hiYkK78jpz681dhvVtmR8oEA6npXNHVHW4IEmQeMegq7ZzrdlzInEeAATwc1Oya3OW6cm0dVHeJJsOemf1p9xclE/dSQomOTIOc+xqrY71S3yixyN1KnjBJxn8OtS3EReZPMiLxbvmA6VHMk9tTrotMeGjljxIjSHBIIOPmxxTUaRRuRB8q9CeScn1PWpnCyJhE2AMM98CqUs8abkPmPJ94AdMdDk043aVjVuxJdX4DANANpUAyDs1VQtrJI7GTEuMh3U9T60TYuQigE5O7bjjjnvUflEtslcZcgDI9c9655QalclPldx5idxG7oAjHDYPQeuKowwxW0042GMOxII43Dp2q7Kr2ybJDucH73UFapm8jm2OkYLRkrvJ4H4fWrjzN+Zy15JoqBwLjBGEBOw57nvxTruJ7ibLeYufl+fgN70wq0sLhUG4kgk/zqQz+XcW4EZk5GQOT/nNdGu1jkixi7LdCit8x6dTg+/8A+uo5JSAoUF3z06ZNS3sLR3TuSUXcdyjk5PSqzAXSO8Ry0bAEDg1sk1uVNNobLKy/aDKQGRCMDnDV9g/Cy1Fp8MdCRRw8KyH6nmvkGeNRBITgnowOep//AF19n+DrZrTwNoUBA2i3Q+/CiuinFKeh4mLk3DU05MPyfWhmwOTmnNnbgn5etNKqMHHFdXNc8XUcF3jPrTf4sHgU/GORx6c0gb5s9SfQU7X3EAOQf9nmjGeSeD6UpOVyQdjHpTOrZ6e1CXYCTAYAkkntTQxYKDwcc0ZxnHIHakDMdygug7gGjqLQM8HJ5NG3dgE496c5ViSB3pEbcMnI5NO/kCA/6sEvk5xk0jElieM9OacUHUmkAHOaOlxgcn6dqCGYnGAoH5mlI2gFFJ9cnpSMMHrn2oARY9oyerHJpRz0OBRnOfm5NIB5mFxnn1xVWJT7ilQ4PTHemjGNowR06kcU8yA5xgZNMXB6fhQ9h9BxJPtQv3sfdz3x6UqqueRk/U0hYjIHFStQSsNUMRluaQjcelOPzNikcr2yBjGM96rl0HoLzt6kZ60CQONpzx04pACvAyGPTJobcfk3hWHGT61Oor6igrzz2pCc4B4HanFsdcZ7007Rk84Hv3NUk7D9Rf4cfrTCd/JzjtQDtGPv9eue9KcMMK3SlswFyPw9aagZlIGDz6U/AwQc+1ICwGRkH24pskZjsQcg8UEBuVpwcqwY5ODSKwXLYyBRa6KGO3c9MetKpCN5pAztIyfQ05lAYE5Kjk4pPvo+MDIO3f2q9yfIT68UAjOfT+tBDAZ6gjn609yViMXTcMj61GqZQgQrLguCD6Dp/jQScnD5CHoT1pWjKMRkhyPWkyAoB5bnJP6VVidRpHPmZP0+tCtuXPrTgu5wuQCM9TgUm3P3vuqc8d6G9NChDnPPT+tBYleadJuJ3BABkA80KgLZ7VKZI0g7cY4PUmghY8kDA/OnjO1FCAKAab7CquJDcksMdP0qR/nZ8HGKQ5jOCOCcZodNzcHGT1pJq49AY8ADJGc5NJnrj8qXBc7R9OtJt25X+LODU630ExONwzzQOMg0oUDAB2e56UjA7Qc8Gq1uGgYx24PIpG9T1oVQgwM4/OkdQhyDn3pNXHYcJdjHHIpzReWpZiMg4wDTFGeF6mjcNx3Z/PvVWDYUqzPkg7Bg9ecGlUgcAZHI57UgAGMnikwGHPG7tUq/UT2GOGWaMqeFDAj1z/hT0IDfMM+1AHU5OF9qQAHp1qm0hryBQshcEfKOmCaXZu5Bjx/tdaV8DBXJ9R70zB7ZxVAaLYTHpnNKD82R0pAQ3B5weh96eRvYgLs44xUFbDCAMkjNO2s2AASD70iEo2SeelDf0qAEOQuM4zRkHOOQRigNg5NHy9AQD6VWoWQhU9zuFPZRnJHvTQPXpQ5OzI+9U36Bawm0t0oUkfL1NIRu4BKZ/nTic9ePerv3B2AgEYIzSEF+d59etI3ovTuad8rcgnGOmKW2o1cbgA8nmnBMLkEbf8aDjdyOemaCFV9nJPWne4IQn5D3x2pABtVg5DH+D2p3TIPIpykHAPAHelbsDGA9RgDnIx6U4qeDxzSAoc5OPQU3bggE460WFcOCNoyW5zihs8DoMd/WjP606T86W+gddAKgKD/ER0ppy3J4AozjrzSLnYCpHXoafkwYucNxSE7zz3/nTycvt+4AaZIpxjk0rJAhfutgnHvSAjzSSe2RxxT8AdeaYVw2B0ppti6iHPbpTtxH3Dk96Qop4zx70MSTjPAHIx/WjUrR6CNyQpyR3pi7TyOhqQFVXPz7vc5pMg4wOAMfrSWiF6DNoGNvC8gilZcog38CgoeSOvPSjk4JGSMdarcATHTNOxngcY5po2iUccHrRnaSVzg0rW3YeY0v5hzjk804Dr69vrRn04oAyzZ+71pXvohebGpynPWhlII9/SnLtjUkjg9PrQAScH68VLdtA1GgBTgjHNM53YP4Yp/BxnnGTQ6HjnHHaqvfQdgyynBXkjimA+nINKTk/Jlz0OTS4B9jSs1og9RjRnOUP1FKeWOaUEhsgdqQkryoGc5welO99AQpYEYIyOe+OTTQd3AO4jilAznPX0peRkgE+gHHNLUq4hB2/SkyBwB3pzIRkNkH096YWJUjf6cYpNXViRSA3yknb1o+Vs54/ujtThxgs2cjnFNwCgAPFCWlmVoIV+TOeM4/GlUE8Acil27cFvqMimcqnHIOaTstA2QuSOMZ9aCQV2nGRyBinffZABzTWy7EDHy5B59KoFa2oiYGepbrQchd57kjA96Efk5HbrUcp3NgnAB7etJ6sm19Bpg34J7fzrE8a6DHq2iXCRxbyxCnHPPr/wDXroMADHf1qOU5QqCSKznFSVmWnynxz8SPha+i6ojvHhZslDjPqefasHw54ams9l4sgcKSDGPuDn9a+ufGvhqDW9KjeVMyoQAcfzrxvxT4fWx0m4EaLFwd0aDgEf8A165pRfVnbTnaSZwd2jtcBimRgliDjAxVU/vYUEeAycA96u3W2SCO4Doq/dBB6k9RWdzBgpxKH3hweNvpivO1TtI+sjeSRr6cBdadID/rEflQemf6VHqjB1iC9iAw9AeM0/S5IUuUg8wEsucdKsS7lmKAbs5HFac/J6fIKd1Iy54vs8QdMuwYZQelWxNE0oCIIN2AeMk496huUdsK2UBIOUPXBp8q/v0lPCKAcVySlqd8XpqWUvfsJcs+924A2g8E4HWpF3M8i/w4xxzVC6keYgxRx7twP7zpgGtDJUHb94nt0xUXsrIvm2Zb0+Nm2Ix8xo+5A5PX6VpTrFHDG+zY6E73yeR/9astL54flbOGxnj0qa2vU1O5e2XjYgY++etWlzIzqJsmmuI7iGQPwccYzUVodqgHODyAfWmyv9mhlkZCFDhUHc571cbb9qyxEoAyGPHapco7Pcado2aJllWRQGI2jrxj9abvZCXjwCM4Pvg1SludkkUu4kdMdhz39akknlMeVcmPduKgdCT69cVmoJst3tcmEggtoAcmbPzSdgT196bFmz3udku4bk25yR1HXvVbI3yMcuZOcH+dIJGhQyeWZZB/D+goS5fdRrBqxriIXls88kmx2UMI8c5yeCe1EVwjOBFH+5IwGznB/OqiXbqgkkJibOcDoOPzpqTztvRi7BcEjGPpmtldKwm0aV7PFZ3AaGUMXAPlnr05q5JcFraPGMHnj1rnZJG3ryocEEZGauG68uAEgJg449TWq16mV7bFlFuJHlWUeZAykqRwQ2eBjJzxUE95AISiTjzc7QpP51TGrSQMVMpUEkB0yOtY1zcgSRtICiK5Zz3YdTjmm0k9WaNpfEWtQungH2eeCSLcDtkiyD69ayJ9daJPKeKLDEBZi2ZG9jnpUM3iaBS5QviRigBOSM5/TFYN1qlo7i3kCjapcSS/d49PeqV2+WK+ZzSbtZnS29zPH8ko/cpjyvYEcjH1pHvFs78PGhdZcyI7L8uPT6iuVtvESXbEJKAF/gBz/wDqq5DrRk8tifPiRtrDJPBJ6Y6c9aqUXt1FHmk1Fo6aOZkttpIMjdX6DFNhWFbcho+RnHHckndWPDfwzyjakm9cktzjH0q0+qSWkPmN88QIBB6gE4JB9qIWtZo2celh9rbs8iAySQKylm3cE/8A66maQIkgD5QDJOAelOkjiulI8wyAcrIW7envU1pKIYjCXSQMeMDkY7UcyfoZ2vsUoWi1KKMvtjZRgeuM0EPbSGKS3EkI6EHlgf1BrWd1kZHAHmoCqZAOPw9M1Vlm3kxmVAHJD59exxmrjtojWMGynefYI0SRoPIi3AgAnO/GPr3prLDKHEc+9uDt61Hc31tp00gQrPKM7P4hnuTms+bWbdLaSZ3xKo7HtntRFO97Xsdsaely/c2NtLNyhiAUsMMfnYf41kTwB3dRnBIOD6VT1jxCZIUkgnAC8+WQBkegPNQ2viGIy7JHKAqcPwQCRwTznilJuDV+ptyOxduLMxL8kqujqR5eOQ31qstpHG0e3lc4ZMdPU5rNh8XQwTPESvpmTJPHfAq7Z65BIkZlA5JySCoI/Gqs3LlZhKna9zSmSSHeISGCnKnB5H+NXbW/DJH5g8tP4sjB5/WqcOqrJgzSosIyUwCRj6jNZ+ta4BHIkWBFjJaMEHn68itOaCdjGnD7KN+516Oz2HY/lupXr39jmpl8ZO+I4pMQYAIKgk/4V5tqV8JraISuZBuwFGec+9V5dSTS5DHEJYSxz5RYFR+IqFGd2zdQj8z1g6lbzyAiSOJkXIOOCfw70w+IIhC8R+eVWJXeCAcivK/+ExlgkAaI5K5Y5yvX9DU8PiczSAT4RFzhwT1/Kkk1e60IlFLXc9VGpQNosG2WI3W0l1Q8KcnjPtTINRjSzdUZXfBABbkk9vXrXlcfiOO1hIMpHzfLnpt704eK4khKiR9/mhyc4GBnjOc0+VNmShzLRnsVnakpcXjZAQCNSv0y2fwrLur6CY+UoLvknAbGR6V5vJ8RmVNsMpDgE+Wjc1NpfjaH7Whug0bD5s5B/P61Tp6aGbpNb6ncbUtIk3PhzkEKemfesO7ZrdZwh+QknP8AKs278VQ6i3mxkojAHBwMH+ool8Rx29qVJVzjgEZyarlujhqPuCXLMcnohBY5x1/nWrZauiAKA0hJHIHTGfevNzrwurgiUAAEj9e1dXo+ppKmT8gJ6HAPPf6VlJpPVGNOO8j06x1JPJQH92+AR7g10VvqzMgEhwOgCd//AK9ed2l8Ih5ayAsOQUIP4elbVhK800ZnQSEDd17jp0rCScdS790dNeXUaQuwJ+YY44/XtVF5t3lyuPkA+V/rwc4xmqeo6zBEZC7iNX6Rk+lLFe70jQjAIyB7VbktEjRO6NbfGV3cgjnpmq0dw5hbZE867vmAwTzzxnFVLnUPJEYjOCvHBxkHrWm6qsMptpAAehBzn1ORTlJJaolTV7IyJ4ss9yBITt/1fpVNwpiaU5QDrnjHfmtS6yId0ZGVGSScc/nzWTdXThNmwbWI3H1z1qopdjKo2yGC5JBdioHOCCDx6+1OjZmAkByy55xyRVUxn7HJ5aCNQeC5wNoq3p0sLIAJBIxHbpVpaabGNMdePJcxgu4PH8I5/GobTKvIF+UEZyKsTOER0GSrdc+9UZLlRMkapg7fv9sCpTjsipqybJ3gF5f28SEEyTIhI43EnFfbVtA1vp1hHwEjgVAO4wK+PPBenHVvHfh6BAHjkulbag7Lyf0r7LmA86THABC4+gxXXSvznzmLtoMwNuO1JtBbApRkgnBPpSA/NgKc9Pxrqs+p5l+woUPnPXHBprISoPfNKGKoCc4HY05kXfknj0oWm4hWxjAJ4BOPrTCBtGetKT8oPQetDKr8EgYzzzVjsxNqhuDyf1pGUDkE7u/pTkO7BPPpSZdFwfx4pq6Qeo7J2vjnPr2oAC8dvakBIG/GAeOoP6U9hsY54xSTv0FsMBXuOKCvftQJFCguPXP0peD90/L1FJoe4nbBOAOTn1pPlXHzgk9qcG24J5BzimkKGzjkHn61Vk9CN2OGCfp1FNyxY9KcFHzk4LZxge9GR0PRQM+tGiHsNIIGD60AYHTafcdqUHcAecelNwQCCTjpS36iuKcI+05z70rDdSMgXI9KXd1XgGmkNdhBnp0x6UpUDqOPWgAnIAowR9D6dc0bj2EDFHTAGfVqDuKFyuDuxwaMbgOOnJoyDxn3oVhaMTrxwc0jAt1HFNZTtTPHNOAOCAeen51QriLnOCPpRkHvz6U85ifDglcdjjimIo5PfGAaNtxoUg4AHOTQWKrnByPXpQF6eo5yPWmksW29fU0rX3GhxbqQMj+tBO4HjAbijG5sChXJ4YZ9KFZaIXUjBO7aeD/SnMPmwDx2NKM8DgUM2PlPTnmm9BMQKSSc71pGTdjJwuc09SAuP4SMcelMLhF8s4Pf3xSQ0kAGM88D1pS2/GW5H9KCCWBznP8AOjdtbI/Gm9AbFYK+7HfrmmnlQoI3c80ds/pTthThhgHkfQ0riuMyeRTiwG8jhVGef1pMgcA5NKAN2PlOB+ZosmCG5wAxPDd6coBz85IPA/xpASFII+6MYpx4cAoB7U1oGiEO0cEkmkU/eOAcgjmmkcuR+FKAe6DmnZCQikdDxThlWz3HU/WggnnGcA8UZzwO9CWu4wz0JPfA+tION5yMZJ5pckZwN+Oevel4ORjPek9xbAzdzgCmRsX5OBnNP3LjLcAdSOtMBEnzDO3tmhR6hsMDZ2gnJXOalHJ3HHAOM0ih2RyqAn3IH86UoBgE54qmO7EXc3HU457ClDqGJXnrikQY69KAVU8D5eOKHYADEJhhwacW8r5Ad+QCTQS28gAAdeuaaBtcDAAA6dqVr7h0FOSxI6U1g+aTBAyeppZGKNgg5qlYSsaJyX3HnnnNBLeZ16DHX1pxIAAPT1pgUcnNZ7amjYhHoeaXoKUABSM8/wBaCcgY4aktRJiMcYYcjpSrJ2KdeeaB8xyeCODjoaUJnknJzwM9qpK24DMFpeBhQBj604jPPWgnbwOg4p55zjkdciotqFhm7PGMEUbQ2cHp2+tG0g57/wCNDEEEY4HJqm0D0GqDux1G3r3zTuQQDz15FISBn36Y9KAu7HoB06UnZgIdpxg49cil68lx6YpwXByaREIzjnr1o9Qv0EHD4AyD396UoexxnsaQIT+P86Vss4JcbcY980J9LifYb/q+Bg9KVh079c0446kcCkVu64P1ou72HYZjDDORkCkGPmAckjk596eYsjjIJpECKMtnOcdKbSDoGMck0g9aezDfnBHsaACq/MnByaeiEk7DUZtu48nJ60jKTk4yPSlH3AeST7UgUsuT0zR5lLTYAuBgHBPUe1KjHoRxTVAVcHqCcU9M4IGM460kJjDg+mRSqVOS3pwPelJxkE80xkDKCeSBxijQLCfw5IxjNHYE4460oJIOT0GcD1pC4wFx29KfqAAZyQRz+dDRsVGTn6etAGG46U7cBwe5qW2A0j2pBxx7ZJp3vnr60HA6nrxS1vqHUaMFMY55Oaaitt3FDjv9acRjZg+2KRguWOMgHIzVg7ClR3pCdnPQUo5UAH86WQ8ZNJh0GNtDDccAjt60YAXn8KU8LjHX1oOZGTIySO1JahYaQAcKD7mkDk4IwOvBpVGGIBwKXbg4YcEZpq4DX5xlyCT+n1pNxPOcil5JwBkD8uaQp8h5GR2FQ2FmKRk5JHNN4XIJyKVjkZ9P5mhQWXBOPY09tQHcjnfntj60wDb1FLjHIwetGONudgHNLRgByeWAIPcUgUNnPag+g6UhYBc9e3Hb60eTAUt75A7ZpgOMAcDuRTtpKkfnRs3IhyOpBGO1N7BayB8spIyPek29STSL1wpzTTETwXJHXk1N2NbDd4PC79/IJPSnRJjjFOCxxrnkf1p685OeaL2d0UMK4XHrTH+7+lS8hs8H2NRyLu4BpNt6sTVyhrcQOlnbncPmx9P8a898WaMLrSp22FFeMjJ9SK9MvIzJp1x6qhIx14rmri0bUfDEAkJM7SH5SMHBFYyd2axbPl6TS5NK0+S0nwdkjMDj3ODVG4hQ7HQgqVGQeOa7zxZp3l3c8MqcBmAAODiuJuyYMoI3LcY44AJrhqe6mkfYYGp7SCSewLKG8hhGS0WQxAzgE9fXrWrfeZvgNudiry8hBPSsZYt0x2HDHjJ4FbNvOdQ0qIy5TfuVgTgZBx+tc7SaujqqR5ZaFeWOFW81fnKghDk4P4dKjufMvFjU7UBXqM5yPU0pKLsjU/ImeOtNtQ8cT7QHkbODIeBzXPOLb3N4Wa3Egh2eWA+CDnJGT7jnsauC7CXKDZwSeVAwKi+zYmZ3JYKvIBOPXj86hhkcsjumB1APXFO93Zo2iro2HtGl8yUvmOQDZ6+9TWsC21yWUc7CMnryKq28slxGojOxY+AOPWris0k4dE/eYIbnjHrUuLT90TfRhfs5sgC4kKngYAPrxUcbCayMgMgZGw2znGfzoklQWdwHPIBCZ9ai0tZYBKFJ2HlscAnHf1qZJXVmS2o+pEheWYRHmDBPzg7s1pOY4bN3R2cFgNnsPamxzmKJ0Vwm7jOM4z696ZcGMXDsijaccgEZIHXFTNNO0R83OOYz/aE3gCPZjZwDn8KR5hbvEA7+bIWxsz0FTWu5XvZ7iXLOgSEY4B5BP5GpoIkjQF9pfDEOeucf1pyk0twvFblLdbxOZ8mQufLU5759PWrciFZt4uA6nggD+uappNHb2oDYKK5JBJwGOefzNTQQiRJWkIjhQhmkHYHp+dbK9h67kU6wmciJ/NmVAM9Nx57fz4plxdQWQ82XLMQqmPPAOev61oWTWMVsSiDzXJdJf4vp9Ky767sx+9e2AmXgySEkHPfHSm0nJMjmcdBzxzaq0hYYhjAyVKjp6Cs3U7seV5fmLtXO0MRn/wDXUuq39nZRRlQ25iM4OATjviuemmgZZZp41eY8jbwR78itVyylYwbk9TLv5okhJdFMqmuS1TU4p7iPaNmAVOw5Gc1b17WkGcEY5DOMZJ9zXnt/rWLwPvO0jmPOBx3+vNdFOmtb6muqszrmuo9zqrv13Ag8n611ekSRMNjE5KjGeOT615xpGqJPNGiod2Qckg11kOqxGck7QW4z0xUq/NzG3Nsoo6y2idMnzxl2ZjzxjsPwrXa6VMFHAQccc89xXE3Ov29iux5UJUZGDwD71iX3j7zg+2dHBP8AAQBn6CpVO/vJmihKerPSJNWVEjR08vYCM49TSTa9ZpEgeSN3YEqAeQfwrxpvG0xeXfeSYkwvlsenPb61QbxF5blzIxdRhT6c1fsXKSN1TSWrPW77xSCnkCXBU7t+7B+may5fFEbOGecuw4zxk/yry1tfknzI+ck7eTyfemrqGXKCXe56DPfHaqdOSeh1RVOKvc9An8TqbwujyEhdrdsA59+9Zd5rs88cik4yGwe3tXLC5VMsZOWI3c+nSnySIw/1nB5OTW8YKOrQOslszXXWPPt0DS7Btxv9wKWz1JbaLDk+YSSJGJwc+3tWCZVGC5EakHB+lV4dUVn5OSeue1S1zOyQlWitG9zrG1x0mSIBXyQGZIh3/Amti3uohaAOh8wDuoOeeg54ribG7CeYC+8kDB6c1bjvGkYgE4wTVNqTt1QnZpanejV/9HkheXy12jAwPrWRq1xdSfJDjaU5JIH0JrlpNQcAkgovQc8mo5ddkZHwTjpjoCaG1LQmcVFcyJr+4uYpo4prlQmC2A2VDdM+lVZrhSlu7yb3V/nw3DYH/wCuqd1fmaLkfd61nLfojhiBIBk4z61fIrbaHJKo73ZsTalNJG6RlAD/AHjx+dVnvtjCNnEoI5A7GsaWG8mUCGPCAjJOckH0xUtvoWoXrvsjkz0ICnOfy6VapxWpDnVvtoaram0Djc+EQfdcnqfxrNutS2yn97wfQ+taCfDbXLi2M7DZbjgOTzz/ALOc01Ph3dKgWR/mz0MZyfzIo0joc8uZapGct82/KkoQpAcMc806DUZS2HLnA5JyTitKXwbeQYAKuQAThT3/AJUy48NapbRuSigkHBDZ5xVtx7DTqLVGZN4x/sxwvIB64Bps3xCZkCJFJIgzknjA/PinW3g691W4RHjJmIzwD0r0Lwp8Fy0UUt9t2OCXXB3cHjjoM1DcINW3OaUK1RXk7I87tNfW6lY5IJxtIPTnnr7V0+n64sLoTKU5r0qT4JeGZ7YSuJklJ+dYmwQAe2MU+P4I6bFqI/st5p4nUER3Lc5AycZHpXJUcJq9mTFumrTbZl6JrcQaMkmRwrHGf612Vj4gKtE4Qxrg5BOaZZfCg2i5hSRGP3gxww9hxjFTyeFNQtJPLSIOoHRzhifbPB/OsLqOlvzByg3dDJXfVJgVIEvUZHbNdHHZywwRNJLvkCjJPFTeHdAj0+Tzb+NxKUOFZhx+VXLpEhYAIvz8rnkgZrnXNzXasxK19DGRluWlCEEqSpHPX0rf0yKK1SIrlBjHlOQRu69+tUliSN2fj61LJKy+WUAKnnI57962ipTd2wi7Mj1S2+1JLFIhiJznBwevWsV0MUckTlnKnCSdePfNbU8jxTbJJkkGMqADkD37VjaoHVso4wc59s1V/euzOtLmWg60aNIiGkH3Tw4zziksIXSyEhxvIB47ZFUVuDbxoQiycDcCOp71qRyxyWsflRlM9fc+layS2WplT79CFZGLxoPnY9T0A/OnfYQ0nmn+E9e1STzZYReWAyrwAMfiajtJVmmAJIJB4PtUxiuiCcrx3O++BVoL34racxXIgikkOOgBBH9a+oJC3mSMBwWJ/M18/fs0aereM9VuShzBaqoA9GOf6V9Aht3AGMV30G9T5nFWcwZguAEOMdeKQt83PHAwRTtwwT19vej0BOM98ZxXQ0cD0DkbBnO40Z3swJIzSMgjBJOWHenhhwScn2FVbQa1GsdvBOR2FIhwMn71Pxw5xluoB7mmkg8kYPpTWugN2DBbOcg0fxbmJIAoLYGTkg8mjIGCM4PY0rWFYTOG+YZ704nLEenJpDtxknHP5UR4LE78AZ4x1zU6Ehj5gQMjuD60EHdkc5/SjPzbQcHGenenBcrz17kUyrtjQo2nJ5HTFJICm4Y6+hzSEBTtL5z0PvTlUHk/5NNWF6BgDp1HWlY4TI70m4MwA98/WlY7n569hSe4tWIFAZHx83f86bjbkL35P1pQDkA9TSq+RzkexqkPYbkjn0p77RsIHOP1pjN36nOMU55Q8pbHXqPeo0buw31G7iVyep/WgEEZC5x1GO9GT+FKG3HI6njiquooQgX5QOwGABSnYvByDjNNZ+3YUhB67xSWu41dgVV+/IpcLI20AoAD8w9aNxTAOMkY/OggcMCfdO1V1ExEGCeu4jBNAXcuByRSo3zk43p1xn/CmA7sHpzjiizvqHkOB6jYQTz9KA6gHGc570AkjBbBFD5wCMU72HoIGz3GByaVj8rEck0OMMVI4xnikIUYY53CpumxNCbmVSM/eIODTgfmBJ7UFTzl8+9MKjGfyqragxwHyk5xTPLZs7ecc81KSSmD0pByfkJwOD9DSuUIvPHQdeKAFJIJpcdhzjgUNuBz06DAGKZKTG8O4UcAKTkjjjt9aaQvcHb9TUiqTk5/CkdsuQCCAO/rU69BLfUbjDBifpSEFMHpnpilyAASpcL15p4Kv8wwVYHbzyDmqV+o3boMAJ+Y5OaVdzc7ySOCaCGClgcgYHv3zSlnbZ0288g07C3ABmbBI2jnGO/1pGJCgH1oCc8nH1oaNivsKmyerKv3HZ2jBH4U3BZdyjIHUUi/jkA5pCQuc8d6qwgI3AY6tnj8aA5HHTtmgKOSCcYpAM+w9AKeqFdC7cpxySetC5HPTrzSD5uQMkc96XOOQKLBe41fn5BOMYwaCpR89z79qc2FOM56dqON2dvIzRfULjuCvB56UnyocEcEHJ9ab948ZGB0pYeG3gb9vUE8flSsUg3dWQ7CwA55oJPBPNAbDY7DpSiQZ9OKSdhN66DSoLZYAkdD3Ge1OaSVsHnpSHA5AxThIwHSq16kvUvOAM9WGePWnBcLj2owS2RwfajcS2fQVDtuaDVA6579PWlx6E7uoxQxIUgYz60v3UBz36UroFoI3CZPUnimZ+Yf3hkfnUjLt4Gck96b/iRn3ptAxx4HPJNNLbD146UNn7vA96Vlyozzt7035huN4X72AW7570uVYEtkjvRtVmUORkDPPrS5B6mizDqNYHg/y9KXJk9cinFB7mgkdBxxwSaA2GlmCgHnFICQoUnnn9aUL8x/jOOMcULt5J6iiyb1FbUTjbnt7UN8uMjPIH69aDkDjgdvrUnmBj98EZ5qba3GxjgByEfIyeTmkKkLnGT/AFpXJUDOMdsU1slMZq9WL1HKcnr+FJ16jJ7UqHI560cN169qVmPcTgghjgnpQgJ4Jx9aV2CpgjvzQqk4FJCTYnGcZwKYrN99TkbsVJtO8j8KQA8KxJUHOPSnotB6gexNImGbjr6UFj2OcdM0qrnBJ+b1FHLpoAjIVbJ+tIOPxpURemTkkknJNM43cOCBkY9KVgsLubp+eKaFG7r/AI04AApk5457c0A9xwR+tVcVhuRnJ4FODKEz1PpSZK5yMDrzSjBGRjHtUvYbG8nt75peNuSaBtQAHhR2ph7AHgmhLS5NxwJBG3PPHNDZRh6ntTmXDD+7/WmqpMvyctg809h63AsGOCOaYeTxjI60oO7hhsIyOvenfLuOOvTPrUeiKdxpOU3Mc8daaMepTgkcVIVPIP3evtTGy+VJJOCQfX2pt6WENIBQFT07U4846EHild8MCfTFMYrt98jA70JAOwyMAPunk01yDgHrn9KXluTkY/lSb8spHQjrSdr2LHY+YY/H60jeoH40BcEtnJNNcgIDgkexoSZAYO32pGyTk4x7cUMCOgz3xSlAx4TB71bsgDdhh0BzmlMzbCoX5T145NNxjgClLcDI49qzSRYgJc/NnB5Jz3o+gznjpQSFAIPI4I9KQHDHHI9aXKRuBBRCMAd8d6TgpnoaUkN0BIFIcd+MU2lYBATtyOTzT9wkUZ60hZtuCaUdiByO9JWe5SELc+3tSEBXyOaceTxyD3NI27dg8Y/Wqa7DIZY8o4AGGBBHrnrWXFEIfLAjyAQdnWtonKYA6Z5qhbYl8wsnRsdayfcS30PHPjFonk6lLNB8nAII9D/WvItUADMvmZ6fOOMcV9P+MtAGraZcmJB9oRGZD6kAnFfMF7bu7yAnDBzuxzzmvLxF4vmbPqsrqJxafQyvONqjl5zIqdGk55J/WtnS5fOiMG8kghwo6c+orHkQsCknOOMH0zWlprCFw7jygTt56nsOnY1hFtJ3Z69ZKNpEt7A6kqhIJySVxkHPvUcUgWzEjgscHoOcj1FW54fNWQbCGAPTqBVW4OIw0ZJ45A61nHsELXIVlSBHLebIsi5Pcgn9cCi2fZJsVzuKZG/PQ+/al3JJuj74AP40+4ga3bKkFAoX34ptuGjOnyXUtaawDykhd3pngmtoSg2EVzDtjYghuDjqe2a5p02pE6bMnBYHIyP8RT7a5mkUryI04HPFQ/d0RpOK0bNuVGeNGd1fcOAO1QCZ0Bg80lM/zqSNA9mgkO1sZQDHJqG2MwaXzdgDNjHGcDvmodk07GLlrYtLp8EU8rLn942Qu7dipljzx0x61XW6WbIQbCrbTn1Hf6U+KRt7lnBHYAdaTbfQlp7snBWeF45ApXIbdnoQaUbmQE4BBPQg9PX61UM0Q3oEcyFgMbeM9auW8ZRJCuCwGHHBPNVGKcWir9xrS+fYOCkZITjI7g5/nVWOYrCVlcOjgbl6gkVdiRbVSHg3hhkZ6/8A6jVJo1MbFQI1Tovp7CrilsCktrFafWPs0vlOAIQD/D/I9qpahqEHkOZEkwnKgc7qlvJQ8JLxAqCMepz+NY+pX9xBb5S3jjIb5ZGw2fwq4xV1czk300KdxrLzW4lZNhxwjDBGBXIa7rUju7ieRFK4badv8qt6xqsuwyzP94bsjHUn+tcZrMouMeX5jkkEoucH61vFqTstDJJt+hgeJPEzRqYkfMYLDgZyT3J61wl9fXV277Cd4Gc101/p8o2K0ZR+hBIJ6+1S6f4XaVosAhpWIXjuOa9Cly0lbqZyi6z5VojkLK81dFDK+Rg5/CrUPizVo22OgEeeG/z/AI17Bp3w1e4RJjEzZO3k4GT7CrFx8HVuC3kRQybeoJBP6+9ZxxEKl1KKOyGE0s5nkEmvXO0gtMWfkkk4P9Kg/tG4bBOOO2K7/VvhrcWYQbNhDbSr4PGOuRVNPBTbgUGecdMg1oqkUrI6fqtWS9ydkc5pq3d2j4jGWPGfatX+w72bBcH5cE47812Fh4VubWNEgtJJN2NwTGBjuc1vw+FpLpUjTJIbdsbg59PpXKqjvc6lhpOymzys+FtQnkwqOFHTH/1qvWXgXUGIlUGUA85YAjj8OK9ph8MFLUM7pARxjsB/hWzHolvYwW4YL9okyAgXPT3rRzajoVGhG7PCx4Tv9217ciQZBTOfofSoG8EasZZBFBLKMA7AVIH9a+jrWzSFIj5Aim3bTIeNwJ7fhV6XRYo7wvbwIHOc7cnOfXNQpzXmX7OG3KfLR8BaxJbki0nkx128/qeKpnwNr6SyyGwmWJPvHaxPT2GP519Y21oE2OiYeMHLg9yf0rdXRVWe3u3JwQYpQCcjHOfQg57VspSuY1KVPZx/FnxHcaHr9swlbT7oRdiF6+2OtTbtWhRBJZ3QQnhXhIP54r7P/sazuoSWAE4fdh8kn/Cn3GhxX8ckR8mR4wGBBAxjqPempPS5iqUKburr5nx2o1eeFIl0ycyE/KPKPT61qW3gjxDqr7ILOSKMZLtJ8or65fTrW1eC3eCNyFDkhBuxiorqztLW1eV4pJIlwdg4789KiN7vzLST1aufOulfA6+uDi9ldMAMcgYx/n612eg/s/2VsuLlVDuepBwynvn1r2q0vrK1svNi0+W4KkhMHHyke5qlf63qF/ZJaRaeY0i3MfMIzk8jn2+tWrpJXI5pPRKx55N8NNI0ZpIrWdzjjHlZG70yWzVu40SztZI5rIGI4w3PO8Dn8DWr/Zut6jco6QQkEDIBOeO56VVv9GuYbmQGQK7OSYuOGPoc1W73Nowd/eZz07PJvjHz+YACMenNc5KFt53UwGSTrjAwMnvk12lzpk9v55lcQSJjA4PUdePT61jy6fdXk8b20kckhwzkkgFQCTx64rJuz2OhUlrcxru3SWAhdiS7+Mjkj0pNO8OS6m0hNv5scTAOO2D39xXWaVpE06DMSxmRx5cvcE8c9xzWitsRcELJICXaOc5HzYPbiolUve7siXCL26FLTPD1raSOLcRoT0PAK4/mK1ksVtHcSkorISWHUURokEj7IxuwVBIGcGlgS4EIMpklcMRlsHjNcTqX0TOacNbkmn6WlzI8g3y4IUdic1qW2lyNMcZgQnDDPJxRabJkwsDBg3IXOST/ADrYtraF0ib94gOSVLEZ7djVwqPvY4a65tig6ywGWKNPLiIAPzc4P45rLvpY4X2nlkORg5yK2LyMQzOyxlWPyjP6VkysFwWHmFT1A/TNRKV3ucqStYdcqZJYmeA5zzlvbjoabM8bfKACy8Z+vXmpwsdxICzmJTxkDdj8qjYxeSVePZjqT3NLS9y0rKxTklFz+7jI2huMDv8A1qaIRrC4kIiLAKB0Baq/kvBBiNA/zFhs6Ae9WtKu0cSCXDybSFHv6029EYtWKM0UlsZEddx/pWJezMyOozgHnj+tbmqzyRp5oJI6Lj1rnNR88uAH8uZmXPORjPP6VpD3tWjGo3bYakayICDyCR16/jWmtuIoMlxGFO716/jVWFIhb7QBuyckepOT+ZqSWdJ327CE4+lWveWt0TGyVmhishudzkhcHJHJ9qmbYvlsr5bPQ+lQ3/lsNqjceM9v60yYGJC+wuAuTJkZGfr61pBJafqc9Z6cy0Po79mDTI7fwrqeqsmyS6lMan/ZUcfzNet4fahI4rlvhLo7aH8M9HtivzSJ5zf8C+b+tdSCNwxk5rto6Ruz5qtK82xxG3uBlsbaQDcuO4JowOS3XNB46ZHoK2vd6HOKVR1JZwOcH6mkBHQcc04KChxkY5pu7e2OnuBVe8gs+gpz34HPNKCSOOPrSFSuTkvj1pMb+mR34NAJNirsZgSSeOh4pULM2Aflx0prDJBAoYEODnGPSna3UAbdHwOhphUsxHQetSkEqAMHv+NNDMXHBz3xRd9QaQjMWzucls8Upc7SCgx655oU8EGgY4B647detToJLqAVSNoQbRz+NCnKZNHc46D9c00gDAP8WAfxp30C9x5G4gpg/WmsTHuyM46lO1OK7UwuOCMfSgDPOSAR2PNPRhdCJvZeSgA6etLj/vruc9TSEMCSQTnnNIG25z6UrdRjC2wkLy4yadgdDyTyMUo+9gPwe5FKWAxjOenHND12AauR1GBSEk52npyeKf8AcODyPem9c/LgHvzxRbyDURzneq8E9RSFc4J69OtLKWI2kZI6uO+aTaGAx0/OnexI9CQOR360h4G4jIbpzilUAnB+769KQMSroDvTJ28YqnqUhoO5UHpnH40ICHOeFOfxpWY9FwCOtKSvGxAPfJJ/wqVoiGhPmCIgHyj86YSVkyR8v9akZgRtJwx9qaiA5zjgcfWkm+owf7xJ+uAaV22jCc57kUpwORjNRrnIBQnOTmml1BruL0GM5pchk55z60OR260btjAkEgelU02PYaV+YAnnFO6DJxjvSKmOfXvTgQVIOSR/OpbewaMTBxkE4Pakb5gAGwSelAVj8xOCOMHoKXAV/lIOO9Urk3AHDBW6E9aQ4ycDHHJ9TSgB3AXue9KUdV3soCknHTnFNDfYYuehAxnPGcn+lBXc+7HQn9aBkcsvrSqhGAOSRnj60r2AQqCeKd8qqSBwenNGDjjrTSpxgdB74pXBbhLuUsp9M/nSDl8An1OaXCk8DGetOQ7FORlSMU2k+g33GrGsshdf4lx+INBbayJ6cc8980nCr0x9KXcCuQORS1FuNblzgkDP6UNnnb0pckpkpsJowFXBp3fUFG4ibwhCuQD1wcZpCQMZJxTl+Zsk7MdqXcM5yCO3tTvcTVhrgg5bGwg8+lBPAOODxTgwjO7GQTnBGaQ/JySOaTYIXGMAHv2pMlnAAAGcGl68k/hTSqrgjvz+NO9xXY7ZtbORQrblAYcE03O7px9KRTlcknj1oaEPYg57Cm+YE4/Gnkgr2561GyhTjFL1KRqKSVx+tHmDbgdc9aUrt79KbhgAQQVJJoL2AkDk9aQcDNLtUtuz7daUkbsZzjtS0JWuou3kdDkYNMI+QgDJHanL83BNN5PA+XHepv2RS8hPv/NjBx0pwIfv0oeTPJ6/zpQdy7SMew9aqwWFYE4JwQOBSM5DJ0xz+tJGpyAOKNuGfJJPIApqwaDVUqcZzyaGDk44AHQ96EOFwc8U8YOM5x9aXzFewgAJyM55wc00vgPkdhk96d8ofAOBg9abhhznhvemK/VggDISCeKVRgZ6dePrSDPB6U772SetK5XmIq4AIONvPtSFS+Tkev407aQeTkj1pOCvX5vSmLcUdAewzz70gzgEkc8jFBA467e9IwA6dM8ZoGAbc20jFKp7HoOn1oPOScc96RlC428juKLoEIw+bgn1/Ok5Xjv704bSvynIHFC7WcE8k8DmgV7jSAcZBBJ6+tBwQcUrrlMjGF5xSB84BHPpQMAeyjBPemlwu84yfWnkHqX4HQe9NJZIsb+W6mncVxJMKMjmnSED7g9gKQc4B6045bGQeOlS2ug9BjAldw+8COvTFOUAYOdijJwKQnAyeh45p0n7zyw4A2A7TjtTD1I924fMc0oAUClUqRggEdfrSqqscAewBqA0GgMBz3qM9coRkcU88s6HsaAvYYxnmrWgAfmwOvekVg3y5APvSycsBwMd6Ztz7g54pNXdyfJg64UK/wB7PY5FOA3MR0A4xTSyh3APy7Rt+tOYfKRnOeaq5Qjp84TAwOhpFID49ARSpnKkjnoBRnOT/EMY9KhN7BqIm4ICp9eDSYHCn3z7UhUFwcnb3xTj8jEfxH17Chxdx+owhVxk7Kk2Dec+5OKaQvXn2pCCwyDwaWt7A9BFw65HWkOVIyeTSgbEAHBHGB9aRgD169KLWFe4o5GBwfWkKkcAjHc/4UoZSox64pH3dMgD0xRYFboGM4AwR1zj+dB7ggYz1FOX3PXio0RUbABx6Ek0aWGh3qMijcGU7jz2FOwGYkfjTSD1GOnPNJPoIaxAYdBkHijGVGKMYiyD0456805TgZHHpQ/IBoYDgnjBoOWx3J4FGFZMgDANKSuMpxk9valdD0CIED6dahWLYr4+Uk5/GrDovqR0J5PWm/e5Hfmle/UFsRRW4ZXTvIpB9BkGvk3xlZDT9Z1C3KeW6SEcV9bwMEmjwMndyPWvmr44Wn9nfEG7VAMSorf4n8ea4cTG6R7uVytUszy69dhsidyTjgZwfzFTeaXdCfkjIxtyevWo7tQbl3bEZ5KZPX8feo4p2kmAPOB1PvXBFu/vH1tSN43Ok892tlkT5hLlCc9T6VmAtAZTKNigcn0p9kVt4Dbtvl2yGVM9VYjB/CmTxSyIijLh2AYnsO5NROa5rHHB2ViKC6iKSEthd3+sPSpDOtxBlXyTwSP51W+zgq5PQAjHr/8AXp1uqWcPyDbweM9c0peR2wsWLeSbzj5oKJgbSepzV+W3O4iAj7oZeRg+3tWbHch/LzKN7dFOScVagR40deZNrgZHoc1jFSt7xa01LTzGcRS+WUdFKEZ4yeuKr2d1vtZLZ4gHd9xxycj3qbzAUwjiNS5+8MkYNJO48zfCnl7TzkE8+ozQvUiUupNC/lOcoC54wTU9nHMjyTHOyPj8TzVNGxl2BLnlfrVy3mb7OMH5sZZW5AP9arl0uRzKSHq3nTHBO5/mL9AKvRMkJk6F2QZPvn9azLWMeZI7AYJ+Uhsn8u1XY4xMjkglV7Dr9Pxpcrjqxva5Ylia4wFDE7CV2sMHjOPasaWY2J2Ojc9UIPAIrde8XYvlwkQkYAXjHHc1l6lG2o2ZXeY954lzypFVtZk+TMm4QSpgO4yeCBwAKo3un3NxEibDInP704Gef51uCwLWjhUdpI8En2OeTUatJ5JYpvjAwB71rG+z0Hbm1ODm8PfNLFIhkKsVUkD7oPHFQXGgykL5UY2nPHPWu2uwktwcArkZA64Ge5qOSIXGFiBkkyePf61q2rXMpI8tfwvJc6pEzAgRsGaM4wTn1NdFovhORZpZJUyd+UI6ADtyMV2Vt4et754wYyhgbMsmSdxPOK1Pss0kscssAWGI7UjB54PBPsaSaaeoU49jEWy/0QRQoUkUZ3D1qZLVon+QCJ+M56Z/Gtv7HL9odp3G7GQgGMITVe6tEhmc7zs3EcnIHvWKavzXPUpy5dGYt1pcRi5OWzwp/iNLD4Xjkhd/s6BoxuIyc9Oec1fjO+aWLBKxsMHHByO1TyyXCuI0jKCUY3MvykH8RW0JyW+x2p20RkW+lQR2saRyfI7Zcdep9anfTTbI7xESxr0zwcVZuEESJaiMRKvYYHH1FTXmmmCFDLIRFwinP3if51o6isdUYruQsihAQm7ABwB0zU1rcC4ndmi3hRkD1oWKWFxG8bpuXqe4p1pbpajKyHbz15NReL2KUUlqCJHLN86SIw6JnP8AXFFxpk8z7TJNAFJPDAcD88io5bcyyeaZUMat2k5BHYihZUt7sgxySBujjceD157c1UHZ6rQrkS1ReXRXQGaG88yJcBgVPUjvzWhY2ty2MXJxuGFBXk1gy3FlAwkSOc+YSW8uUkbh7E44q0dWso5dr+amMEZDHnHsK1c2tiZU76ncf2TcPYxuZcMx+YFPmJ6YyKks/D0p4EUYJGWMjbcD8PWuWs/E9ta28iASRyD5lD5Bb6ZrqoPE6S6ZieW4EZG0GLDEHPWtL82kjz6lGSXu7F7WtFFzepdHETCPb8gyDjtnNQ3djusUiWNyoQq2MYIJPPXtSLPFFaRML26uEckkzjgD69aS4v4o8obklR0QY5+nNWrJ6Iws1oINLYW29yIIxg4k6nA61U/4SK0SK7tSXMrbcsFyMDI5P41Ru9buZ3iBn8qNwygzfMQOewPtWHcRvI6XL5lBbDAtsXH4UOaWpap8ztIg1XWbexukeKRg4LcKSePU81j6xe3FxF9oROHYHzD059s5ro76xtorY+WIweirGcjGPWseztpLhZYpYZJbeH7spONuQOMcZANROSe50xSik7GPOSU3HL8YOP8ACmwR+S8c8MYT5Cj/AFwQT19DWiLVRNc2iJIVEgkWUjCsPSnGEplfs48orlj7msr2djocm0VbXSbyZJbe2JLKRODI2M5I6flWj5LrbPJKQhYEtgjcG7+9RW1/NJBGhj2CIeXGOMlR0rTjjEJHmyRIzjPzmsZLmd0zkm3HWxQglwhYuOVwmfWrVtE7JlpMk4Ykeoq4qpdS4IUqi4yPXP8AhU0OwII88KOPrWTTTs0cU6qbFtmto+WJ3e3SrVmN1yCkodBkgZyD7VUt5P8ARZA0YM4yoOCB9antS0cCEADGRkVEr3ukcMlzMs6lcNK/lAvHkDoeCM9KyQkF0m+Ithcs+/gYHpnmtl9rzRF9nzxnjvuHSsTUgnmEIPL3KFbBJ57mrt9poxS1syaZ7VEd4IjExGTgk5P48Cql0zyQIN5kOcquOx5zmneTHsRI52LOuGDYx+FV9QkWKEK7ndGNoQdAB2zVL3vQcpJaIgaY3UwgQyAAZ4PXHX2q2khjm3MiIGG0nHAGMdqwY9XRyRaHEwG0ofU1ovdLJGiGNw5P8P8AXnpUtu3K9Tka1uyC4uYkgeOEYQMfzrCuZlaEHDxMQT+8PPP48Vr38QcPEjiNo8MHH8R7isK7tQ8jnnDPv2Fiecfyrrpx5dznqSasmXLO3a2SKfCui4LiQY3A1YkuYZLnGQiMMcknAqjbOJ2RJyxgBB2bj1H6VJeqIJJREA6ZOHHXGfWhWbudVOyjqyBJWJZpDkA/L15zWx4d0xNd8R6Npz4K3E6xnHZc81kiXDQIx3ncBkYzz616T8AdAGtfEi3Zk3w6dG07E/3ug5+pzVJqWiR5uIbWrPqgW/2C2t7RCEWCNVQDqABTQM9D3p9wQ0hYc5JOabtMgwBnFekkorQ+am7scwPzBsdePp70b8tk/SmuDkZpZGHUj2prVkq4qR9Tk46kZpu0jjIyc49qDhlTYAVz/wAtCRTtoKjGOAeat3WghSCuQXJzTBletKThsZ5xn86U8cdam1tg1G5J45IPelUDOT+lHL7EGwe9GTuGCDnjir1AXnYeeO31pu7cuV4PvTiQMjnqKd5RAB4JNGi3AjKb8DG8jnGacOpBPP8AKgce1JISsY6DJJOOpPrS0YrvuDNgY9+tBGDkcgY/Ogtk5Byp6UB92SegpbMLdwZhsyce9NbBGQo204KOmKRtqjHoe9Un5DGyMrcjjA6DNPCgKXI4PGf1penPrTcsvB+tDaegthEKbsPyp7e/alQDjPCigplAC4Bbpx3oJGSPypJXeoNkf3V5PzHJP404MQ3zA4PpRyOM5570+T5chfT8M09dhDCGCOTHupceWxyNhB4FLgsuB070nyj5y+cDp9KTSAG+bhjvxQJAMBR7GkZlLbx9/wDTFG7dg5wOpHrRe24Bu2k/WmtnoePelcDdwe/WlOByMvk4zTumVvsDFI+vXqKVI1OCTsyM0pcuNpJf0FI2CuQnTg896XoLcY24EYG/JpSpGSOPQUqgSdTx/Wmty2OuKaQeQIpK8855zSjcuRs/GgIhQlJNzZ5AHSlCMudwxnn1oloLQGGBuJxt7e1NdWVjjnPNKTkfpSkAYxkfLgjNJOyDYaQfmB79DQBgID3bAI9aXIZABwuMUh+VcjIX096pPm2C3UaCUfgD72R7U4hmPOB3BFOVRjJ+agDINDl0E2Rqp6HnPeggjgZBHenRgKqEHLHP4U4/eAB570ltoFxuSoz3pmcNx1Hp706UYbn05pxAHzDBJAPFWrD2G7SFzyCOeacXAJwffJpCd2T/AJFMJPQnpU21FuOU4GRnk859aRl3ck4HqKUpvQEYHtmnBtxQE4zngewzTa7DGsTjGM+lDpsYA85QN9M0hOOAcKelGTjOR7+tV0BAxJXkgjsB1A96CgcY6H1NGQTxyKRhvL4wM8Y55rO3YALNtA70pO5eOo9aDuJ2kfiKkIHzgoHb16YptitZkbBTgDfuzk+lNGNuR0HHNPEn70AJvprKPp1oVxiAZ6AD3pwUHJJ5FNI2hsg7fWgDDsSSRjgY71fqC1HLw/A6UFyT12+1Kql3Ic4PUHPXNKqqw++R2xSsJl/jr1NNb7mMAL7mngfLkDJHekfkc8tUXLYjZGMYzSOD2I680889OBSA4X5j9eKdmJIawPOOgo4LZNOLbeDx7UuMcigYD5sgDmmgAZBJU4/Km7sSbSCMDOe1SEhVwOppdQGswwAM5zRwqcn8aBkEc5zT0beoDMSM9PenbUaG/cPB6jrQnHBwfX60wqB06FsjPOKdgcgdSc5pWVxXBcKcHnBzSvt6HOKRRjGeo60DO3ls1IAzDaM9zR0+Uk49qBgc55ofkZ9afoA3YjO5QY7H3oAK8kYJ4/CnHDNx1xQCMgc9OSad76DtbYaxIHHT0oJxilVvn55welBcGXBzjr0pq5PqAI6+nrS8hgppuQ28npnNIG4yKl7juKFAOVxknmmqpDAsMkHI570/5VwRge+PWmg4UEt60LmuFxCflJPAFO5Rsdc9KROVJJGT0WkAJHpTbDoJ9z5ifrmlBO0Nxzz0p2Bjn8KT7q5PU55pX11AQDcQx60mPrz60qgHv9KDkcLkCrZNtRoY5wcZxTuiAnJ2jH5mnEAHHemu21SKW2w7ICCWznLds0zDbs/nSkhhkg8dz70LgMT3xUu+7CwuM9elIc7uOlJgjk9cdaVFzt5Bp9NRob/Cc9B+tOjX5kBBIOc49KRsFs7MdqXYV4zweBS30YWRGxVxkcZ6UMSmD/D35pxVGGOw4pTg9UDnOOvah6aEtiNw43rxjPFNUdRTv1HeoxF5soIz34zSutivUkB+bGMqDzjrUe0Ak8jPr1qUHHB+lMIKuS3IxVNp6DvZjckqCO/rTgN0mOxoCqeTwfTNAIAzgkg1D02Bu4hDDGeOvSkJDjIpx+Y4H1xUYO72qtlqT5i4woz9RSsxPzg9KFGz5+/ShsnBIGDnI96q/cq6GhWb5hxz+WaCPvY6dc+9KxK88jIxSHAXkn8Kh2QbikZXI9M89aagGM4oPqM59/SkIBQ5B59DSTvuDVhwf5cUr/Nkd+lAxtAXAHp3pGymQKWgnKw0DPB6Z6U5mwAQBjOOaCAOQSeOhpqkhhkZUdaW7C7HCRXX5Tnn1NB54PApoXLYA5NObB4PXHP1p2SY0r7DA/zgpkYOV9c5rxL9pSzWPVNMvymBNGEx6tn19ga9sJwox26V5p+0dYG58H6dd8ExThcn3z/WuevG8bnoYKXLWR84XSb2PllTzj1/yaz3iDykAjC8gkdwcitaWRI3CumOCDz3qiYwWcxpkn6cmvFlN25UvvPvYyXLZli2nigvILiZ2kzH82eAM9a0L6BkvEhMhMTKJFkHTBNZHkG5h2YAcgjr1zWlp5E9gTLuS4hbao3cYya0nFPU4JJbpkEkKSQkfO/z8kcYAOO1RXsI3kgZXk/n9amupszSQ7ykmcnZkD/64qO5ieblHJ44Dnj3qIpp/EaU5OJFbW/2fyNj/vIznJPB+ua04LhvMjwR5jZbHrjmqciGeGIDYXXOcnGeKfFbzP8AvBhNikA+metObUToVTmNFHWSQNkBiwyTwMHrTbuJt4UggHo3bFQ3cjQ2USIh3R8kH+LPercN0l2mGBIMRORx26D6VjeKaYnchgLw/u3Hy7uHHPH1qSa+itinltvJP3R19/0qtHL5Nt5aZkIIx5h56881IpiJA2BCSTknJ5o1WtjC1r3Lc0izeXJCXEZGeeOuc/lT9OuPLilQz+cxOcDjB96pySBI9i/JEoYsT7k5OewqxFJbyuWSIpxgkcjgdfxpe8/IuDdrGgd1uU8txsyGJPI561H9leWK5PmefGGJBPykg+3rVGCaWFgX2FXABXOdpFaiql3CSXEYIA49fWi60FdJWIp2YOHgG+3JIkBBDDI4/DNUr2NphuMmcJhl+noaveU8HmIlxvIXj0NU52RFAZ0MuOQOeta80o7I1hYr6RBHPn/WBJCW2Htxx+VW7azt4g4DsSZCSwPTPbH1qsqFOUkxKoGF55zV6O1e6hJ2eWoI5z1PXNNtX31E+a9mX7IJHavmIwPndyAM9vfginyXphmRIhgy/wB4ZAA68/lUiMUhi+dXOQM85GPWnXEi7jKYhhsKOCPmPGeKyTXQ2hBRRTMayyyPNIHXld+T0Hb86i1GNWEkTkRoV3iQgkcVpxWcc8eyUAc5BNQ3tvHNIiZJYKcDsV70tbG0ZGXapCtqWRB5bKNoAxnPf8qrxRxSyuj/ACbQOuetbaJEkiIsboiocSKCB9PTpVR1WR0G8lUY4J46jv7fWtI2bbkaRl1Mx7d87wQ47fhT9TiuLuxtoiQBEzMCAe/41rrZF8iMhIgMNgE5989qu3EY+zRRbERVGeP4v1607RnpE6I1rO5k2Aa7XfJyCuASvPHFaH9lWJt0d3/eHOSpxj6iltlC5CEhfQ01ggd0l3oudw2HuOg+lVGG7NJVm3poZ6aUkd3OQolExVUGMYOOv1qxPAbExmFDkghs1Iu64hkZJCAmDgcEmoTc3SwFk2oyuCFY5/HFPVP1E67e7IZLUyxOgAAJzvPXNSxPNYweZBdOjFhuyAQwHqKzZtQukwHeJJGY5wOOM4xzT5dUuJ3WIRgIoONuSST61vayuautfdaGs+p/2uktuZ4JCyldwj5Un3pvl3Gn6Y8UcUUm3jPXI6ccjBrkrjW5LaadrZFEoYCRHGOParA8RHyWP+sOMmMH5s04prqEppL3TrrLVbkbIZZQIwcr2UfmSBV2+12RggmMUkS5RflXjPuOa81m8Sm1gcM6uhGQMc8dh71Um8TrKNiCUwydCATtP4ds1WsNehySnFyvY7J72zvJ3USR5iIzy3Gc5/SpIZ7Od5IjGZI8ceUzHkZ9T+defHW9sJL3EhVZMN5cXOPrWfLql6JpDbER91eXIypHU4ohdt2RLxFPY9SvdatHihUbYNsQ3Zx155+lZFzrEdvPhCjxMvzEknOR/jXH/aboXGJ3BKqFbk4z149ua2rCxuJdjSiPa2do6FRnv9an3uXbQUsRG2rNUbr8xuZPLVXwMcZA9cdqsSReT5igiQsuMgkj9aZBEtvvVvnXoMHHzU5LYxKCgDhzuIzyMe1Zctna5l9YU1oXjFbRPJPFvC+UIxHyRk/eNPjFsmwOhkQKM4PNUprny4QAHLN0A6YqFLmSN3Ix8vGDzn/61W4rpqZubely3BqEcNtcERgEsRweAM4BP4VLYyGNkON2Oc9v/wBVYk87NbiJTGJJmJGFPGP/AK1bNpdpexiKMmDYPmQccCp2epzyeuo5yXlIHyZbjmpre2mt0EaOXDMSwJxgH+lQxjY4AJcZ4x1NE915pdFJBUBgTxnOR271kuZasttbImkukt7wKp6KRv4698e1VJl893DylGX5gSMZznimTyLb2wnUBwv3gDyTVSe4k1CzkldzHO8ilBjooPIPrkUnKy3M59GWGgSJgVkErKo+fgYJ7DnJxVQqZjIkn7s7PmbJOT2AH8zT5LX7KwaGNkgkJOWGMZ/pVK7vRO8aBfM+bPmIDwR0z7VotY3TIcLaomvVtbYRoMFgATkdD7VDNchR5keQo6Z9abdR+ZLl5Mk8se+arXCqUAA3gHIz60ovmk0jjm2nqVbu4d3eQEvGSA3sTmqjyi3uTIh3KwA/ekDGOtTXZiguI/LJkjdQzBegYZz+VV7V/MnuN2DjPUevoa7I3Wj3PNlJymWtOAZ3A8t1kBAduQvv1pYxHY28lsxzEHOx/f8AwNLp4CRSrvAIG75zjpnNS3UyphJE3/u9646Z9yfrTSjLc7UmolaK2MDIqucnJbI7D3r6O/Zd0kQaDq+rypk3EhhRsclR/wDXNfNb3ScOSdvKkD1II/nX2Z8JtDk8OfDbRrWdNkrRmR8epJYZ/OtIQakuU8nFytFnWxoWYLnqcAUAjdtJ6elIuOuc/SlAUp3zmu21zwWwBG/noeKMEPgHlTjFNznjGM96EXqc9O/vRdoNkObPQnk+tADDgY2807APfn0pp+6Bj5gavcS8gBOMYzx0oP3gQck/1pTgSEbSUIpH47jOOMf40lZBsB3jcDhMYx3zmjcANobgd6Oeo546Uq/KpKDhuoNPYW4Kq7n4JPrnimqNq4BPHfNKPbvTpHYEnhd3ShO4a9RhOFz19aX3A/PmlxkYBpn98n7+Tj8aoYoDHqmB/DilwvRCM0gy4wCdw4pWITChxkjoKXXQkB5khOEy5BAFBUYyBnjt2NCZDZ5yKbGwCYwcMe/Wk9NEUIRu56nPB96UuAASDu6ZpQWUZUjGepowC5O7k8/jTVhbiYzg549qds271Az0xQvOzk4+lIysBx3JIqXo7jEVc8A/Ljv60uNyADrzk0pU+WBnnvikclSh4GeOvejV6C3AAdKYSDjPTNKWIHJHA6+tKfl568U7Jbhca3zEA9qc5G/A44pMZ6nK0MT1OOalREGMnBPHUUhYLwOp7UL945BGOmcc04jqSQBV2GhFO5cl+R6CkA2tkH3pQ20EYHrSAAs3PI7U3EVw25UEdD296DH85JJA28fU0Fifl7A9BRnAB5J54zRaw7CuS/PQdOKQ5XAzlSPyp3PAHAPXPY00sAxAcgjrikkuor9AZlXKjnOMH0pAGbkfj+FLtBbnJxSruKk5xnOeaWzsga7DF+VsClbj/GnABk5zzxxSAAAg8+lUtwGtktgDj1pwxypGeO9NZiMBRkg9Pel2kdfvd6N9xLzEICrgHmhcH5iVGPWlUgHjk85pASDwefpQrFuyHklgBgcHqO9MVeidSfXgZobKMCXG0j9fWlzhfm5+lGiJQoBjJBxk9l5qP5lc9CakVSOQ/BB4NMjY/vGAyOgzxzTSvqA9sFl4wB1poYpznHWhR1LcdzSqobLEfdPH0pXaJ2GEkoAB1PX2pzKA2ccjjNKARlgePQ+9N3FWyQR6VVr6lPUUYXIAzkZ+lDZHB6dsUjNn+WaTqpX+IDIHrS5UxNC8FGJ60hxt3kZ6jg05QGVMgD1yaaVBOQM56HtSWnUfURF4yMgkY6880uCcDkkDFKpZMMDzSgkDO7rTv2J2Y3leozSrkkADg0vJf2Jpm0AnBOc0hoUgcEgDHHWpEC7ehppwwOcZ65+lMJVucU7AnY0d3zEU44PQfU+poDELkrnqBimyfc4HNTyljyCenP0poxuYfw9s0uNoQjP50MwGSR8g6Zobew7gflySoyRimpll56U4ZxyOPambfnz7UWBCk+Z35HtTm5RBxz60m7GCwxx+FDp0yOc9aV+jEKx54xSEHrjmnFcdetIxAIHfrVANVd3PH49qUHLdMH+ZpRwoJOR7e9AGGzxkcioACA5weB3pgw0WF+Uc4zzTgwLcj1GfrTcEqQnDL696tXYtBMZ64peOQfoPSlVyVAOMmgqFGaNmCQg4QED6mgupbC8ZpxI6nBNID8xI69qNOw0DEu3IHHek3A8Mflpd3UkZPTNBUqmD1x0pJdweobd2RwBTSNvNL90An5fxoVQTu5A7VVibvYZghffNOK73bDdO57049CDzTXO0YWkPYcSBsIIzTG5cOCSefpSja/f1o2tGMOvOM+vGfagLsTg8nrSEAc9B7HinZVjgduTSMNmDjg81AX8xEBIJPHPAzzTgAvHTPNIGMinA6UjYGSAC3atNRgGycdaaQO34UoIb5+h4yPel3bVJJ6c9KRDuN3FelKcLyevtSNh0z/DS4D89wKWz1K1EIznH4U2TKd9h9TT0G1j37Z+tIVPU8gdzT2D0BtoAB70Lxyf1oO5XJOMdgKSVlPzEHHcUX6DDhhkcjNKw+UkDNIWBOQmFxxQPmU4yKmzTFcazHjAPHp0pCSenJpykRg5+VRQwUOXzwRTsuwwJJIJ4Apo43+9AfjOOOuaVGABGe/5VNu4WuIUPVQd1CsSOf4uopck8A8qM5pNqg88t/jTtoCVhDwcikP8AeJpR8iEDAA5xSMzKxJORgYGKWuxSQMGHXj0pQV6Djnk+1Io+b69T9aQjY2ByaBbg74xjoKVhjnPTmkzvcA9fbjFPR+oGccjn3obvoIacSJk5BApu3gdMntml2lt5BycA49hSY9eo/rS12D0A4CDd97OBijJBxnqeKdlV2gfl70mGOSASfepTKab3EOzcSD7Uo4GX4pOSTkY7ijI2gjgjr71YrCSHGArjJ6ZNLkq2SPlHH400kcE9c5oySmD+FKy2K1FIG3J6+/SuS+LunDVvhvqCLyYSJcY9OetdYU+UZOR/WqeuxC68OarbsMq9u4xj/ZNYVIrlZtRfLNM+NniZ3QyoNpwxP+P4Vm3rKk9zbYUoCRwcHHY1pzvl54ChDRsycex/wrKmAuB5xyc9T7V481COvU/QKesE2tAtbnKONhYj5QfpU+m3YinMbIR5jdM55NVYI3aYGNwE2n65PQ0moIY54HMpDbhux/ez60ONlvqZuPvWubV0otblkmDZdcZ+nIz+dNtJ45EcjOQSNvtRLLHPbefK5Ljgk89aqoscUwZUwGGSexH+NJx5dF1MI21TFvjJC8uwb06rjrVtVaBY4RvLKvOeM8VXluTEd28Rqw2/UGnWsfks7XHmCY4J5JA/Os1dvXU6ouy0RpoftEKKSd+M7T1xzUf2V4YgFLIcYyR2P41UgZ57soZFz0Xnn86tNO8biN+OoB5OSKt2cfeKs31KSndcJbK+ZGYhi6nAIXIz9adFHJK5lDq3GMY7jr3qacIs0tywO+UA/J6ioIgZEG2TgnjHWs/ektDCSsy7byBoCHH3hgoe/wBaihmeMCNRsAGSgPYdqSG0P2mRo5SQVxyf6U1Zms5Mk9eMHvSVtkJWTuS/aww3AEjuOp/StK0M9zbGGM/MELYc42r34rNtgWG1P3Y6gjj+daFhdTC7Esyb5Qpjzjse5ocltsx38hUSZPKTzI3XGCWHzH8c8VH8sM+yCJEkC9u+D1J6VduNOkt/MJg37cEeWw7n/CkgRTcFB+7Xrlz3ptSTvI1jUKRMrOAXCO2MxnqR35+ldDZywlIonKRozAoAcDjtyfSqD2qPIC3zuowp+vv6VPp8EkMhDx+YjcjjJH0qnqrlX59EackKQ+aseNy5ZBnqDzSPPBEYspmRUyxJOMn29qge7ihgnkIbKZAPrjtirNuYEKOgLStGCVPY/wCTUJqKSR0LaxVSdpJEzG+wN+n596knu1S8jDoI1PCxjpjr1NRRBl/eE5GcH86kdrS6coAcKCM9z+uKUU18TNFottCFkljiALjaxL/Kc8ZxzjpWfcwRfv7sEhlXGOSOOeO2au3NsYUh8k7xgn/EGs3UZhb20iQygA4L5Hr2qk76MWq1RLC8qXAiilV9oDsCT0J/nVo3qDJZGOOOOTmsFLj97E/mEYIJx1Ix0rTbWoL68Kp+6iHyKSecD1xTg0+gc/LubkNysdvI7DG1Cx9gOprOfUY2wyD90SFJkGTk9AO9Ztxf3WACBLAW2ZiwSM+vOakeKf7M7qinY6tnoRzW8WktRc2tzXeeCzw7mMpJlWIb7pxx+tUdStpI44XdI8n7rhskg+4qq19BM89tJBFJGyhkkbBwT1/EEVFFc2omgje7hMJyzYJG0CrUIpXMnKXQbCtrNbgtZm3ZGw6k5OR3H1qSa3ify2t5Jo0CkMDjOT7g9KfeXzQuZI5E8uST5U3YIwO/rTl1yTYmIl35IJwK2VnsQnKXUx2sorz9wMSJuzIWxuyOuG9azdR0eKOeIwW+CFPz+YxI+vbmtW/1SO2+0RcSzyqWJjUgxg9+ePas+5ne1hd7b5zwzuq5IzgE04JJO5zuVRy00KjxWsm6Ka0YAAkEcgEf/XqJbq2ij3pOEgbKZPTI6irX20yvHHdyfIvK4O0kH+9+fSp7tNMjVBbRQvuyG+8Sp/Huau6+RrBznaLZj3G+BS0ESliCMkEgEj071QFwHbybmKRHG0Awxnp3z14+ldjbSKtkQ4zECu5j15+tVbq5ha9EIiCIFYKf4myOD+BrP2l7p6GVRa7FrStIXUkS5jgMTAKZDJgcDOOCauyQgXYnSMmKEkFQykv154PGccVRYpdW0UUU5eaJh55OQcY6e/8AjSTXCwRgQTxup3DrzxVWUlaw407q6LUbxTWnmwEoWyxDddxNQwX8UU+HnLucL5Y7Hv71Tcx2yRyyP5kWQWjQ4Ix6gVlvqkNjfW80NuSWkZwQCeT657c1i4pXVjphFL0Nu5n2vLK0vlWwbK+uKhN15l/GsMglhAO/n2yKzrq9dpRJLIMHkx7icflU1jcwK6EZ/ejKjn0oc1ddzOUmtTZNw2/eCkbtyAe9SCQZlcPgkLg564ycfjms1ppQJBGihWQojt82Ce4p9rGZU2Tny3XG7jI5/GlPe4JaXNmHcFK5wDlu/H406KaMwlGjCtyd2etV47wAGInLADnGOKZd6g0ty7siAdcrgCstdzW9osczSOCgwEYHOOTU1jbpNaNiXEqBgAR3FMgkZpPNX94gPTA4/KrMksM8RCRmNj1T39ahcstXocTdzNe7klWMSghR1LE4qtbsYC7xBUJJzx2q1FJNY3RE3z27FW24B4xyM1m6i4+0pLax7EBLNHjg+34VcYSktGEm3oiZoo58bXJlIJ21nzTpA/lhBGp5OP1NXDbNs+0w3KguCCCvzDP41nztv4Izj5frjvxWiitE2cU9NGyGeUb94PyjjpUccTv5bJwC3OeMjPNRM8snmR7PlDHZg84qaCWeOWOLZlWH32P3eea6FJR0scEWue5bB8s7RwRnPHX8ajvFdjHIQc4xz0IzVmVBvdh1x696oNc3DjjEnlKm2EdSCcfgRUQjZ3ex2ybUUzU8OWEWu+LtI0yWIBbm6jDYA6bhX3JKot/LgTGyJAuMe1fL/wCzf4eXXviFc30se+DTo94L8hXOSPy5r6hdnmlJByDXZR1bZ87i53lYYPkAwTzTlwnBOSR+VIVXueO1G3dyOc8D8a6r9zzrifNtK9RzinqNiABPmpGyIsg9+lIXyvTnGQC3OaAFySuB9M0gI29fmHWhVzyeDjpmjIQ4PWpTsxPYXeTyPvd6QkAbcdDmjcWOMDr1p2AFyWwT2qroRHuPbrmnhc4BJ2g0rnLYboBwRQvUEdMdDTemqZQFgOO1NcjfyM46GnIV3Zx8vPHPU00/NjAwfep3eolpuC84HJ5ob35FObA68HFIwO0APwevGelUlqFxCe4O0k0FgxwfzpA45IHA4pRufIHJ7Ur2BIFVUPyjB9zQCr5A/SlUgMPUd6SPDcjkHOKpNCQFdqZB/CmxqCRjqf1NOJycH8aQDb9KltoHoL99ck4GcUgQDnPzA96VuYtpHfOKjOSvHXPNWrtASOyrznAFCkASEYPHQ/0poIPXJNKAGYAJjj86zasNMbvZdqjBTuT1FEsm1C5bKqOSKcFPPPHQjFNyVU4PB4q7ILCO4STCHIHpTmIfnG89/agMBkAeoye+Kd5hTBCe1K72sMbk7CCg4PB9BQF3EgAv1PB9KGDPnd1PNA4G0j8R1qr9CQBJCHFITu57dfejYR868le1BKvntmk20FxEX5+DyefSnDPXpyetIBtB+tJ1wCeBkj60OTe4aIVuee9IzhFy3SlD+/PaglSuQPnz+GKVmw6jSdhIY5xxn1oYfLk847D3pwb5sH5x7Umc5wOadrbFAAR24H9aXBAwOM9zzSHgADn1zSb+STj5Tjn3qrWM0Ge5PPf60pBHHU45oG8cjG00YZskDgnFDK0GrwcZpcF325A9c08jqQOAKi4PGeTSTuJClMdacXYoMgfhSDPOCOMA/jSDgEnkE8UXuDQ7lkBxjrTd2DjOfSnFWfCsSB1zSBdpJGCelPoGgm0hcnkjNCsQqkcZ5pzJgd896jzjgdKVroHckQrJkE/Mc49M+9M3MAM4JH5UMQ/CpjJ655pTx9D1BojoMTduwRjHtRuxzx6ZoCrHFgdQeB7UMVc5OD609hMHBQODh+QBijJThccjgA8DNPY5X5QOO1NZi2CBgelISQ3mI7B0/XNHmAnA44zxSjnk9aGO48JgetPcb1FBBIYLv2nOPWjPDucAY5yfWkU7Fz696VfuEeoxikC0G4AiGOgPBoowChHTB6U3ds4455qk0G5qkFOQR7ChwoTJOCO1JtYYJ5NKd+0qMe5PNRZ9C9wHzL9elJ06n/8AXRzswOo/WgAMM96GhO4ZI68A+venEAt0ppKnnOMDPNBOeAcH1p7isDYwQT9OKRmDHB5okYjBxlh2FJtbPPFJl+YY2rgc9hQoG7IQbsYJPvQGUEL70PuVZCAflPUj9al3FuOViFIOB2pu7HJ6UvQjHWnKRnHY1enULpDWAL5HBPWkGDgkn8KVskn1oGTjPapd1oLfUTo2QCD70wquQzZx3ANPZxnBPPbNGzuT2qk9A1FXocjBzxTcjOQOR3NO+9CQCRkUm04xweO9AxMbeCcn+tNI2tuByRSsCm8gZb0FKO2Rye1PqKzDaGAJOW/lQ77eBmlZTnnjNNzxtHNJ2B66DiwwAOSenFMQ/OMdaX12nB7ZpC2e3NNE6gUJPXvkj1pGVvLIU7CRge1KDhgR1oII5AJpX6FLQQqzc9gMYoCEocvj0zTmJPXFMAIOaaegx/y5IByB0pA2DwaCVzjPPqKQHKkVN31AWR2VSp4piNhcHn1p2AVYHPzfzoT0PTpTvYFcad28EEbfQ04P3IwOelGMNimBsZBGSfSlZsGxwfseB1H1oyTkdmpBxyAcA4/GkO5ev1/OqsAMREMGlYFcAHBx6Z6018tx2Jz+Ipw6nB4PHNT5AIvzLgn8DQ4554wOMUhPGMfNzRt2rgEU7IBu/wCUEDpRtB6dcnr704jcAUII6EZo3EcHGKL22FYF/d5xzlSKaPu4b86N5LYUdaRuVweufWkir2FIO4Z604/OOeW3cc8mmH95gsx44wBnrQ/3gB68UwuEm/cqmPYeQaacpuFO80kEHr37mmlfWpbF5jixPPX1pNu059acz7nG0ADpjmmsgGckcHGfpUbD5tABKnIAOPXpQQApIAyTx7U3eWYjOcUDLckAE8YrSwWTFBPJHXFI0iKNrdSOPrTsENgjntTWxtGQcHnrU2ux6CiMjgjBFM3MRgkgVIrAtu3s5PY+lMfD5Bzhjxil1E7WDOcce1P3BUAMYJye5pobd1GzHB5oyd3U4PahrqLdag4z0AH0po6EE8U6TI+tIuOAW5NSnYe4Bucdj60ssQubW5iI4aNgPyNNcEZBHToPWp7Hb9oAORlSuB05FTUTlF2NIuzTPivXQ1rqtwiDLGaUOR3Iasw5jR1dNny5CnHr7cV1fxH037B421u2PywictGBnABz/U1yzxbvMJPyogx6k85rwmuWdk9j9Bw9SMqUTMjmNnqf7p/kcDcHyRj+lXbxQskmI94OCGHTP86o3KwpKJChc8AkVf2l4yU5YLkZ9KqT5t9WbSWt7Euky7DPbu64kIfZJwc47ZpbwfuQSXTZnKnkde1Ubjy9u/YRLj/WHrn/AAq7ZSmezidygnVSDnnmiSdldnJUVnzNDLoBbRCh8w4DHZ1HNRROPK8xnkkLMW+c+vb6U5pn83MhBdsjcF4/SpEtpZMGMAqCN2T2OenvUXexS5VqTR2iSxnyuJnXq3OCDnpWlZc2wjdN6DOT0PPvVOBo2kaV38v5sAe/4VftJi0zpLGPLK/KQcc1k1e9nobXfcq/Yo7eZCkkoCZwu7gVHAAk7yZBIxwRjJPf3rQeGO1YyY+0ZBDAggqD3zms24jfdmPqT39KXM9IMhvmuWllSWSWIgJt5yBjJNVJE2ITIfmz8pHpSoZ2BUHfJkkFh+nFNeVLgbwgeVRtMZPHB9PrVqKey2M18OhDA9yJN5cGIZyOM/WtH7X5ce8yEKSVB6HpWZaWpaOSNgyOGJPqM88ewzTopAFt4nQyxoxyX6bhnn3qbtbdAWy0N6C8knhjhSRYjGvVj1ApUb7R85cSqRk4PB9aqRXKyRRymNR95eBzweansxGrOkZ+TsBxweTVrUJpW2NjSNt0hi8vDRrtXB6gn/69WZIorV0SQsJUzgg8HNUbLT3gzcwR/uCRvcSHqfXJzVzF20MmYFd94CyEbvfrTleLuTG19yOGVQ4Qxh49+SWxxU9ldnfJkEbtwDHoM5xjn0qu0ayTyQIf3qtgjkAE84/KqCiZZnB8x4idzBT096yt/NbU64T03NmZD5iAvvLqMfXvVO3Y+cQmAGYg545FUriaWVAHYj5+CCQwBHBznvVh3huLAPh0miYEEnO4g9apRUXudUbolllkziM5DMB7dag1S1LSJH5RzIcsOw9Caebs+VkpgHkAZxkVJZXEB81Z3coUbPXO89Pyoai7Ibu0YV9ZGDCbxHIR8hIJU/lWbOtzaAP9nDxoMZB55PXH1revjGECA+YRjBxx/wDrrLu4XaFAu+Qd/Ye9CmoNWVjHybK8V0IJdxJjyMsO2exNTSa3MLlNkgMZ/wBYZMtke3P+NUPtgtElgeMHzBkFh0x79Oc1Ddm7ldGMkZVFAjA5OMdD+Jrq05dR31sy2NR+0ncpVCP4DyOtWRf28cmI4IyoTaQFBwfUH2rJa+Q2/mXCBDEuMoOev+NTo1q9tby4e2uvM+ZicjaPbpyaIt20RNm0kWWup5PMQOpJUMXkHPHpU1rqLQu8zhXVRz1GTise/uzJMjCU8E7sAA4+vaqNzqU8TRvbYkcn/lryD659a1i05a6GZ08mvxJo8qlIyd27BHzfTPpWOmv2bSoI4DbbVw5BJXB/WsJ9NvdTndhJ+5UlnEZ4x17nt+NXyNNis0DxzS3KkErnAI5zz3rROzskbpRXu9ySS5b7QWinRDN8+SNwxjpz0/nUcmpPbN5ckRTzWB83r0z2zkZrPvL+AXZdIDAuwYMh6Y685q3fX1jdmJ42kecoACOV3BefTvR7r0RtGLp62NddTivXQGOXCLyQfl9MkVBeXMyyeYoG9RgSEZIB/kDWRdW9ykkRY+Uq4LAHk5qWO0Fs7TfaLiSWQ5MTnKgH0o0UWkc0+W6Zfsbt4nubkmJZoUMrOrbtwA57cn2NUIr35DKA7+YG2E8Yyc9DVWaGNYyoeRNzFnKn1rODSQSvcxSF0yBiQ5A5wSahNXvEtJaHQ2t35suN8hJAzwdv59M81PfXMgQ4w5VcL6c1Hp/nTSyRh1CqCck4BAqFp/tK4wRhtucfr9Kcpcr13ItfZDog/mx5ThuM54JHXmtiwk+y8QxoOCNjgMOfeqNnHCZ445NssQVt0YP8R71YhgEAcxnYoXAKdqxc1b3iJaos3EkirvU7DnoegzV6GzDSSzl8BAq4J+8e596giuFsEE8mZH+7z0YkdTV0XUEiRhHBfOXjx93PT6ihQ2dtBRUrXLBWN4YnSIl4y3mgnGQelV2jLzFo4iYec5Y/L9adGZN0jE5UngdOfrU8999ihyDslfnJ9e+ahJSbsyJS7BZm52FGiWNdrKrBgTuPrVq4iaFox5hkcY3FAMH2qtYia5nKPhGCeZnGAR7fnU5Z7T5kOc8Gs1eL5TF+7qyK9bzIioj+b19KoW8QQFpBgkcGrQZhqUiTyFITGHT5eCxzmmzQqbYtHIglHBVgT174raN2rGLlpoZtxMHuQYYggCjcMdSOpNUr2J3mMlttSPGSm3IHrzkVLdtjed3HIOOKz7qGZbWeW3K7lxiED73HXPSrhDmleX5HHUslqyaOVFnIf91uHHvUC23nTRFJCF3ZJPU89PxqeJY714lAEmxfmPTnv+INWII8OInzszlVA6H61tJ2doxMoRjfYmvkRHTysSNGFyhODyOf1zWFfzTLefaEK+SqtviPUnHHP1rdeEyTIVlRmkGGyfu4z1rNGkS63fWGnQRHzruYKmAckkjOfYVULdVsVVlZWZ9U/s5eEv7A+H5v5Uxdakwlc9yhzt/nXpShdp6hgcVHYafHpOkafp0HyC3hVMD2FTY+YKeDnk12Uvcjyny9V3m2HBXAp23GAHGOpNNOA2RwelJ1OCQR3xW1rmQu3DEkZ9KVAN+CMnsfc035icg8U7bnPdscexoQCbndRlD059qDh+h+tO3HZjvxz0pFAOQDkAnFF2DYwgk496ezjgE8+lIwO3AOOvWggE+uKFHqxq7A/MnHftRg7fm47D3oHy5wnIPf3pwbLZxyKbb7Ba7DB6Dt70L8q55PvmmFdo6jJNLg7BjgkUtLiDaBwP1NHAUgDoDn8aVRjALc9/ekUMAd2AueBVMlsMkIB19AaaepPXoSPTFO3bscc9aBxnHRhzSTKDaAQQMA0fxk9eOKNpUc/h+NDY2ZHXND9SUNVQEwoy3J+lKrHbzxTgCUwOCe+etIilQ4OAOv5VS0HuDDIx/FzQVAHPPFJjJyeoGKUHd8o460O4aDYxt49DRkP3wRjFEe1l5Ptx3p2PlGeWyfbjtSvfQYjAcHOTjn60EMpz2HbtSxjfklwM8cj0pF6ZPPWq3EnbYUsCQD3/rSkZHpUS7iMAc54zTmBQDdxUX1Ew8znB5xSZ52joRSkgMGBAI6g0oIGwg5bJz6EVSeorjANiBgSN2fanghRgdRSNyRn5z6fjQSpyWBodnqO1gbJXBIHPGaao7NwetOOG/h6+tGRjIyc9KVrod1sBx1J46D601uACORn8qUgSKgePK/eBPYihgo4yDyenTrUiv0ADb855zycdc05j5hIHAxTTlcn1NKQSBnqOae70Y7ib9y7SPu96RxnoRnI5oaQ7/lyDycY4xSDIwMe9aIl3HMSpyM7TxSAMxwuWoyQvXI9qASGx04qW9bBoCli2zqR1NBUhs5FAypIJx6mlAB5Q7wB3ovbQLpiH+A9u9NjwX5+7zTCcdelP2suQDwec0JDXZiAYGO56jPShMZGBmPn2NLkAnd1J/WkzjBA/Km7rUnQUMME+nGDSq2MnHP8qR2xjFDnLntntQncoXBbYTjOO3rSllZSXwW7fWm43jBPA6dqByg5C9f0peQt9xM4BI644FCbpEAIwQO1GcqGB604gjoe1NaaAl3AKQck8Y6f/XoKrgnPFIA20DHFKuE4/zmi3YHYRim5ByCSfp0pApByHyKT7z+3NOHC0K1x7KwjfOmOxpXLbMuCZOAPTFIGyoBOetINw37umBtp7ALgnGQcGmbfM5HTp1pwwz9xgHFKH442/8AAutSGhpoWUgDvxmmnnjHNODA5I4IpF6jPfmpslqPcQhlbJGARmlxnOehpN2G5PWlJGCCPmoTHsJz2Ofwp0qH5snqM8GmrhV7c/pQPvZzVCvYQ5OMcMOcg9aUnJ570YBzzQO2fm9KTfYfoIQEbH50KxzgEbiOlKdozgHd1/Cl3Y565FUgeoinCEt8uKReeQcY/nS524wMk0DB+Xv1ouDt1E4C7j09RStgx8kYJx+dIw4z70089wB/WpvfQTXYU4zjrxQ4BxnrS7RkAvk+o4pAcvg9OaaXYSuKcMxxwuMbff1pmD19KeB27+1NUk8HpRuNjshvr701s9cU3BUY7Dvin4zzndzk/Wour6D1Y0jfjHGDn607Kjls57YFAUOOHwfSkySxHp0qtibNjSuFxnnNKOelHJbGOetIuDnrkUtHqNilVOSBgmkC45/iPbmgnHHGRz+dKD3B9RVDQAep5pGBLbt+e1JnH1NBBTkDdmhrsAckZA6cGjJLZpMqrd8Hrj9KXkYzS1EwJbkgZO09eKHYdcBM9qQjJDZJOf50jEBfm4FDK1HMCo9Kaj/N0JB7igny8Y5pdu1c57UdNSBBxvBHBJJ9yaFyVII69qOT06+9JGXRhuwfUfhTTvoDFPY96bIw+vHP1o37mIHAFDHKkHvRbuVbsC4bjHPrSNzzyAOPrmhPlUMj4x29aQsApyPcUJ62DoKAuQQxB/nQB+85AxTkYDLY4PTNNXG0sOvanYFsL8u8fSm564GSRSkq7YHTv7U3jGB1HrUcqAVflYnsQc49TTd+z5RTm5UAfjSDnk5wPSpu9h2EU4fOcUNLv6Z3KRz6imbt3BpQV6nOfShsQ4NsOF+tNf8AeAsTkHqPrSq/z5Xt60mT13HHp2q9twJA2DtBzURJyGB6dKQEjnPPP600vjB28CkmO1x5ZiwJ56nNGcOTnmkLZbjBzj8KUuGlwvA96fUQgb5huB44OOvNHHRsgA9qUsVc5f1GfWkZgevFS2O1hwG3rk9aafmGSMZp0bErgHJPamqV+YjPB70k31DcceOSR7CmNjcCBTTuC5OMfWl4H3ugodmO9h7OQWNJA+2RCexyaafvcHbx3pySEcjohyR60m9LC6nzR8dLRrT4i36IMiRRIMe4/wAa81b9xLukK4J5r1r9odDB8Q4pGQiOSABT2PWvIbkgDBBcg8Y+teDVXK2fe5fJzpIbOY2kkRsbgSfkXg88fpRA4m3npxwSKTzAI3CdW6+xAxSRXKxLH2YbgWPfP/1qUYtrRPQ9Cfu6iTIZ1QE7AoJwKpW1+baQmLJQfTHNXMqWJSMZI2jsABVFkS2P7tAcdu2c0K8nZfiZSd/dbNaWOYOzviJVPcg7gfSmGZbZxKZGjhI5Cgk5zwcfjVaG/ku7bEqRxbHyAOePx6U69njjj3GTO5RwOOSf6Cn7NqOuxxc3K+VmglwsE0kSHcFIYyEY5NWLe5GHLuDg8bTnH1xVOC53XKMSuSBkMep96s2ToyTh4vKmaTOQRgAccfWsrO10zfnUUbLTxWzoIzIXkiKOr4xk9x7VmsZPK+RfNdASR0JFOmhF9eQSrcO88UZ4yOQOoPFELyFsxgxlh1P+c0L4ryQ5bCTA5Ty8pk/fzwKqT6Zh5HWLe5HJAwSD79au3EU0ieXkBf7wHzA5z9KbNeSyRPgkFuGfjnBxWcpama0RDBK6yiROEKkEOOelPt5ESd9zHcQCEcAj8KjtgJZvKVwJSMgE84+mane38+5kiTAdCMhvXGRgU3Gz90S23J1RZ1R3cHaSfLTPU+tAKpJFIU284YD0qms/kOJHKlWO0YOck1YLecxKDy1BBXuff8DTulLbVGu6s2bImW2hdEf9y2B/kVoxS3KoIoRkYy2WwBjnP1FZdjGNQ2RO+w5yVA61oSSXEd0IIMeXtJeXJGR6Vqo8zbEldXsNdWlQApl2kLOc8kYx1HNSzxq0SFC6MQQ2BgYP41Xmk8l8AEyfwjP602S+BlRHkG5gQBn5s1LpdWaR0Ip4VvYBAu4Tx8SFOCcHIx+FRSR+ZECHZEfIyo+Yce9arEycGTHylckDsOPz9ayhdtCShTe2/YoCk4zU3SW50U2xqv8AZUhjlRwr5Csx7kU14jA5AOVIyfrT5pgy+XO+X3YxjocZ71GkEyFHOemccHg1CXY6rt9CF4iiAI4znLbuwNV4r1opzGJOD0yB+laQK3jOkgXZjYRjB/Sqt5pscNv8vSMjDdGIJ981opWaSOZp31M+QPeyF541w2ep68f41Te0NuYCjg7if9Wc8jrWwiCNoxNENjA7TmsadLmTVHhiI8hGJyPTvj60X5tP+GCUmlZEDxfZiZ94d2bbsHPBPUjmqt6rTnzJEDrGMEY4Jz1qxdW0z3P7qUwIDzjqRj17UXny70jcTkDJLZ7/AENbxd1aXQI3Su9zJvLqBrZkjQgHPmZPGPQc8VQVIZE2RFhs4ABJwDVx0s5LoJOf3bDLInXPtTbe7s7LH7lvKDFg0pxnnjOe/wCNaRdvkZ26lq3msg8ESziO4YHCOcZPuO4qe4jmgvPIlVIyq5Yg9MjjpWTdRw3jlyB7DGCPoauQ2VrDFJcteGSUgZByQOeRn2rTmS95o2WqRC9xbbHSWMz3AA2SAEoGJ7/jUFy00MYkUCOYA4KZOCR+HFaUSjY6FCiqQVY425J59+KrXnmXLyJAc3IPz9xyO3FS2lvozXmTdix9mublBLMQkhj3KTyCR+NPtlgMEktwDKTFgkZ4PrjPY1WgM8H7yXO8KV+bkAHrUsLDa5zwQVI9QaSV9DKcVuQrCNQSRoHXyI/4ienuR/Ony2MUQxEROzkYCkdTQLYxbJFcjk4UcAjGOfWoG0xzKkpkO0nPl+46fSqSUU2nqYyeuhXkeQ3QSfEEaEpIvXjPPIPUVZVmtraSWI+eqqWxnBIAz3q1BG00u8SIijnBUNk++ferCRC/meFgI2KkEYwCDWM1LTmKulEq6c015bx3JjEYZsEAnpjnBro4JLVneKA4C8NnJ5/rVSPSorNGWKMyBB8oRieQP1q5YR3HyO6Y4BKOMHB/+tUzlFat6mMpKbsi5DBvU5nGApwSpwc+1VUgt7WMzRR+VM+d0mSR+Wa3YbdQ+11yrLuwPTPr2qcWaRxCJAE25+pz796l3XoJSaTaKVrE7OLRcSCQhjnoCOh/Cojp7yErKQjISVJ7gf8A1qQu6vIig7VOS3v9af8AbWCICmcdSD60JKUlZ2E07XSHWzxWs2TlAR1c8DP9KtIqXO8JKHwwUBeQcnqD7VXurE3ERxjaehByfpjNM02yFmvyEgJnA5PPU1rJLqczlfRFR7iFNUkt55CAPlR26Mc8AVdu4EtJzuyGxhgKJ1s7kgzogdTlZHBOGB/HFV7y6Ku7L88mCC788EYPNXyqd2jP4b9zOukWWVFCAowbk9j2rEuZHt5ZELyY7gHqPbtV+4ZcnGehOCepqGOMTp5hADBsAn0rVJ2tE4qknux9tcpFbJkksw79Rz3xV+OQIMqCWUZYYJ6n2rKfMV/GpOFJyqgAb/Tr7CttTu3seA3bGKck0yYRW7M3UE8y5zuEDkg5H+e9ej/AHRl1v4nxSsMxafA0hz0DHAH5g15dqu6SOUBMMrKQ3fhgf5V7Z+zGJP7e1swRDeYVIc8cY/z+NEIu/MzDFTfLyn0VPKZnLnOD0HpSFQDnPT+dRgnaB6KBjFOABPPp0r0Vrqz521xSOo6EcfWlxuOF5OOlJxu6A49aCNrEDqO3bFVpYQ8fdyKbyenagFd3GPoKDkIMHB70Ba4B9vehSevSkU7wcJj0NOT5RhjzTbVg0Glc8mlKFVBPSnYPyk5Az1poAY5Xkn1pKyE9hVO3d3PY0rOACp4J7UY/Aim7ieM9aGle4XBcIARk9jk8047VIbHtSFAuc8+lIRuUbgM55qwuPVS2W6DtjpmmEgvjJJxk0oG3kHv0pFYBScBPU/Ss7bjA9AOMfrTgexXgCmuRu3ng4xgUjMVwPWqWorilCEzkfSlU444waOjYJzntRxnIGFHtVLV2EHAx3xSNhsqe4zijORinAZ5z2pWsxIFUlgTgE0jn5sk9PWk3ApknGB1JxSvxyRwepFK3crQRiCucijIHptPejZg888UjHGAf8arpYQrfO+AeKQfdIBxnj8KXHyA80Fs8EYNQotai3EdNy8cj0pAdvyL1I6GpGb5cg4YdKZtLdeW9arTdjegqOwbI6ntTB97JxgnP404hQODzmmsTjAA575NJJbhvqKxLHPCjnpQz4wDnHalzngY44P1pCMZJ7dOaL33QAm4tnGFHU+9NKbEBEhOSflPT60crvA43GntGpQgEZGRx71Tstg2Gq3yYJ6ZpEYFdxznBFNTKHjsMU9yOoIPrj1qAFO4YP8I6/jUeGPHrQS3HHB7570oJfDAY9qqwPUQl4VXJxu4p54wcepzSxkscEj5s5JpOBtzk4zjmiyFsIuGGOgJ/GiVFJ+UYBHNDyZyQPmFAO3kk8099BiMDtBA4pOd+e/fFOU8Enr/Wgg5xke+KPJBewnl9vbIpAOmeKA3GQSecUBlBO7txRfoAFQzDAxz39aEXBw5470vC7D7nFIQAABnJ6+lPoLZiHjA7UD53JHJHWnyEsNo6AcevJprAjJPA70eQOwHLcjJAHShMFTkY6H60E4x5cmQepH60jHHTp/WnstBpjshfmB5HakZFUZB+cnnntQ4B5AHOMnPelJbA3/eX0qdybjQNv3ScUqhOSTj/ABpucNkZ20uduSTkH1pptbD9RMc5zinYI5pDgscdjS4O3A4OaGmSIQUfbgZI9fWmszY6c9Ked3zkDgEDd70He3JOcZJ/CkVcTdtbAP5UmR3XPvSg733DqRjPbFIc7mweAcU35Bc09gC0pyRz0oYnr1o2t0Pesy7CEFeSOKXYQm5sUE54H+TSZDK5Y8niqu+gC7cdetAxyD9aQZJ4+g/GlDZfnt609gIx6U/IXuM+n9aXrwcY6imk7EyBkn0pX7AG7HUHPr9aUleM9P1prH5AOoB5x1o+YOc456UebAASORx70AHAUnOPzpSCFzTWbaM54o3AfkleQBTDg80EDp3oxtABPWnogDDM2eMAUnB5H5GlyOPX2oIx0OaNgsheOvQUh+8ey9PwpFPy4xmg4TaMcnrgdKNAEZjkEcCgnqcck5pAAcjFOwSuOOKT0ZNxGwAD3xnFKG3rgDFMccgc4I5PpSg9xnFO9+g1cVRlsY5APNA3cjop60Arnh+T60bQvAffnrU31G9wkIV8DkDHfH1pp+bJDjI7UjcUD5ckHk8Yqr9w0HjkZPOPSmZ4wD1pV5fPTjkUFNpIOMdaCbaiL8vyjt0pZUzgHGAc0nG/GRjFICN3GaVimKoAzk0nJUlsbV5FLlTHg8kt+QFGcEgDJI4oYl6jA4ZcnjinLkjikKqy7SMng0vmefvJ3nHynt0qrBvqCncQAeTSAmRjgBcfzpSQEyBgD86QrjJY53ClohuwBfK5I+akVsBioI78U0cc/wAzmhXIUnseKV3cLi44yR1PWkLBmANBZuhPA7UhPze/HehuwMdxv6HHT2pPTkeuKazHfgcAU7IHIf5uQce9PpqLcRiOijFO4xkcjtSdAeMA8UgcdD2qBjWxnOcUpYZGMhSOfrQCOo6CkbH50PUWobxtyPvCmsF6j73WlAfGMjk8dqGUL06mkrLYb1Gr0Hqc0mOeev8AWngAqCf0NNL9x1q733DRC7QvWhudpB47ikZcoWPU85ppxtQDtz+NS0h7C7to+U9etQzOFcbDkEZ9OalDN2IHtVfazPnI2gHj3qXGN9B3RPFh1JBGSe/alIJfn/gNNXKqFAGM08IduAMc9M8U3cVhTlTkY5HWkGMHac9eaQDbyecetNOGYr04z+FC9A2ECs3D88/hT3G7g9OnWmg4HTgUoBLcdKH3sGiBm3NgYBwP0pA7AZOMc04qVxyCCMZFNEe3gEnJ9aWjFY8d/aVskEWjakMhkDKT6j0rwa74JU9B83XjFfSX7Qth5/gOKcjKxS4OecZavm+dgpJB+Zhg8YNeTiI8rva59plck6VjOeQxv5YOeC+MdB9aZbmSQeYMEhsAd8HPap5XjcZOdp5JOQagsblC2ChQe5P9K5Yva57zej0JpRguQRkKNoxxkjnP0quysvzEhzJz0xj6U1mbcWBOxDjI71NM2CCMEofl5707O1znnBdCKFI1OSD9D3pbe5uEhkt8jbIu3GODz1NG2Rl3AAk4LD60LFmV0KPu27hjsarnVrGM4XjqSCBILky5+ZiDsHbA96sxKGd3Qu7ZDMO2AKrWtwlzJsc/vEGHGSxGafbalbwF0a4WMjcME4PFDjJfDscqk1uatm4jlMsbojqOT3568+hq4kLi43k70f7rg5yTWXFdK6MEUnawBwpwM/0q9aXW3Aj/AHb7jwRxWdnNNPc1lJrc0o7dobKUTSAyFsA/y6elZfk4dIJcOzj5Tkj696v/AGi18m4M8gikXDAHgdcUxZkHluEDk52571D91JJEqWpQit44ryNpY2IL4BTkjNXROjs0ux0YE8yYyQPxqF5DJcIocmVckD6c1aYGXe6JsAxuHuR2z1pu3YaetjPOya3cJGpiHZR3z2q5p1tIeB8gUcD61GQqTgL85C7uenJ6VbN4qDzCPLA6+n+RVO1vdKUbvUvwBbcGUfutuMS571PHC8MRCy72ORyeTn1x2rPWWS904xAK6tkbn6jnNPtrRrVJHQyTyk8R7sDAHXngdamV3qXdJaM1lhlhhjfygZ1/uHP4AntVSa0bzpLtopDJk5VRnBP0rY0+5/0PcQheMAFc5yT1/Kmz3y2uCoIebpj0B5pwlJLVXNI67GdFmSVFlBikxu8tuOBVtxZE+bK5gXZ85z0b1qWKBnk3vghhkYPP4+lF3apLavPNHGjuxR8cknPHSsUtTS70MRrYGaRPP8wyt8vGSf61LdWXlhzDKScAe/5Vqw6LvRCqDPIU55/PtUEcAhlKg5kB7nP5mlfTQ6OZNGOs48xI5SEBOAcVNeWqTx+UW3qT8xHB4NXri3E3zNGoYMeeh5FUJrMgFhLsJIUA+tVC3Udr6mRqQmiQqY28tRtjOeCT+vFM8p4VEkJ4IwY3yTk9efTmt6K3efeZQuB6dMepqCTT0bJRztXnIOOO9Vqt3cyaUjLuVhFsgIVCpwUTjAFY9nHDs+0SlcfxY7DNbC6fDGQBK8inkGTknNVLzSX5QSmCMDLDAw319MVa2v0L5LaXKFxJaG5eVLZXjH3SCSTj8aiuNOe+s7dxb/uhl2OO+e/4VbbSsGMpcDaGCsOuAe9E9lcWzqYjmIgAknnJPH51tGbuuxKhbZmJaNY28xM/+khGHyjofWrUcVtcXbizs/scAGSG43E/Wr1po0c8zygIjhiOnykjr6g1omySxjAaRpABhcKWOfcCqV+WxS02My8Uywh5XbyoCCcevvUi6nZ3EkU6W8k5MWGdCFG4GuisfCls9l5slvNI0o8yTLtwO2Bnj8aVdFjwNiLGyEryvGR1ye5qrrS6FLl6bnK2cO+GVJLcpKTnJbOR+dV2s0BIRNhJ5J7muqubNLBMvIZAOFwpY59wKljsLZY7ZyCkrDzD5vYknB//AF03bqTfyOOgsmgNwGkwxb5Gc8KfYdxVuew82I78lu209zXW3Nk1w4aKCKSBHPmsR824gmss6NcPfAtKUt8hljjxyOpzxkdO1JPl0uJuUtSjp2kPbF4pEAQKThhzu61bQxQuQ8WSgKgjjk9ecc1p3dldNNJskG5kLjcORnO0DJ5/GqcWlTxfK8scpQZfBOcnt+dTJttGFnfUqJ5XycSIfm4Qccfjitaw2Hyi2cPuzI44UAcVBYxrcy7IslUOHJUjvzjIro7jR45ZDbEh0x8pU4ABrKUop2GqWplTz3caIkODGRz8uTU0dvK80Uaku2MsdvAz6mt66054bUyRmOORkzzyNo9Pypuj3K6ZbB2AkluUILDpnPHXNZc1zVe4nyopzWYtYkgfhWfcCQTnPXp2rKvrNY3Hk4G088Hn863r+3muBujkMkix7jkcL1/lWOrEvkJvBADE8cevNdEUnG61bOWpzWuRWqiO0eOIHz0O75+BswT/ADqVHFv5RLkF1y+5eAT/ADqjqUtzDNuEZEbgbHz1HerdzLBFbwRrJ5iDJ3Hrz1H4GtPZ23OHmlJ6GT9kMrm7EvmQPlPK2kY5PzZ/Gq9xbSK5Y5CgYHvW+ZXZkA/1Q7epqpdud484Dyz8vXpThqypx03OX1KFpItrHAI7Gq2kwCaMREEmLkZyC2PX1q3dwH7OTESZC4PJyNo6j2qGOR4g8iJ84UDA9zVxm76HBJe8Na0EupQOxk3DOCTkAVpI7wQyAuZSxzliePpWfOs03lhwVIIcY7YP8qtXvmskUpfewG0jGOP8ar3VLfUnmcdygUM0wAlCK5IO49CBnmvZ/wBlK9dvEmsxSbeIwrFCSOM/414XJujeUH+LIUrxye5PrivbP2Wi48Z6mpBX9wrPnHXnGPUECtpLlaOWd5QcmfSafdIxwaUseh5o3bsEnJz0xjIoJ6DgZPTv0rv3Z4rFDBWyO3JJoTD/ADFznn8iaAW6HGO1AwWBAyT17UX6ErYcOOAvB6GgNnjHNIWDPgHn0oUZbHcCnoFtBXYSI6gkH2oLbsDuBQCMYI/WhsD5CMMueQc5pLUWwZY4BJ2/U0m4ctycfnSBh0JyPenglMgA4xzSeuoaig5xk9aTAUH5xu6AelIxDEbARjj8aGGMEY681V9Bjmc7dpORTSWzk0FD1UH6UDa5HPy0tWg0DlX2nrjIoKjfk4yfSlbghgc8Y60jJlgT25BB7mknYW4kj5LsTxxSupX5T06ijdnJwARx7mlCgk5OMAk5ptPoLqCMytx1NDbmYEHDd/rSK5ABBxmhmLMMdc0kmtQYjBmJOckk9sdaUHA59MUHcDnscgj3oUg4U4/GjXqCsIAqNgkHjpRvLjAGxev40OTyABu7HvSruC5Yg5q7pdBvQDwMjJPSgeo+9igJ8pAPU5/OkUqjgN6Z/pUXuQtRxkbHGBx1x3oCsechvQ03aXGFOOelIU2LjoORxVK25Wg5V3LkgEjnNDYXaeelNCsigEnA9acUyRk8+/SlfW4DVbgjsSevvTgQMADjHU9zTHHUH7y9qXG1COvcDNXYBcE9AeKDwn3we+PrSBmVyADjHAzSH9TUoLsGPy8D609VXOSDt74qMfK+Qcg9venbc8ninuAbxkkDH4UYzxnjrTZHEeMj5X4BHrTtyhQV5PcUrBcQDv3H8qUNhmzyuKWFyhJ45BHPIpgHPU4HGKdmT6Bt+VedvcUhcbsnjin+uBnFICBywB4PHvTT7lXAOQhJ5z1pCztjP3cZGaRchhnAB7CnqSVyOOejelTruD1GE/L6AUvDcHgn0oMfUnnvTSQOT97jFVFdRoVD2HQ+tKrLjlMjke+aNuWHPWkO13yePp609mITYUYHPWgYOMfj1pQOSTjhTj64oDMcHueoo3Fa472xnHQ1E33SRJ83cHpipGct1TjGCBTeVPAG3vUq61GDEDByHJH1xTXO1MjqTTthxnjB4AHWgnaCxzkelO1xXHM/lEkJgEgY96a6MXO3BB560oYSIxAO3nBPrSAEIAwOT3HandIGhqkcjOOfuE+tLu28A8dDTwwRRt5PqRRnIzjC45qb+RJGMjgAhfX1pSDjjp2p2fl4zSZKZJIIoTYAmfujAHXmmkA5DAntge9KcF+OuKVeOPrzQ3YBrEHgfJjjHpQRu5C7h60L02gY5696C3P3qevQpa7mkMhwemO9OYtIvHOAaRg/Axk5OT7UuTySeAOKllX7h91iD1Azz701fukHjnvTs56EE0hOTk80loG4pT5c9cdqNpfkjOaQ4PXIFA+9nt2ovcqwqKD146ikPy8ZyBTQrHlwBj0OaeeEwDgkYzRsIjACtnbyeTjvTuoyOmaDjgZzgU1SOhzVboWgrgnkdqTcDkEZHrSkn72MA9vpTWU5YA/iO9F1sOzFKZwScUoxIgxgihlxTduOnHoKT0QIUKQuD/CaRRt6EuCSfzpcjIIAwaRRhyRwAOB7090Fxc7W4FIXBXAP1pS+18kZz1ppUsuAcc0rrYW4oIGcjrSgjg+lNIZDycmjPej1GKQS+F6mk3YYnO0EdKGfkEZVhwcUh+6xI470Oy0YmBwcE446fWk6rjI59KGB3Ypq8Mc8GhbBvsObJHXHbFNJyce1L7kcA8496DtHPP0rRbDE5C4xyT1pMY6HOO9KDzlTlDRx2BxnJzUO6QkIXDNv2ckdKViFcFMgEYwaGweg+lNAP32PXt701qgYpOOV65/TvSHI59TR0OCOO2aGBC8/Xipdl1C4uCV57UjBSuDnnpj1pc7lBB4700gnhRk/zpJah6i53PtbjjOTTQexOcUu5S3H3R60hyeh2YOauw7Dv4APuNz15yaQ4KnJGfSkDFUHOSeDSMB+PrUoSAEYLY5z3pYeBIzYCjoMc0hy2cevFKBlyhPOM47VVw6gz/KcdCc004Lbj9eKdtA4z8x6fSg4DADge9FhjWfPJzikLZ5HpSkDJ59h6U0ZxtA5x1FTZABbPWnDbt5zmkyBw2Me9G8Bsrg49aNLCdhFbLHIGO3GaZhS2TTlZQQT09KFZXYk5GRTGmxiqFGAecn9Tmnr8pBPJxmkGAgC/eXvSIvz8nrUBoKcEYIJzwP50Nx1HHSlXC53DgD9ajjLSj5scE4o26DWw/HqOKao+XkdOaUPtILY8r696RX+bGOaLdxAdv3mzn+tBOMA0pz349qY4Bbn06ZoC44gbsAHPfNMZgXLt1x/KnMQOR+dKSuwdc0m7bDvYUnGACTmmZG3njBznnvRy2T6UKc8EU+bTUF5gw4wO9HCDB5FNxgYzk0rZZcdOME0NJq4bHIfGK1+0fDPUyeQh3H29P1r5WnZlTcAm4gZA65x619jeKbJdS8Ga3Zvkq0DYPuFJzXxywMru7kbwxJPr7mvNrq8rs+qyifuuJm3WIQ7sCNuD69aRWSSHKfxc5qzIiyKSR82ajWFUOwjnGcY7+teftqkfSXa1uQK4lREBOF5bjBJPrUCIVIUvsQN8znnrU0sJWLj7z5B9etVoom4Tl+epNQ6lmrsXxasu24Te6DPOcHOKbNGba53KSQRtJPpRv8AmKL97r+NSl3EJk3rISQNvce9OMop2Id2hPKbaJI3J3DODxT4ZhsIk6jr60GRllyo5PIJGBTZZJfNl5AWTIKY4Oe+a2i2tHqcNaPM00SPctA0AQnD9Qe5J4xVm4lxHIA5L4GOOcn2qhMGDwK5AMYyOwqUCNnZopHIxlj3/maydm7olO60NHyhPCpf5yCB+XrVqS5DzCIgR7RnI7VRl2W6BMkt1BGanhllltAHRSygliB078k9RVJN3Vhe8RTtJGiSiUKxkAJHXHv7EVcEsplRRKI42BBJ5ANUi6mN0Me9SOR6Gr+meVO0YdAAeMNx/I1nq7Xf5G8bX1RNcXENtFZrIN7sdrFU6k9ya1Vs7c2wLP8AN3TFV7eO0+dZnIkBO3bgj24PP60Wm55cNyoI4PrQmk7McY21JBaw29sZYfNMrMA69Rnnp7/hUmlP58mbhHgxxkj17kZqjqWpHT7n54xtYg7wOhzxx61ttqEgjQywB5gmAG/i7+tS5NsHdtGnaPGrCJiZQozkDHWrN5JHEH8q33qcYViNw9ee1ZFoty7x3RiFshjIaPdnnPB6mrttbgMZVkB3tlixzinJxuJN73H2EgKIbkCNuhHrz/hT54HXEhCSW5YlSD1A6EjsfrUS3G+0kRk8t1bKuOeKT95BZ+aJ0K7trK2chSOTVKK3NHK2pLCYjaBGk+YsWyhOdpOQKqXkhllMKIoIwVI+82fWrUFjCFfykYs6/LJ5hGD9OlPisjLcIJZPmUbmKL0B6ZNTJRk9DSE7ooRW8sJYnnnvgjIqCeJAzxyuC+/GwL0OM962TZMhGyTKZJ9etRppLxu6Sy+Y0rfLxkn8ahPsdkJJqzMqKwmQoxz0zjg8Gl/s9ntpZNuYgxUn3roJtKCAmGQk4A9/yqGayaUqgcbgOEH9RSlYm6asYa6THK8X2YJvT5st0zjpiqMsEwjMpjZC2dox94HjgV0UNku870xhsr255qzLp4MaApk8Yz0A9q3gk1Zaj2Zw62/+kuk9u4MS/vQPlAzkDOOfxqKS0i8iUSYkilIVYjnGQcjB/wDr12F/ZCdHgcHypAVlOcMR7HqPrVW9058RW8P7yFzuIIHykAgc+tdEbRB6GRbQtIkaGAW7qxABIH6+9aUManTy5s1jn37pHLDIGD3zzmnrpqp81877UUZx0yDnNWp7OOeF4pH8q3GP3sWWZgc9h0wazdkrmd3zD7awfVo0tYvNgWRGYMOCSOg4qW5gJxCY1ikjZl5IHI4OTV60he2hjhspGQhcpLI2TIe55+uMVF9jiltnR5PtE+4yO2c8g8/kavlbsVa6MieNTp7ubNY59+6RywyBg9885qjLp13frB9nCRw5DEzHr1HQHtXSyaJ/aduIXeOBM/MxJzjnGcdKqXGlLbuIkl3mAEh+SME9c/WpcXzWWqIbtoyu0z2ttPFaW6S+eChk5GDyM4pr6d5MEQSRYmWPDyc8cc/jirMtrex2Th51JmBP7g4wD0IHYinvb+fb2xIIkjyj7uMjruPNVKyd0K/Y56IypdmKa8jkKkIkhQ557nJ9a0v7PhvluLZLd3IcIJQuFPctkdDWzb21gXRJYklVjk8ZIOODn0q1YN9mmnhVxJE5O1O8eBjr0OazlJz3Jn5HPzaf9iQGCN/NAIfcAQWGeR9fWrmnQ+TLbx3CG7mkjLs8UfAPYECr1siQXkm3BzjAY7lxUiXJtdTja3YBACHiPRs+h9utZSi27szUnJWCPS1Sy8p0k8zAZRncoB6rz79qyrnS/soCAEIcbY8YA+ldDM4N4J1BLBgSAeDVS9kAvI550HlBwDGTyQc1cYN6rYV5ozLhGignZT5YdSEBOQSTjHFY9/KI/wBzOAGgQq5U5APJPP1rSm05XSNIJHRRKWwT8oBB756ZrInMk73vnwRxyOCWyQcj1FarbQ5ZN3vcigt2vHtgsivEAzFc546iqRt/OUMD8qklcdgTVx0WCzDRkeYuFBUgkA062WKHSzgsZY1JwACD3xWrTnFLYyjZO6K7uI5BAThwoOe3P0rM1K5S4kDT5kKHJ+bqRT/7VG6R/I3uyqOh3Lmsm9WQXLufKEBTqxIYMT+WKaioysZ1JyYl1fRrGjxn5TuLDH5e/Apkbwyo7Ryb1dM9Mcjt+dMbUQVKSYRSduTiqDQSO4SOT75OOvA/+vWrgun3HFLa7J7WeSUhJHaJkbaX4wRn+VPvLgfa8cyR7cDnAP65rBl1GWKF2jbZGTgswyODg9+DTrvUhElo0myTzMqGBwematRTe33GHxKyLP2qIbIgCQCScnOM/Xmvav2WrkDx3ext0e3H4gGvBbffLKGQcE43V7d+y7IIviJeg/OHtsD2wahtXV+5rVhy0+VdD6iOC5AOeaQ/Lwex/U0it8zkcE9c0E7lw3UGvQPnGgYHfjHI6U8Enk/eHNNDAEAk9+aXB4YHjGP8mncmw3byWHWnAAsT3Aoz0GPUn8aTOBzgAdz0xVXutBIcOSKV0w5B44/OnAHcAfunmowQGwBuJ9aSDYcV7kZFALHp90DqKFkOzYx6EnFOOOSDj1FPdDGt2YHJzS8jkEDvzSH5+QeAO1GwYXelHSxL1Dd69qBnHoDSkZXI685+lCgndkcDpT0CwgwDtL4J6UHjdg8rRuDNk8HHakx8uPWpv3KH/wCtwBgEc8U3Hl7ifnJOeaOSeHIyMcUD5cg96bZN7CZJHPTrikK7n3DBI7inAYJG3j2prFNrk8Be3vQn5lDydivu6+tIMMmRSq64JKE+mKQurA8c9QDTS6k3uGey5JB60MQy8daCCFzSBs8noD1FK19QFZgODx2pp2l8nrSsxyMgEetDHC5HXNVtuDdhWbd8zADJpoPykkEkHjFP+6uR170xUKojAkgcZz1qLLdCuO3Zzu5JoK4bJOR6mjOHGcc5OaU4YEAEg8ijoNWEL9RjJpmRsJP3uP0p2cLz+NHB5ApxXUNOg3cykdx7daVh0PXFOBWNTyM+n1oAYAgdSDinpcGNXkADk5oIzLk+vSkAYbAcYYZPPelwD3xmjYWwFim4dFPFJlUbIIJBpXILYJyAKRkKLjIPuKqw0wV+vGOc00qQ+QeSeRSlc4I6etKAQ5xjGD27mhb6DTsGMcAnnrSbWIyMbf1pEYlQvUgnmlOFYlRgGk77CeovO0DOMmmlcvgueD07U8LkgkdKaUAyH5z0qV2J2GuDIuO2ex7U6XlcAYA6Ug+VODxQThO5Jq7lXFG7qSA1IuBjdl1744pdrHg0ZYOdx7Yx7Un3FcazuMbQMg/pQr7sk/y70YXrnAHr3pRgcmnfQGOHPzZxnjFRgZc57KTz3p7DCnBGc8D60mQWxzn9KE3YNUIAOMdcdjQCcgg++DS7jKgBz8vFIflb8Kd7jFJIXv3wPrSKxHI60fK4GST6+lLnZsGMk9aixAm75Se/egMWcg56UEhTg9+aU5ZcDB6Yx1yapgNkwuB69xQB3OR6Uqk9scdsUm4n6DipTY3oGT1HUnmnhC3Axz600sA3tSCTKckbc8+tPR9BDckp755wfSnhsD7u73puwKuF6DPPTrT0Yhfvbfah2A0CW356elKu0tyefrSEY4PWlA2tkUkagw7L0603dt7Ej2pzY25pBgnA7UrXHawMMq2e9InyJhQTij73ynNK3BzjBNO/cQNkjPTHOPWkUDdkcUrEEAelJklgB92quAhUnrx9aUbmAycAdqRzwMfjQPlznkdKQuogJGCf4TxQTuyOnfI9aGPBB44pyDCjFQ9B7jcnnLZFDNwSOTigqpXIOCD0oJ8xSQuO3pVKV+gmhuWKjPHTilL87TweopBnp1pyghyT6YpjEJYtk9DSYxxQTjB7c0I5V+UGMcH3pO4uojYHfnrS5PAb7tBYl8jGR0pevLvyOgx1NPcbGDseh/rSPnBJJ6/5zTzjcSOp5xTd3ykevWmhaXDcVyR1xTZc7l9KcBt79aCcKCe1Jdxt3Gg54BoG5OpGD0pwXLE44NRg7lzj1o3Qth2COlBLchjvPrRjf1PT9aCV+6PvCl6DuDp5QBJyTyfamnJQBunJoXJVs8sc0YOOvbFDSFdDdowMdulBGenWlCjAHAxTZDtfBxnGaYtWKVV0KtzR8uMjtyO1OBxgZ6U1iWXJPHQA0vIrUBygYDqM4z3oA2nJ9KNmxypQn2PvTWBXC+nGKLEi8Zxxkcmk89QwBPHPbqaVsgcrSfe4PIHSlezsNDWO5QpyO9KvynOMjGM0m8DrwRT2kLH7n1FXqFu4z5SSSD14NNbphScetSoQOWHFMDFBtB2j/GpvqO6G424welO3HOB2prcn1zTyu9Ax4x71TsGhH0Y4/HP60bjntinlfKYAycsNwHoDTGYAYGKm6aFoKpz0oOSxJHSkBDIVA5OCCKRicdxilHQY9HKHPU4PFN+78wHPU0YA5B/Ok5IGTkDPSkF+4GTcnHKn+dAwvXvQXwQSBgA/nTVAkOTxnmqsG60HoAeBwD1zUa525PGOgp+75celRnC5IzU9bgr2JC4ZwSTtA6e9NOSuVG8kcc9PegdDz6YoVQ3JcoFOPrRsUxpyuBgfhS7iQQe3J/OkfJ6Z4NAULyDzjmm1cLoUHb1AI96Td3bGT1CUm7cnf6CgOsmOqCnexN30ETMb5wMdqUSAqcZ5PrQxwNwHy54z60hJDHgHis3qyrJ7iXSebp95b5+aaJlAPrg18aXcMtlc3kAwNkzAjsRn+lfaVoga4Tc4wMj8cGvkz4hQfZfFurxOMKk7beMZyc1w4lK1j3cqklNxOOSMK+CT/wDrp/mSB5HXJB2pnjpj9OlNVtibggCjOBj0NSARssmxuCN2w9yK8hXd7s+v21ZTZIokKD77MXxnOSTVZwvlkO+x2JxgVevGhSIOAP3YyzEdBVa8j8xw+7ZnG3A4wBUxXO1FlafE0RQ5y7AESIoOCDhgf/11LHdFHBkGATgEduO9VZLglnLgnyxjIP8AnPSrAlSaGIIPMUjPpya10grsyceZ3RPJKqIZOZUBJAHU569TVczNLlA5K8sAB0/Gp7YKyuhj3sQBsB6UxVljuAYhhWRvnPTJ7UoqLehEldWK8zNd+Wh+bB65Of8AIqxZny7kpEDtIJ7ehyP0pqQMszhU2EdH7c88VUeUrdBEk5HFb25m76HBKLi1Y2orkuhOx8AZzjOBU8Oqxx/uWify5Y+T1zk4/DmsiOea1Luk5Hy4OPWrsVwJbYsZR5+DtEjDJx7ZrNtxszVOJdhkk8zy8jyiSwGOTx60TkeTGUB3DI3d6r2jyTDe4EToM4JqSy1BBdussR2hgFctxk8mpab94n3YLUNssModXJIyTuJNaWm6pmWNxIZA688fKpHvVG9uES6LwpmJ2y2CW69vbmliu4YUxEAOfuHsKWnKaqrZG/bNHe3eZE83PXHqPap5ZReM+07MEjOe9UdDkjdn3v5EjHAJ9DUz272xQo6ujPtwM5+tDurWBO63NC2mllgeAyuB03pzzU6zx20kSGR94JDhl+9npioUmeygCPGIuSwZgPX1qza3KOXY4lw2Dg5xmtIy7rQzSs7F29IWzLElEcFCw4Iz6VW0l3lgliZw8SgLz1I9TVr91J8juSjcgH1xUOnRpDJJIc4Xp9AeahSvLY3tdGzjy4YkETuwGVByODTJIGlTIJHXjpUT68HeONfLMe0YcBgw+vbFSx3i7wrzgHsRkjk9KUubdkReuiLEKi1tPOLrsJC8evvV6O1a6CEAE8heefz7VmFZ4kjllRTEWJ4PGB0JHY/Wpbe6jFqEaX5ixbKE52k5ArOMX0OuL2LttLHazYKGRgcN1J/E1K8kNxP5dvFwx3Hn5hgc81BDryW7yRsihdvBAyxz3osClm0rtvkZwxxJwV3Zx36UKLa1FJScroZNaKvyxgFjzyRx+dV7e2u7yVFA+Zck4PYVLIiOhmMmZN+0x8g889agN5Jbzo8ZKKchgO+a3gnFaF8vML9kimuSRcYYgfK2OCOpxTo54rRZIYycsAzHrkjIHHpTHuHiM+8KHA3ADJyD0rJkbaZLlnOV2hgvQAn061avubbqzNgTK7OjCMGVN28DnI6/jiozaQPuUiXABJ2Hn86LQ5RDPFhPmCep44P51JY3TW7ztHGJZAuGVz8oXvmnbQm1tjPFoY3hmSRnVVKYPXB56H9a0HjjREuGLRJkrkHJAPr7GortrG4cPKS38QEPCLj1OaiGowfa44BG1wGyNvYkDjNWlpe2horNal22MchnRpNjYyO2SP60y/WM2BWW4ki3sAdshCkHtx+tJPc29yv+kxrEyfKYoBz+Y70y9vrE21skYz5cnIbHIHvzyMVpCb1stDnlqRu6NJBFBFkwgpJyclQODVdIWt7i4aUb43AZAMlunOQK0bbUJn1IXaGONi7ZI6suOB/jUCPcNLdO8qREsSsh7KQc9O9JtMElEit4HNyj5SKBoS+WBBHHcHpz1qK1MIt7l57jE8Q3gAZBU/TpVV2uJJHSS5FwI8KpEZDMD65NWpLSO3tp/Pkjt+FCqRgtkHj8qUtHdahotDFh1OaW6t0hBKyZZWPsM1saTYyTa9+6z5EkLNsLfx8nI5rP0mBRcCOOM4VCQf4QD/WtW1082d4l06SEojeUckDcfx96we92ZyiovRmib/ydRSFsRL5ZK5GCzDt9axdQeL+1kYmUq6ljknbu9OuO9bltbPFpaXF7Okt1ksDkFQM8bvp3rB1S6hurmRT5WDycfdz7VskuXREqa2ZD9peSz8o5Msee/UVkW0MSXXmSSyGeZSvlnlQPrU95qLWse6CIEscEvngVmwmPUJIEe5KOWYMMlTg+n4VKs9L2OWa8i9dRWUFy4tiJGk2q0mOOKqXGofZ5gAgKgZyO9RQ2y6ehWMufLf5ATxyPWsq9vmQ26HAYknHdgDzz7ZquVrWG5laxKZPNMso+R88DpnOazbsud6SviPcME9Dxnj6VPdXTwPlgBEV3eZnge1Z2pSfaoEzgqmSMHqxranCTfvHPUmlHUS6jhvIwjF9xyCcehrPnvvNvo1Q4DZCDGOxqO81B4UJgwHQA496zpb54kEgkAx1A5HI6nIHetFeLPNnJ9SpPdStaz74HkeAqWTgbgT19KLlN9nEVIKnLKOpjNR3MtxmSNOUkTcSg4xjIqv56vaR7CQxfAz096updJLqdGGpOcubobWigxSohkJJ5JPTmvcv2XY9vxB1EuuZfJ4b2zXg2koy6rGQ++PbsKdsnv+Fe6/szu0fxFuwUA22xJIOcknqfoKy91NJmmLWrS2PqKUq0r4/Wk5/L0poUjlnJz3NOUjHNemz5VocGBOSOnpS7+CSOvAFMRPnypx65peJH5GADkH1qVpsFrBkj5R780bQ3Gd3tS71GcHp69hQMr8x456U9bEcwpzvcl+wA9qMr16NSlSTjIoLDuPxp7rUrRhgbuAPc5pxCo3HzfypMbWJIyfb1pAGYEgcr2oumK19xcKX4JH8jRyc5PPal3A8HhvTpTshc88VNrbiI8kA55bHFBLMh2nHanbgoBzz2/Gg+op8zsUIyEkj0HNIm5GyvAwfrQSSc05MEbmOWPp2pa21DyETJ60fczznsKTDKuT3PWhiWQ4HzY4z60wHfcUEdBTFyGJ/vdqeASnJwfSkK7XJ/hA70X7ELyFZ9yHJ+YEAfSkCDIAA9qUYKZB460084J+XtQrhYdtIYB+Aen9aauWfA6DrSgKTnBJpGwWO0nb9MUbO7KQ7YW6daYfftTx0yBk00HqD8meau+gmIcE7c84yRmhSCcdMU9m3EE4JC4GBzTVBxzn646VnfoJBu+8T16mkL70+lGMpyPmJpBjBBHPPWntoMcrcZPWg/L1FAOV4GGHX0oy5XJbIzxVah0EbaXweM0oOxctyDnjvQBjoTwOc0NgHkGhjWg3jaVJ47etOfHXjOTn2pFBZCu8DJ4I64oYqz5zkHk0+UQoPYU3LqwAG/J57fqaMspAHIY0rbmXPJAPSklbVgtdxGVQxCcAHpnNIOBgD8c96cy4AI/ECkAAwB0FVcBpTy+TzzyB70DbwTkjnj60oG1yADyM/lSsx8kMEJOSDk0XFawKQFATI47nJNNdyvBHUdaM5OWAAx+tKeeTnjikk76lbjcDg5x7fWnZJ4AIHrxS4G4H1zgE03ccnJxz6UdSLCZB707B4baWB659KTHJ45HP50vmNyBkY4/Om2xDGQckjjPFPJ3YGBx+vvTQF25AyAcU5CWbA4A7mkV0GPkrjOCDnH/wBenAFhuA6DOTTjtXeSXJAJ4HYUnXGemOB9aBIZu3YIOCR+lPYbevSmMGCYAHtmnuGJB8zecfhQ7bjuMbcJTyNpHAHanZzhhzScbCcHJ4pQu1MjoTSvfVBsJhiCTjPoKVCuQpHNDBc/KmP73NNPGc81SaZIZYnHXB4xTivz8/OOSM9qaAS2AcEnAz1NBB5PU8ip3ZVhd3OcYoCkrsHJPrTUYdCCeOlHmfO5CcmqtcVh6hi5JGcck1GZGB7c89aUuzAhTj1FMfgjIySM5p2sCNggbeeo9abjbyMY9KOWyTnAPWmnjjrUarY0DcO9KDluetLgZwPzFNAYHjGPrUgOY80oI7UhYHjGKbLgYGapa7C9AZscH8qcMDr6U0ElyCCRjOaG4XPUjt7U/IYEZUEZzTUIZip+8KcQW5zik44zn2we9Ji1Ddxn25NIc9Fx9RS+uOfpSDjkDNFrjDJHPFIcMvLcDnFKTg5Xj6mm9Vz+tNpoBzAlgCuOM03eCVxyR6UBwzcn5h1/Gmhc4AO1ulK3cV9RwDdxgdqGbcmEJBB5FHzDqc4OM/SgMRk+/Boewajd2COxoPA6nJNAbcgLABh2/GlV8lgOp4/P0pi6BgAe9MLYwQRn396VmZeD1pMjgEdMGlZBoDfMmemMcUYDckfnRI4dyR1yc/WjkxAk568c1Nr7FCuRtAHy9j9aYMjg+tKcHkHcaaxwD79e9aLRWJ3H8HAIHHQ0jspXBHJ6Y4oAwmF4UADFM2DA/vL0pD9B4BBwpyaDgrgn60gJLEEcn07UhAH8ee1Ow9xCFzsJwPehQNpIGD0yT1FOJw+QAaYzAugPG7OPrU6gOGTkjgDvTRgggdBzSYI5UfIOp96B8n3eM8Yod+gkOJwclzkjOT70znbkck0LFxxyfelOR16ULYEDhTzz7/WjaSikjaTQSWxk4U89KQEk8n86e4uooQiEkkdenWm5wTjOTzQpPIPTrSH36dM1K8ykrhlQcM4Genfmk3lhlhzRjBwB+QpeoyB7UXTATACgk8ntRwEJAyR0GetBUu4wcH0pCcfJzu64NIF5Didzb26DimZA5z9KVjuUikPPB6elO3YB24Hk4zUYDHORwfypxUMMdKYCUJGflx+RppWC6Q7krg0EBMgEjnNJubdgHlulIynoOSOppW6ktais5IwMGgANgnigAbAccHg0gcquBjA6ZNF2UKzkrxg+uKQkjkHg0jHccnpnnFIOCARxz0pN6lXQpYdAee+PWlDfIRkcn8qQqq8jlj2NNL5HI47mna+4mAXLbgc9qNuTuJ4B5GaEPzbhgqOlOyF5I5/rS9Bp9xoBQ+mKDjJA79DRyBkkc54zzTWHQ9V9B1o06k7bj2k/5ZnoT+VJjAJC/rQuzJySp6gUMCSXGAD2oVloC8h8JBcDf8+c9P6184fG6wNv8QrwInzSxq+w/TnH519FKjqSwHI9a8V/aG03Z4hsr0JuN1EBv9wOa4cUvduetl8rVUjxRgJIQPLbkkEnHUHHaopljeMomVkPBbOFA/nU1zlZiiStGWGcYBX3qpcqI2AAzycEfrXlOMUua59pFyfoVwmJ3RuDgHIPUH/9VJOrDCID8x+bPb6Us9rKkKXHIVvlAyOv86bH500YM+0FAdhXgnvzk1EddZHTJt67iMfs8Um59iHAJJ4pYMKxDfIqgKoAzmq97Kb3y4JYzGoYFgQD0Of50MZWeT7NLgKfmXJHWtE79NDKTurJEiWavcgmXY+0/jinQXT7ThA3lHHzj9cU23CMELyDzVGCD1zUi25ExAByR+dRF93oKVpDnuwMhCN4UZX65x+dVpYkkkE4IDIchM4ye9LNC8bybMuu08Go47fbCEIwVXgiqbTalE5JU2vMqecYby4k/eSI5AHlngduRVk3G2GTKBxuATI+YHPUVDqPkw28eZAGfK4PHNQy3WUjCtmQ4wPYdap3bucbXK7m6s/IdvnUHDbW/PB5qKdEuHyhOAxIz1xWWkkccJ2HK7ifxNWLf7RbXgLjykAPytg5OOKty+1eyKNKyvo40lSR9jKuQFzzU8dxHLHKw+7xk98+1YcU0UruQ8gkyVbf061etyRkdunXvScer1BSb20OiXUllkQoQWBGc/TFXJLuY3MYICwkYLDsa5izdGl+dBG4GDJjn8a1ba4S3JKyhz18t/8A69YyspI0jbZmzNeSX2xHILLwBnqBzV7T7mBHwseDkbzyM4rm7VkiuZ5mkbMu0hOy44OKt/2tAsmInJ28Mncnvg1sldaCvZ7nVT3kEsyGKMYZc8c7SPrViC+hW4ED8EjJCH5ip68VhWs8LIlw7+Uh4xJxjPTnNVr6fNz0OUO3zQcErSlLlVjojNSVjoxZwwzzxojBsfLL5h4759DTpHkmtkRNqSFv9aR82Kj068RvmHzxgcMTwPrWv9lS4SR2GAnJJ9azlPozaElcjhumijEEpww4JJOSDUMcUKvKsaMGK8SFjwfp0NK5MU8hluBdyMMxqV2hQOmaitdRwmZQvy55Byo555+tVbljdM1uuxJDvndC3JycHOPzq/das5sY5Y5MSpIVAkGQcH1qpPcq0ZKgb+SPc0/+1ozZxBQUCqAUA785/GnTTlsS2t2jQuL6FZY5FcTHhpBjBBqrdyR3iSOHxcYBA5xgnHaqCzLOjygGPrt3dSM1atXOEQ/n+PSiMkn5nRHa5DJNdacZZJJENvbrnzf7wPXnrxUEk8kVsbhIz+8cKzbuRnnJHpVm8lDTBS+Qn8PHOfWqdxb/AG6VGh+RV/1gHGSQQPrW6klqzR9ywl80SolxceZz1jGTg9DiriCQ2D77za/GZNgG4ehHSsyGFrLzCkH2gxjaN469+M1LczKkJeQmSFv+Xc9vX86i6tdbnO227I0LRSjlJU2AR5EjcLk9M9qpCV7eQojgkj/XRDjP/wBam3V+ZrNVVGFmpA2HvgcY96hi1t7OHMSLZW7kjZOM7s++e9Wpe7yoqUXLUv21vLF5TyZnWWTAkxjJ79Kq3sFvLqQZ7t413fu1hGOnBBIqvH4guIrYwPL9nwwwF+5gnnryOKrXUgjhNxPtSLBYOZAvOewzk0WdrRMnfeR0en3jWjF4oxHLGTt8w7sZHHHFV9QvFnkiUgi6TIkTaVBB5zWVbokcERtZZTIwEhMvPX37ikuNWIn2zONykKxj64pct27Eu2+5ee+S3k8qPHLLvz1HrUF1fIY3M378GQDKDqM8DvzVJDaXoM8UexBIUMpOTn8+lXogklwRb5EasC2B8pIHX3Iq3dR2JVpPUupco7bIIhA4AYjcTnPbFW7m/SOydi4IPy4kPAJ/rWLbP9nS8kZybuR8pLgA7c9/qKo6oRcWSA3Clo5N/lE/MSeprKN7WSHJc9uho2mrWMllFFESJIXZSpOQfXn0zWPqE8cENzPDCZJmIwoGeM9qel3bQ2bhoA85I/eA42j6d6zLvVIIj1znCj6k0kpJ3ijBvlvYfcma4tzD5oMzqSv8PP156CoBplzLB5qXHlyRoAzZBGc+h61TvL03N1EgAeRcp17H+dVWjvoYYCZFS3RyrRAHk56k+2abpXd2zmnM0LuWYcw5Izgk+tUdQnE0weU5YA4z2PUgVZjvHjhIQDA3DII5OefXp+tYs90s+C74TcQWHPT/AANdEW1ozNyilqU728LF0WQ46lM8AAVlT30sabSUMbAEkYJGD+lQzTR5Ls/z5K4I7jr9RVFNSt7IujBXIHMbnuR+eK6Y0+zOCpJOPkXNQ1BJoY0jfDBSGJ6dT/jWVrN4v3eEjEYLsGGKZOySQxyKBh24Uds/0rGvL1J79LUuDkd+Ac5zmtbwS8jjjB1pcsNR812GWMwSErt7EEH8ea17bzJbHYNwYAFc5UYIrKtrYJeW6ABEzt9lH09K3BKrcDgAYGfUVySmnJNbH0ipxw9KMCx4dS488ukTzlGBc7sADv1617z+zDKlv4+1OR8u6w7gD2BHIrw+xjaBjKiOVbAPJIyOe54/CvRfhv44g+H2s3Gt3aSvEsX77ywDhfU5NOEJSlbfU8jFvST2SPsoz72Q9CRz9aXeAOgPXoa8p8L/ALUvw+8VoEi1OG2mzyJTsOfxPNej6d4t0LWYA1lqNtJu54kU5/EGvR9nI+U9tTl8Mrl8MQQSOCKcTjOwY6ZBqaOHzYS6FXA6AMCTUU0LxHLgjijbcta6ic7txAAJwDThn58n8+9NXtk4Hp15oVlU5LguwPFJNsLjomVpNq43EH9KFb5cjGDx0zQjDqPQ0DGwA8D0pO6F5jlY7uCMd+Oc04Z2k5H50xyodQM4NIo2t0p6PUPQVsEk55PFKMAYOd3rSkE9OPWnMxbk+mBVOzQrDPu8ilUnaTnPXjHvSZHAd8D0pQSq7QRtzn3zUKw0hASOj7N3H1p2Nrcd6T73TnHrQjhsZBCYPPvVN32GIxXb8zcdhjvQ2QwJ9OKUfvGAGRjnNNLbzgHp9cVUUJj1UkkL3FKrDfnk4/nTcBXznG3+tLyCSe/86e2oaCISMM1JjDMBxk0HJ6jjtRjoTznmk7hsKV2t3/Chmxx6+tKMryDTG+bnnnrTEKFIOM/LScnI7UHOMDpS478ioeu47gMKcl8DFLuznP1pHYhASA6nrQMNgjGMHkGiyJshpIGD2/xp2d30pCoLbccY60bkGCYyDjGc1WoxeQTnGe1NdfkC985yPSkI+YCnt8vPai4Ay5Ut29KaX2oAz8kcc84pzAEdwOtC5PHBFMTEQ7CvtSkL1A56mjJySeeBjB9KTduTH8Xeh3KWwkZK5J4xmmqmOmcHJNOztOCOO2KX7vXqaVmhCE4AwCc9/SkVjtxzznmlAPUAgA9eKC2ckDNG4loOACLx1ppOOexoAOSpfGe5pM5GO/tVK6Cw6PKsCOcUBwz5OMHOab82CDg8EHNKcR8YA4FL0GLwOhwelIyMCTjke9AIOD/Fzx9aOA3A+Y9alJ3Ew+XAJ+fJ6fSkJ2NzyOtLgdQOaaTyNxBHar66EjlIToMA84pHA4Izxx+dKRv5Ax+NNVcrkjB9KeqKSuGSykA84pVUMuSeec0uR0A6UmQcZOQc5qd2MajHAboB0yPQ04sfvjH0/wDrUpZpflzhR0zRnPXrT0YDA2N4YYOP50MMrjoOOhpyfMfmPHPNIrqUIBOfTFVoTuAb5cD0oI6Z6UmVLEnj6U4cgHqtRoIbuywIz6g0OnykDknnrjFIxJPA4Jz+FAUlASMHuKdgFJBwcYPfFBDFuQM009io5FOZvmJP3jzSSYDDhG9zmkTG3pSkCVC5zuJ4FSRIpQbic07jdjRCkHg8+lI5+b3703euCcdP50pHy8N/SpZegpwycUEBOhoH3ffvSYx0Oal67DsDYGcg57c0hBPTgDrmnPIzcn73vTSwbg+tPVBYNuPlpxIXBGOe3pSYH96k2h+pwcUvMTSQnTgd6RiRzgY9qVjtxgbjQWxk55z0qkPViqATkdD/ADqNjvPH407rt28+1Nd8nA2gg849feqsmK9tBZOqZOwZ9aHXJ4J5pUBKqDRtG73/AK0noLYb06rxTSFGOTT8EvgjI6mmsRt4GKWwX1Andk9+/uaRWPQ5z9KC4GSx2J3NIpUcA8djnNVe6K1Fbg5NBO5shDjg/jSbiv0FKchscc4PWp1W5DGsRnHWk3DrTnBYEnj2pMImBk5P6U3pYa2BVXknqWyaUE42nJ60kYYvgDJPHFG3B4FS9XoVugwBnGcUxx8jfvNo70rAjIXtQoZgdmPemk+pOw3JDcUpweV6elIcHkjODSnG8ADjr+NVcd+weaAfv4I5oJDncxo3krtIB+bvSY3ZYYwODSTQxqqRwTwehpzHGOfm9KR8DG7IJ9OaRvLD5HIxx9aWrFdActlRkCmx9TuJzjilwAQT0/WlRsMB1JzwPSn5CG45wT05NLg5JJ+Wg/maZKRjJ6cZxSTvoOw9ztGA55HUcdaYFCKAM7/c0AdAORjinBiDkYPbmnqFhpITl32Ack+lLkMMduvpzTWzkA9CcfjSFAW57c0ru4ID8uSSSBS7Md8ikwWO0A4AzTomwD/D7UNIN9BPcgKBSNIuE4+Y5570MQFAJpvXntRZIfqLvH6elKOV6fNTGYjp8xHpSh2bOTRomK4hJyOcjv8AWlKrnacc+tIBuTB6CkHq3FS9GMUHoR/CMD6UqjPFIJAGwSAO2abkgEg4pb63C44bVUjHJ701eOeKRVOwknmhiOnGafmO4IcfKOnenFiWyB/+umgjGP4vWh5CCAh4Bz+NLzJ0uCqzl8lQR0oTJBPXI59KGyVzxk9T603ccZH3cVV3bQe44p8oA4HWkLYzjrTdzYw3TOaXeDyen9aWr0AMnZuAzilLBlyMZ7j0zTWOVODg0E4QAYOTknFN9h7bAApbJ644zSYG8E5LgEDntSlghQkEjHzfXNJIfLfHY9Hz1pdLMWgMDgkHAHrXmX7Qdt53hjS7j+OKXapPYn19sCvTG+6QOcVw/wAbLT7X8PZXBwUlzz67TiuOtFcjbOzCSftYnzfKPmMpjHfBzyaglQBY38xR1wuQeandsIEOe4OPcc81Qu4JWgEoUlIjghevNeM7J26n38VoitdB/J253KCW/PrVNmJTdGjNzgVcuS7ImB91c4J6ZqGYmMAN8h4z5ZpL3WdSjYhjLTZdgQ4qQTPPyUHAxkcZx34qOEiR3BfevOM8HNRnK744xwTgsO2OtU3fqJabot5yyP8Ax989c04yTyv5hJHHY0wvGITs3hlHP+1+ZotC8KSkf6jaQAef/wBVQua+hlyx1JJYwMhZUdupIYHGfWooyrDJf14PcmlLLDEFH3MZP1NRRsIjIxjBVwCCetNpJPuYuLKt3ArLtkRWYenaqThpGy8shdcYJOePxq9dHe5VOJioZRJkA5zVe4BZC4PTg546VXM5LY5Kl09dipJcgn58bweDj161Yh1AyTbCnzMTjeeT+tV5ojNB5yRh5RnAz6enbmqlzKkMI3L+9TPzjqT+NdEUmuVLQ5Je7LRGqzLKQoxgf3ecnP8AMVZE+xSyFnK/zrn1uG/eFJJEwMgIB8xPua07O5CWz72UFgScnGT7/hUyo6opTujXtrhZyHCby/BkJ705NVjsp9zeWjsduH5z/wDXrBtLmYKGIMaqxA98VDcTrLqIkB+VGDEN0H+TRypO9txqVldnSpeGR8l8sxAWMAluv5VrR7IJIiXZyFyQUxuOe/vXKjUP9JjMflyAnBOSMA9+KtvrbJPGfN3q3ykHORj0Oa0lFKy/AIvzO0e9VLIpMiJDK3yFjzWpAwvh/ChVTjA7jtXFw3X2sjz9+AMrxkYzW1pmu7VkAAJBPzjj865J2b5ZbHQpK2h1WkSSMkgeNCDlT6f/AK6uX14z2sjIflbK/ITwf/rVydhqcEvmoZZNznOIzjBB781sW2q20TG2giHlMD5kfmZxnv6jNCXOtOncSnytMmhu5rhcJlzAAWkHofX61ry7by2320adyQnOaww0lmHCExwOmNqfxCk0YzQ205R3aEt/EPukckZ96t33TOznTV0a8kP2ayj4fz3c8k5wuOuPrVS13fbdk4KEKeTweR/WpoL+BrPfNcB5gzJsH8Izx/8AXqO5kma5Lj96QgG4DOQR39wKSbWlxUuZ6MtKj2nyEiRQACeOvXOc4waeZS/mBxsaMg7RzVD7SZHSKJyAo2ncAOeuTUF2Xu/n8xra5AABQZVhnuM0+R6tHRFuK1NiRBt8wxAO4AyO4FSXUKJZIS/lTcgpzyD0NUr3UN6JOyIkEShX2tzknj3GTVRNWkuMiOAN5Rxk5JOfxqqcNLs095pFm1+0XNvMvmSFF2qwB5x6/jStZi8X7WkgCopVlJ6gdcD1p1iHCRSMTGxGT9fcU2e2USzsXJBBwEPA4/qauKTvczd4v3TD1vVitg8SmR425RAcYIOfwq0tw2o6cPtPlmSLBEfX+mM1AI4hIt06b1hcMVLdB06HrmnQ6jbxSPJEgdWzgMOOfUVXMk/eNE1bRale4jUvIriR1lUcEEhSPftnNJaabLdOVIzBEu9Y5DnJ6Y69qUXc7khpeBgAL0wO1XWeVpY41At3Iz5obO4enoKHHS5HO+pYEsy2gmMscX2dCFRsLnvgfSsw3huIZbooru67CVw3OevFTySxwP5d0glVwRtJOD71iX14bC38q2At0yMBB2znv61SvJbWIck1dmzpKyWybjIoKvu8uRcjGPT61aj1CVleVysZLHKxcLz2HtXPW2rJEXlu5OGPy/U9qtXGrLOkbJHsCqASO5Hc+9HM1pfUwblfYvNrskRlgePejFSrZ5yM/wAqyLxvtUwcSFGWTcZPYjpSi98xxIUWUhjuO7PfnNY+r6pNbbxHaNIZN2wRdm7fhUtyWiZEnyaWLk91DFLIiyTSqMZlAwue4yaHuLeztfN88s8nRCBwPXNZEglbR3S9iMCOrOU5zyOnFUCPK0yJ1z5e3aoOccVpG70SOepOTVrly6OyYSrIRIfmBBrR0sai2mSzMcwyBjkyDdgE5yDzXNx6nI8UpcR7mUFFUHj8auxai6w7XAi3Jhh35/GrlF7bnK3pZouNdQQoivK5253DIB596wY54lFwgdk81m+/jHXOc1Rvp/scly6ElZGCnnI49Kxr/WFMMiOQAAMEe1dUI7WRhKVokmna0BpKvMcTbnzITyFJx+lYTajJeTXDzOHA43Dg8cVTn1jztio/BGG4z3yMD61nCeQ5aVzGssnC7eox39Mmtowte+xwOblK0eprM0sqxD7RIijhdjEE/XHFWlhjCxqoleVTuctg9D6+9VINyjJBPcAda1oLZJlMmchPvZyAM+v0rz6lRX2PbwdFUvekWrWVZLwAxkRoBkkED356VpSSwedgcpk4rLjvCgTL4hQEgD+LNaNlGtwA7ybOmAR1BrJLTmO+q7vfQ0dPHmzJGiFAxJ5kJyPX25rZmt0uPDOtw5OWgc5I42hen51ki1VrtA8mI1G4Hrz6Y+tdHpdsbpJIkG+NkKkD+LIOAPxrroy5ZJs8XFLmg0ux8PmdoLyST94kiswPOOhrodC+IOv6E+6y1i8tOQQFlIXP06Vm+LdPay8Q38D/ALt1lYbGGDWQ5ZWCnnI/Wvdkr/CfEulCSu4nv3hP9sL4h+GTGo1H+0IEOT55JJ9u1e+eBf8AgoxG3lweINMeLnDSx/Mv5GvgdGO7AOB61MLopLg8qcn86hLnlZmfseXWEmj9dvB/7UvgHxusaxarbQTuM7SwUj6g8V6hp9/YarGJ7K7juVI4KkHg/Svw+tr8QfvIHaNieSpIPWvTfh/+0N4y+H9zE9lqsslov/LtJK2MD86ylT5Xa1h+0q091zfg/wDI/XxlZQfkx70nG4d+Tj618b/CX/goJZXrR2Xiy2NoWwPtA5U/XvX1X4T8eeHvHVmlxoupxThxnAYHr9OR+NZuDTudMasZ6LR9mb2cDp82cfhSgkjPHFDxGPANRhx1wV61DTZbFDnBB5zTwC3IXimK+5Dgc+tPVsJtHUdaTTWw9BWGG3HB9qReXJUcHnHpQGJwR701AR0IHXNNS0EyTJZsnJAH4CjcXOSfYcU1RwAO/OM0vRPm6g9jR8IhSPlOKTqMnjA6HrzSNgd/xFIW3MQQRgcZp3bGtXcdkE5/ShyQme9JhgCQCWxwBSs/zsWPY8+nFJJXE/MAp++pxjjrSdeOrGmoAFHc0LKG3EckE/nVai3HYwcdxQTn60cB8Hr3GaCMMSOppLzHpcRydvHUUhyyZB3mpFKjGe4OaaG3bVOOOKVr9CgHynaDz7UBiwznJ70bwjn+gpqoX7gD1+tHLqSAPqM80odg+AMdxT84xj6VGR2JOfSquA4ffzye/NGQrOccHrSZDgHGKUrk+1LRIdgHt1NJ5u3JKfL/AEp7nuDk01w4+VsgY6GnGwthse3+FMAnPXoKXI3c9OtIDjr2HX1p4b5ckdR3+tDHoIVyuRSAgZz9eaPM6gHj604oGf1HamQhjAKMggj1HSgAjg/n70DlADhMZpQ5CYPNBQ1iCrknkU9vuqBj2oDfLxwzZ4PtTdp4J69RigAIYk4wE79c5o6uSepHel2sQcv8o4xmkYndknIx1pq3QAXn73XtikJycjpSqxUZB4PvSq4GSQce1TrcnYRGG/HUYoQBfu9MEc+9ICpY54bHalI46CrW4bjQRuAzjHelwdvy9zn8KaBzyaerNuwSDgEZ6cGqasUg9euB37Ug5yScDHH1zSAojAbyOoPoacpzEQeowcnvUX6gIUxn3oReMjtQW38t1pA/OCSg9hmnq9xXTQrfcx70m1VPX5j7UMwXlD09u9O+WQnOX5GO1LYVrDTH5bYYggjPB9aQN82AcAfrSYK8nFKXGApH196ppj2F3NzjqOMUPl+g2knOB60d+eKad3PfFSiRCH3kH5PXPal+U/d+cDjinffGS/mA9cDnJpN+Pk2AAd+9DKZGTsOR0HPNPJVjnzCPakGEygMnzfMSTxmk37eN2fdutU0SaRBA3DBOcY/rQxLLgnApxG58KDgAZ+tAHy7iam5ppcRwXT5TjAxkdaTdjHQEClCg5yTzSbR6dO5qXZBqGRtAPU8D603k45PFOw3IzSdGOQfrTT7DAKDvOeBjj60bgcEYBxikYDv1pudvYbTQ/MByvt49aCWbjAAH50rYUgDJpFOecZ9KLWAY2TxnbinkdSMe9JjGW5pG9Ac/Xihq+o7XAknkUhOCD270ozk4OMD9aaQ3yfOX9fekkydgUAPwTzzmlwQoHp60pwMkcD0oJG7gnnqO1MY3dyB19qOuM9Dz70FQDjGD2pHctgdxmjVjvpoCsTkkjvik/wBrPJofJAUdaCQq5YAj39aLWI9QGV69D1JOaUlmf5R198U0McAHoTTgiscnn0+tJxHbsMb5O/OexofkZB60YWIDdyTyfY0AneCCRVK4tQyUYAc4ByT1pu7IOASoIzj3pSQUyRhiTTXJLsChQDH40nZjuPKkvxnOOlNBwwGcZ4zjNDfeLDgdOtBGWQZHy9/60twsCbkUkkHkgUBweChLdAE9abkbzuGecj6UpZi+AOnSltuwfkNEobAI9eaG2yRBfRt35UpAUYA9/wATTVYqDk4B7Duaad9UFris4HJwePypFI2k9jSryc55pqABiSMg8Ci6DyEAAbI6H17UMMfQ0Op75wabyzjYAVPH40Idkh+QVIJOexpHG7B9ARxRyrEEgr2+tN56nv6VViWgXBQZzvznOaFdlQgjJ7Zpqk7sU587uuf9mkF+4Idy88EdRTeC+OAfXmlc7Wz3I7U0Da2T+vegrXsL8uOOvOaTf2HekII5PTPamvlQSPqP/r1Ftb3D1JHDegGelNLg52kdaduYuOg4Gc89ajfkoN5B69Bg1SfcdwB2IBjJPpQzZ69aUcsMc4pHbcuDwB0oaJ6gWBwf5UbvlxjOTn1oAGwZPzU0AdOnril02LtbYcx6kdhSBM/ORjPQ+tNUlATz3FI2QmRwcURRLHADk+tJ/Bzx2zSA9h3HNN3Bkxklgc8jp9KTjrcEOZsJk9hzil+Qjb1/Smg/Lzx9aAfl+7z3pvXUGPYFuXTBx1BJFMUKFx9RzSE4GeoNNV+wGQaSegrD1AHyjgDjP60hIcAfy9aAcgg9aTgjI4pJmg7dgHv7UgbcpCAgd801Nwfceh4z2oZlXLMcAU7si45iG5GR9K5z4l2j3Xw/1Mgb2Q+YB9Aa6F9x3BTgDn61j+NJYrfwhqa3MmyOaIquT3NY1Ic8bGtGdppnyq6eYoU5C/eBB61FcwSSAxoMt94oDV3hUAC7F789+uKpyESZYSGNsbdnPOTXgTS5tGfoFH3opmfMFYHftjKrg4zzVC2TDF38wgt1fsPapnSRpZAwKAHGSRzSPcj7mMhOGxUv3dZHfokQxRJJvkI4B+lNO4NlANh6pnPNK7oyOUfKZzj1NRPIWto3RNhYBnB65z0/KjR6xDWwrXMcESSOg5GCAe9WoXE0fA+9yR2rOSXfJtY+ZCTwQOhrVtGTP3cEAjj1xTbuRP3VdBOy+UAB+83DH0701lSBikwO4AEY54NTuylCCCCvOT0xj19aqSWbEgIS5YbjtyTzWcLNt32M7JvUJkBw5iy+CFyccdqhewy5GQVKElSOp9q1lRz54fHlBPk3DDDoPT+tURvMnGHbkHPYY7VunbZbnJNWZlOgeLMfyYU9ucj2qhqURmlfhfLOPrkCtK5t834mWQhdmxh3HPPPvVGRhvwOpB/HH1qttVsZ8qRkPCLNFE0hAPKkA4qB7nawQvgjBHvWleYJYOCwwAMD1qhJE8yGJPn3Z2kjoR7n/GumnZrVnM6b3T0JReEMhOQSckVPDcLLd+Q/3ZD3H9ayo55I5wl1HwowHTof59Kk3m5gTeQHTA/+vVKnbr/kY31aubELwC6U4JRSVI6cjj8qmil8xiYot/l7mGT6deprC0i+l3o+8GJeWR+oznHHWteO7E0coRBHJGFcsM8hj7nGDWU4SvZbGibSsdFpl6t5aI/AROOvU5/pVi61dbZY4ERC245cYP8ALrXJ2V40DyowUWz4KkMQ2ec5H40TXwSYupADHHHOOMU4whZ6ajjJrZHYWuoLEkZUqfNJVgD8wGf0raKst2JLeRCpUBsnnPPUdfWvObKaeO5iIJLA5BroDrc1o0yxOfNlddxI5OTjP4CsZwTt0N4puXM2d9LfRQWuAUllZRwDyvNU4btorYyeaMs5wmc+vvWCt48Ub3aIZfLVgSR1AGT3AzUMGpR/6+XJjGG8vvmqcFoym1qmdDa3FtfK8br5dyjl8E4yPpWgt/5ThUnfOPnGCAPx6GsY28V3MZ4i8d00fpn345q7LfwLbZJIkcBAPUEHNZNdFsbwqLYmlu5ZZEEbgu55PU57VPBdTxzAPLh9u0g+1Yak+YkqSJiP+AMCDj1p19fl1JTbGw57mp97d7f18zp0ZvXMbl3XIkV8A1JbyJZRbXPlknOfU9qxbTUm2xo8+/auVTB+YnrzT5r+UB5ZpP3JGE9sdj9K1TSdmaqo7WOnF+00Uks+3rgDd1znniq1/ewxqiK+JW6DGc+9czNMsUJuQ7SHbwF9R69qkt7tJYAc+ZKFLcE/u8dcnuKqbcWc/N5jbyRXmLvzION4yOnPTpTFndnDkDJHKoOPxqvNe/uXAkVznqOxrKuNbuERmQhNoOSDjOa1iudXBVE1psbF5r/kO8RkETMP9WmB7c1JbaqwEbmX6c5ArmbrUTrM8V0Nrl06joMcc0n26WCInYqGNjvkyQMY6AZxWiWuhfNF2sb+oa2VUkFpCo4UnPPt7VTm1oXzyyPHgKu6RQOhA4x2rGOpRgvMw3L1KqcE/nVO5vh/ar2zHyAUEnJ52HpkUrc6aaM/arY6S3vo3jkidCUkwecHB6g1K93AN6QyhyMluc4Pvmudt5yqZAJgQ4aTHAz0zUd9dCB/NfIWXgBR9efpQrL3Va43UUW2zQutSjnSS0hkGZRuJHr+fr1qinia8tHRIJAiq21uv6Z/+vWTqF9aiWMQFDLsyUXgjk9fris8atI9vIIvkkX5lyM7iO341o0+XRa+djhlVjLc6W61l3TyjLIXZiW389ewx2qCXUkMUSpuOwFWjYcZ9fyrlYvFf22STznQyQ/K6IAuB1qV9XEMnmwYKMpIDnOMjHNXs0jilJtao2XkjSwhMbskrEqw5wB7GmXurqsKSzuPNUeWhHdR6+9cJquvzyJ5UuTsOcA4GDXPtrFy826VzsB+UZJH5V0+y5knc5Z1eXVHV6v4pkkTyAkeA+4E59Kx7nU2TYHxJkday2ZmG4vne2cenerEaGXAKcDjPWq2adjlvUqfCitavLeKiNksM8jjnNacMe26QBCSAoOW646n0p9lDHC5AHIP3jwOa00jNskT+Tx/E/XOa5qs2naJ6uEopfxNy8FMBDwIZGLBVUDLHPFSzRTopjVGDsp3e/1pLRysm8IAB90dMe9XIYZFWNN/I5J65rmbTXNc9Wm1YksZyskcoBRgMfnWsga62OZANxOcjkEfpzVC38p5CTlht24H97PWrsBljXYd5UZBBrJRn02JlKO7Rdt4czIi8ZJZmOcmul8PzTw6tp8IcGKW5jQgDGMnn9K56BwZvkyFGeBya6HQiDrGlJyGa7jP5VqlI8qs73Z53+3J8G/+EQ8Q6f4ksYCLS9XZMUHAfsT9ea+WWgIbeevPftX7BftB/DK3+Jfwzu9KeMGcW4dDjJDYJBr8jNa0x9J1S5sJUKS2sjROH65BxX0MZtwWh8NJKFVwWz1KAcrwBkH0p5clEzgHtiovMO3OwjHc9KaCXbA6+/StL6myWzLDHcoyfmpEmZTgc4/nVcsenUg1LGSuMEZP86HZisaCXu1Y84z3zXZ+A/ifr3gW/S60PVJbNgwLRgnacH06V56SM4P6U9JTA2Qec1MraXRnKnGW6P0l+A37bel+KPK0fxb/AKLeKAouiDsY9Ovb+VfVkU0N1bRz2siz27jKsvvX4iWl+0jDdlMEEEda+wP2T/2sbrw1f23hnxLcm4sJm2Q3Mz5Iz0BJPauapB3uloTCcoz5Zar8fmffqEEgZwSD+dNU7uCCD37Zoingu7eK6tnElvKAyMDngil37zjAI9azWh2tCHkcfe54p4XBwowMcZpFY8gpkDv3pY8HHr2BqyLCEssuSeuRgD/69LnoBnjqaC4EoOfrikycYHUnqaz1W4NaWHltroQBxng01zu+dvvNzQW5APH+NIxBIzwM4XPrV2sFrD92FwBznkn0owdoAOAKTkkcnrziggEnGQOlS2g33Gn+7j5h3p2Pm3Yx7UMOhBye9BBDZFDXUBpAkJYnYc8UrZK45yehHFOZjwDTQ2cMOmTnNCuxuwr7tuAnPbJ5pXOWGAAepFIx3RcvjHPTnmlKBhnpxQ7Cs2KH25HXNMO184OwjrilDBunQetBxtJHGe9HLpoPpqKdpQZB47g0m5jnHX396XlhgEn0yKaDtckqfoKEuhO4qgqADg5zQ5+cAdDSb88p2yOc0pyRkkY46/Wmk+obi7iGxjj1oJBQ5Y5pHAPyMfl60D5w+R9D6UKKWo0IuRhjjb0JpS25AM5PPT3NDoOnX6UhiD5GM7utO4vIUg4xkCmgYwrPk+lOxt9eOpoyy8g5OSOv61W61HewhJkUHtnFLndknjB4wKIwzAjB5756c0FNpyTntkVNr6CuhpI347D+tBO0DHboKeoByxA6AcUwltwz90ngH6UKI9g4kThMtnvSnIwDxjrSYZuAMt+VP5UEHjPPNCTuJaDcZIUEDPfsKUrnIByvrjrTQMcjr3pQzB8kjjpx/OqsUxDt7P07CgZOD1JodgVKj5M0YHTrS1MwK8kBx/Wk3ANyPY0mNoGBz6nrinsBtyDwxOD707leowA7SSnGcDNOYg8Ac0OGVBn7vWkkBLAjuMjPWm7isBTaEI6jP60ucEcj04oYkgE8Z7UMDgMRxSa0DcaFUeYOEJ5z70FCqhs8U7pgsh2noaTLD3o6AnYQKJcAdSaUEJ1TLZ4pCo6Y6U0klgB81Cux7hxyxNO3dhwDR6YOAATQAWUkcAe1O9hWGhx5SYHykkZ9x1oJ6gcj1oyByxJVc/maQhs7MZGeuakSQjkLGNn3gOp5/GnCNpBuPekAK8dzUigAcdKpsHoXw3djyeooZtvQZzSDBbOBml2561mmkzViBi3PTHpQpPl8cgmjIJ54XBpi4ZQuPzpvXclCsNh70I25ctwKT7uc0ZY564p20Gt7Azsw244B60oHY849aUAntz700tjOQNxH60DGkls5pybguONv86QgiRQemOfrRwd5PQdBSbB6CbtrcDNIRkAnGaQMecpj096VSR04pgtRAQVzzk9BSpnYcHPrQH5Axx/Kn4CM4PB/rUtPcNERnIA/2hxQVJ79iaGBbBPamjJ5z+FNbCYoG/nJB7UgJOSf4e59TTgNoJPHPFKcgE4H8wad+wdBhOAe2aMgrz2oBLY3DGf6005GRjPv9agNtxxYnsMe1NYZXJ7HP4igK4TAxuAz+FJgrgN3GfxqxIHbemcZAP60pO5cnAX0po5yOnNAIII5I7g0nfYr0Edu23ilA2n7+fegyAvzzSKh/hz83aiwtwXKv65pGdU4xznqKcXAUD+LvzTA6s2R+Oaau+gWuB3Asdm5Omc0qkqcn86HYEZJ4z/Omvw3OcEAjNK+tgWjFB4AyTyTz70kjD+FOfWjcFcjO/A9+4phOzpTaSDrcNw+YnhRmlwgDA8+mDQy4BDDn/GmHGT9KhNDsSO7Sce2BTF+4B3pBu2HGM/5zSZLcHqOKvdCuOIDLgAJyT+dJ14PamN6EcijaSu7tR03BbjioB3E8jtTS5D5PGaC2UB+8acrb+O3rQk+oNXYxiTyetLnfhSfam5ALjfnHp1/GngEICeAeR+NNj2G9Dt9KCuUJJ5/Shnx8vXPpTWwy4PTvU27ABOefzpjHdyMgj9aeXyuPSk3b8A9AetO1hPUBzwOtNJJVzu5HAFAJGSGyQaVs7iTnnkn3oceo1ECyjYD+VNLAHpjPcUgDHpye1DsEfjOCeB1qb30C1h2cLjk4BIpDJuGRkZHfrSfN5gIbPFOVcAbxyzYB7UvIe2ogkYggHkCgnfggAED0pFZckDnacfjSFlZvvlDjt6UtdgvccD0BAP1phBzgHik/iwPzNKq/wC2M0KQmDYUADoTSL1xnHU0gyFIGM5z60eZjkcbu9aDv3FLK2McjrSHvx0oDHqOBz3o3Bd687s9zxWeiYhGc9B0pcBsdc9KB3DcY6Yqhq+v2nhjSZtTu5VjSIMQG9cVWstLD037EXizxZpvgvSpb69lACqWCseeK+Avjh+13e+Jtcjt9MuZv7PSdQxX5QV3Vg/tH/tI6h8Q9XmsLJ3isYmIJzywyeBz3rwvwp4aufGfizS9GtELy3MyhgvZP4ia0lFRWpxuTqy93RI+6d/nWFpdIS8c8QcAY6EdaqySMs0e9Mq2RkHpitS90OXwnBZ6VISywQKqewx0rKuIVO8gtlugz04r5molKV0fpeFa5I+hRn+WAhgHYsck9Oen4is2awkhkl3yIS4B2qcgY+la37oZXJduODwKgufs8PKOElB6Fs5HtWDpvRtnoOV1YyI1aBGjJHl9TkdSf1qTcJ4PLBwo6uOoqK8u1bfJy/BzUBu2kiRMAAHnbwDj+daxjFppbmkE+Usop3gHlFx8+eT+lXYZMzB2fZGR82OufWqaEQxx4GFfJAznHPrVpEiktsRx4mcbt2WyfwJwKyVrXaJk01qWYpyI3RwpLN8uQc4pjRMSB/AT1BI/lUMpmQIxG9gwHz+nP/1qkZyykxx4BycD1o0Wxik+hZXMWQ5EgH981WhRonkKkEN6EHk9adNieDYw2Njg0yyhYShpXKIevGevetIxutzKbloVHkQ7ySPOVvujpj3rNmV1lSRcEAEYx0BrauYYpXkQyDjIUgfePpWclubeI56Dqc+p96iWllDX8jOSd7oybyQnnYcYqB0W4hcSjLAcYyBg/Q1fumUKVGQ3196zLlNpAjMm35t49cn8xiulNN6dDJxle5SliUJGij5V4o48jCod+evYDFXJYNvybDGpw2c5/nVYxiWQqshCE9W4xVRbkuVI5pwT95FQyrbAhkZmOMSZAAx6jvVq3vmSPc5wjYU/TtTJLb7TaySuylUy2cjJxVS4HkZIw8W1TjqSSM10Rk5R5Ur+Zk7pmjc3o8nbH5brnr1/UVJbajuheAxKFOC0mOeD61lxlTDufheu0DmpS0b/ALsv8mNxycc9qmV1okXGUXomasGovA4jTjHzBz03A9K1rS4YWpl4kJPJBLEEn88Z/KuasbpTM4cb1dWUckYPrmpLRxpakoN8QzuBJPXv+dFSK5Lj5nzbHVWt7IrmAuUSZSMHoe/4VmvqZjnkUxyQMmB94MGBz0x0qtdXsX7raMu6bsDOCM4/Os6S6i/eCCMxtuKjIABGfqe1QqcoxvY0bjuzs9E1eWzzJHOZHc9WHbBGBTjqjK8UUsvzqSQPr0/SudttSj0sSRg+ewAAwSME9efxquNxEly83yFvlRzlgf8ACh0pPToUpdUtTsEv0t0lAHmFj2NEusu80C/Z2iR/lG/+IiuHtdUln83bIY3VifnIHA54z1rRtNYkkaKV5d7xNuU84B/E0nRta7LhVd9TqL3xEs1zlxFbnO0rGCAKbfeI7Nd6RgF4+GkHeuOluEF4XmcSxli+CerFt3X+XpUF7ehmMpf55CSUAwB39eauMUpNyWp0ykkkdCviSXcQEG3OBk9c+1TQa3JFCSXWN2JA2HJAPr3rim1MeUZ5XIw2WJyTnP8AWkvNSJHmRT7lYcA9s+o61cKavfsZ+0XLod5Fdj7PIwkjLvjcc+lUL+7ihIdpSVHylA3DVxllrc8bJDKQXbJ79O/PpzUratCJI4pcFi3T2NCha7MVOT1NG8uSdgtgbdWf5R2x3q8swt9OuRMd8wIZB1yMHIrGvJ4oMKshKhyVBxwD6c1Tl11Wfyg4LYyASM8/rW/s0ldsrm9orrobK3rTQhJMxOVPIyDyOKdpV3Y/axcT2klxN5KxfvZG4IOcg45/zzWDpzefO7y3BQ/dwz8HJ44qnqWttEWiEhEakrmI80oU7e7T+ZzuXvWR2ra5cJpt4gdYrQSKJIwMkkn5T3PWsi58RsAQc4QEDPI/n0rlf7RlWMypJkKAcOeoJxziqE+ttcOk7wCNNx/dxs2MfU81bpK95akSrRj7qNiPVnluZ598aCPGVOdx549sc1WvvFqzQkRxvGythiFIGPrmsu41BGf7QoxyCFPOcnnmoLyWOaWQRAhGG7n1JOa6IwgtehxynzaGta6mzeZ5RUyEF8jqcDuaS51VcFkOXVckbunrWJDE6YZSQzKc47A/4inB1RCRndkjpUOlGc1c5Z1nytIha+eWQkk856n1NLFI8q+UABg7skc//qpY4g8oL9fWrcIRASh3nnkjv+NazlyvluTCEqnuvcbBBiTEh5Xv2ya0o3EVuHbjrkAdx70RwKYSwxk4PfnH6d6mNuXjjxwCc1wVZWld7Hq0aapqyLsEciXOzYHwNv0NaMfnTOnmyZGTnPQCqMKvPcZODhcHB5JFXIoyYNj54GRzyD1rmkk2jsirWVtS8IkSKRz+8XBOPTFTxsWiBXGzsSKpWEIjTILP8uGdj/Eefyq/abpMlWEgGenSqut90dUOxOYPKQyrjc2cAY6VdWeSZow3LMM5Hc45zUD4VkY8kKQpptsZVeOZ02Zzj86huUnaxnVWhtWDbm3Dqciuj8LwyXHi3Q4xzIbpMZ+tc9G2y5j2Yw/3j2BP+Fdv8LLE6j8TtCt2YYjm804z8xArZ+5E8atLlTZ9ofZWNtB5yIvmR4b9Rz7Yr8uv21vh1/whHxTkuooPLs9Sy4ZBgeZnJya/Vm+tlRUUAYA6j+VfH/7fngca/wDDMaoif6RYS+ZkegyD/Ovdo3UbHx2K0fOuh+bDKQcH3qJtw6cD3qzMAQjA9V/Sq8gxHz+Yq7NBFsaqBuT9404nGQPWmhi/KnA96fg7Nwxzxz1qle2g9dhVA4IPuacrYzkc+tN8oqnXjjrShtjAHnNDfS4NLYtW7sjggkjrjFbVk7ptdH2MnzKe496whKGUk5GBVuzlBYAH8KUYvZCS6M/Qv9jf9pmPWLG38IeIrgC4RRHbzSHmQDoMnvX1/IMKmDlCMqQeozX4p6XqlxpV1b3dpI0NzC29JFOMEetfpt+yZ8eo/iz4PFhduDrFlEFkVzy2B97n1xXJOPIzaMteU9zztXOeKccbcjr9KRl2nB4pmCAG7k1Kd2OwqJ8vAwM96eM5A9P0pMKP48seQKFOcg8Y/WreohxXPAHODn8KQ4KozAHYcge+KbvY8AkDp+dKVHHJLUtB3YBup5Q5yKASTjOQcmnNuVx6EdCOaQEr0IB6mp9CWKANgPQnmhmy2QMdsUue28N6e1IXRjkdQapbDuNUjJznPanhTgnsKRtu3PRun40rBmTIPFT7z3Bai8HB6H+VNLkjcQPw70Md2Gz360EAcdD69qd0tgFOVYFsbT6HNNJIx03elKQAuQCB2z3oGD7D+tVow1QpDEdwfbtSBs8E5NIHOOuM8U5SrMQo/Go0QXDcdxU429qTPtx70IAOp570K42c5J3c/SquGwrZzhjvGOMUwHHFOLcHbx3ozlWBbvT9AEViOTjn8qRGLruBAHNKIxuyeSf0p7ShxyPbii/QV7DSRux69KT2756+tA2ngcelICTNhiHUA/nUrcGDP8vcZpWyFHfBxzSsMe/al245PT2ok+xIm3PHb+tKjMFwfcYpCdxGOtJndKFPAIPOe4oT0Ghc/LtJ4oJymRzxx9aaOPfFCngHk4GME1VrFPUcwJHAxkdevNNQq+4HsSCfejDHkHmnE4YgnPrRoybgrquQOT0BoHAyevpTSQOARUiSANg4dsfkaLINyNiuOnBFNTJ5A2+1ObHXrSnIH3wSfXrVrYQijacAnGOgPrTT95ffP6U9BjI6YFNQtsBz6ioKaBW6kjIx2oClwSOgFJvw3HIoDfPjeMtziqsFrAsaqnGflznn1pV6nB6evpQHz1B25wce9N2/KQM7eTz1qb6jE+cLnZk45p2AefzzQTxxkjjGKTOCc9D1pvfQgU46cUSMzHeeSe9Hyq3GdtISVOR2pW1Ha4KC/HbGaGG3HPUUYLdOnrSE9DgcE8+1VbsOwgBJyOTTtzdkyPWgZDYA4NKiFl6hfbNF2JW6l4knGe2aQ+tDdiaXeM4I5rI0tYFc8DAI6U0bd5GecZp3JbJHFNlwMYXJJxgVogYSLlgAMqaElHPt60qgscD8MUhbaMgZAqWxasVmJXjqaaR36EDPNO++OOopm47sYyKm7egarUdu70w8dD1pScNwOg605WG7OO3Q1SuG40t3z0FKB2/E4pDnZtJ+QnJFNxjBA4p7a3DqBwGLDg+hpT8/zkZYdD9aaF6clzkk54xQG3AbTx14NL0GwIbknPTGO1JgIQD34/OnAHyzlu+aYuCnTlWzk+tCuiLvYWVsOQAMUgPII7dB25pofawGSc5OTSkbxtGQT0IqtOppZWBmIyWNBy+COc0OrfcGSAOSfWmhgeP7vfNIiyAj589wMc0oXcxx0waAN4bkA/0o3bhg/wAIov0RVhgJ4z1ox3zmm5IwGOCe2aeMlcCjXqLqIBnOO9DAbUDnAyeaTJPHSlzu4OOKWqHfWw0Jn5iOM96XduBTfkA5+lIWbOc9KQOSc/XNO99x2FHzLg9TUZkwu0jkdKcXDNnimiQBwDnPWi1hMVVDtjPPrSFhuwaUfez3ppOc/U09gXkBygwefekRscNTt+7Geo44pu4DjBb3pX6AkHUcHcetLHgtjqfSkPyyEEUny8kcClq9xdRdwLkjpTWAP3Bjnpk0cEAjnHekG/G4ggc8+tFyvIUsFxxx3IpgIHIPBpcqwwXy3oKa2SCT2HFO6J9AEnyk+nH50m3GTkn8e9B24Xj6+5oU7WIx69KWr2GAIZA2CnbnrR0GQcmgEAZJppK9d+Cegz1qkugtNwP3CMjI/XmlAJ+YHCn5cY4zTehyBhAOfrTTkNgnA647Ugv2Hr9zA+UnpTfmXjr6/WgZfAAGPWkJJyMjIPXFJlXHycI5D4YEDGPWox8uT1OMUrMFk45z1PYmmBtqjD7DnindivoOU7FGXPPPPOM0jk+WAXPJyM+tPkILnHTsTUakbSQc4PND8ixQwzkLwRzQoyMlwe3vTUbCZxzzzQWHAGScdenWoaZK3HZwmO57UgX58DkUjsrcDO7H4U3KnAAwB1x/jQ30FoPChc5oBxnP4ZqNBt4J7nBoJHU4OPzFCVwfkPOTxzj1pmM5OeM45pQwU5OWUdqAQ4P6fU1LetgFDrGkkjOESMFmJr4Z/bB/aHOo3knhzSbsbOQ5iYYAGc5Oev8AjXuX7Vnxrt/hh4Pn0+3nUajcrtxnB564+lfmRrGqzatfT3cz75pHLs/rmuqEbanPVbm+Tp1Ks0vmZzzITk85r6t/4J//AA1/4SXxze+ILiLfb2a+THn++RkmvkzcduMZckBR3ya/Vr9jD4fR+AfhXp7yRlLm+BuHyOckf4VnXknHzNKceaooroYnxzt1s/G+QuA8YGexx/hXnzQIiuRt3A568V6n8ewlx4lt5FQupiIIPUc4/WvKpY2RAVT92BjA55FfOTi+Z2Z9/hNaaRSv3iVY3YnPPOeAB2rH1NpJ4Y3EWPm+UsMEg1pXMpWF1HLZHGPeoAslxHIjkEZyMDAGazXM5JHqxVrGYn7y1cGRI2XJyB2//VQbVJjvD5zzxVprUQqBFGPlIAAGKW8lX7WGePGVwUHr60RVuuope/oQRkxFzwAmMFuQc+1XY2JY7ZIyUGVGe9UZokkhiAyJMnOCeR71Z2wyqQ8fBGBjjmpvJPc0hD+Zkk8pExBfzMnIYdP50kMyid+2QDntzVaS1OwKMge1WIoVjQB8ue3es29bmckoysTtI0h5ACD5cj1qa3jjghAeXzGJ289eecVSmBaEBSQwbJqzAQI8sSkp7dqqVpWZnJJ9RslkRco6Hqc47ZAqpLH/AGgwCgRZPzAjA68GtPzY9rsQUKqDjr9f1rKvmltZoyAdhAYYPr61KX2UyLFHVrVYLaWR/nVD95O5BrOWKOV8g5OOCPeuqlj/ALStpcxkKygEE/jn86xl0+W1QukhReQQCefrW0XHS7B7cph3MbCJ0lQ/KQRzkcVRIfY7BOepHXt+tdNNYSWquW/eNgcd8+/bmq8toBNgpy6khB64qnNxdm9Gct9LWOVea3tkdjEr+Z8p2jH8qdG4ZECY24zg/wBat3ls6ugMSk7uM8knsMVSW3QvtOVHc8+tdMWnH3TnmmtkSsUOVEnzlckcYHPSoCEKuGyCFyCDnOPWh8RuUUBucbxUcl15TmLIKtwPl7njrTi5Ncq1MOVW0HM8irCqRp5X3shvmOeueOPzpZXna3eMjZIxBHb8KiMy237tfkPelS7WZ3zJGHJzj0Brb37WM4vl1RPNkFMnZKiD7jZA/wAk1HM32gW6tP5U2PmJ5U89qhVhKzkRxybepY5qG9tfN+SQFAwyD2x9e1EUpJO4/aXXYvLcyRs6Z3xcY47jvVxrpYmCtk4G7P8AD/8ArrnHujZTRK8vyyKR0JHHTj8auSXSSWqIAUb728Hg+1ROLbvF6h7YlcY1BHXJiZS3Hbjp9DUNpfCO8lDGRHZgqKA20j69Ko3F/NFDKVkEexdzDOAQP/11Va+mPlIHOSQdxbGAe9bwg7c0mS52erOkMu4ui8rnOf61DcXq+bhSSNp6/wB7GKwxdP8Avds5cLnaTn5h+feo/tLSQkpkjAJ9RmmqbUlZmsq3usuLqBkhnUgyZORzn5gaoNcXLEiRx83QAdvelteIpWzwpGT0wTRPKGkw3yMvU1qot3J9omtB0VwbeQKcgqSQT1wTnHNNlu51VNxUlW3Av79uoqvMA/cGQsBjPIx3qK4gkOCz/KM9BTUdVqKVa2yLMuqzbnKuokxnHUY/pTmuoxpuZBCJS5GHwXA9j2FUJEIcurgDC4OMDAHepri0QLgcSsPvc9aqPK9zJ1tfdJ5bpCkSJIXG3B46Y/nVISb5t55VQR6/j+dFsXgmIfBXBDAjpxwQc9c4oSJpWynr83+6epppKGnUTxFlYjeZQ7gdMdD61DG7FyJSXAXOEHAGeufrU0sMIQkHeC2B7e9EcRjBBk8wdjtwMe/NK7i7SOWrWurpEH2fz/n3kRhuPpVgyMiZGSegGOPzqNXLxlM8Ht+NWog4RmH3SMAY71PMlowUZTScSuySFMg7D6A8UQWu44PPU9TTnRtpKHOOSOlSRQtyG4J49KHLRLmNo0E/iV2SLbp5OQWMo+lPS3UvggkkdiOtRxoxjc9CGx+Weas27YJJTODzn1rnlKUttTvhCMVZBFneAxA2DkZyM/1rUtGPzqTvA6HGCf1qrFYvK7uB8oG4KB3/ADqazEqOd0DoeSQefx9KT0spGvI1YtxoEy6nAIyR3z6VroSvllESVAMHe4BbH9ayYyS+ETKAAljx/PnirFnIVJ2uJVzkAHmon3O5QSSaNd4opE3IDgjmPk4Pp71Z0yGGKMgSeUVHMbjBOTmqnnGJUZwUBOAavs4eMM5BUcdfX6VzudloN7bkiyrcqIt6/I+eOetWo4t7bWIIHA7VBDFDuPkBSsmD+IqzGhOS4OwAj0/GtOZ72sc8tItMuQIY22MmZEyAQSP/AK1es/s46d/aHxIFy4O20jDKevB4NeU2W0uS2SPXtX0j+yZ4aPm3+qTR7I5squfYcfrWluflSPGrydndH0XOQnmKrH5mPX3Oa8p+NPhyPxT4D1vTp4vM8yByM8gkqcfiDXq92DsIIwa4bxQ+FkB4QnBz3B/xr2IStqj5aolJNdz8WtUspdLvri1nH7yCRoSv0OKoyrgdepxivv746/sVr4thuPEfhqPyr6UtI8QOFY9eB0zmvh3xX4Q1TwbfyWOs2j2dxG2MP3rT2qbsr3MIXjZSVjnmHljGOPUUqklNx6VKyLs3g5z0qLAHB+7g1p6G9h2/C8/N6UjEA56jHX3pxG3AA4GcU1o2bAH5UrqWg99EAl6qec1et3w2Bxj9azvusDjoce9SQTlXGcAZINWlbQdvM6RJVMXP0r039nj4oXnww+I2n6hAT9kmYQXCg4DAt1P0ryiCdDbjP3vSrdtL5TqyHGORzg5rKpTbjZGTTT5ux+19lfQ61ptnqEDh4LiIOCOxIzUrFTgAdOp96+dv2HPiY3jT4aR6Vc3BkvrB2Rg/XHO38MV9D4wSGPT+tcNPVanTJ8yUkSYCsM8gelIG3OQORjOCO/1pCSFwOvvSkbucgnuBWtyULgnBAHToaA4VcnqOaBgjAIwM0qnIBA59DS1YNsGI65zSLlmOB27U2QBkP8H0p6qU4+8elNpdCdwU5ySAnXgUA98Uh4TH3z047UM7RDaQMjvQithx+8c+v5U3dhSP1pxUE4OVPXrjrTcqxIB/wqSdxyhRnBOCO3rSKSQCfunNKx2qACMdTjrTX6kH7vBqkkNKw8koqZyyjtmhlKDgkZ6/Skwd2R0PagKVGOuOpPvRcNWAyMtv4IwMjvQMqmBxSOTkKMEEZ+lIOeM/Mamze4thciMPn+LH6UquBz1B6ZoZAPU+1OJG4H06UW7DGg59Me1AK7yo6Gm9MgDtn8ae+wum3gY5+tUl3Fcao+UEnZg557inKQeP4Rn86TK9D1zwfWhsIp3fKDjt60tEVugJBwB1HWjAPRCPfPvSEjIAHXOSTSKCvIY+mO1UIczfNwc57GjB3YHQ0H7nHGD1oIB+Zidy9PfNLQTYmDnJPSnowHPVutNbCMA+UGe3NNOD0zjNJ7huIp2oMDOM5J96e2Ufhs9+adu6jtTeW6j5RxVPVi2Bvl57f1pANr5JBJGM0ioq5JHU55PWlwo6dKbfQoWROMnA5xSDB5xzTeOeBknP1p+QykZwe3vQrbMVxoPr0puR26U4r2zjnpSsNu/ngciptroPoIGBbkdjTQWKjgULhxuL53Dt65pxJCIO3am9yAAO7OPlx2puBvyBhjwPWjaSgPpzxQw+fnpjqKdy1cAzKpCHaT1J56UBivJz0ILjpzTt4P3EI4pnLZB+vtSJWg443YBJOBzihsbfek3HjOQKAhbkdjQIQ4OQR8vekVeoHQ9OacTht7FRu7YppUgbzwGJxzVXY7gGK8dx1pwUn05pqkrjuWpdxGc9anQNhUYKwLdOaTfj/lnu96bkYCjqDwakDDHzcH0oHqX1wThSdue9B4THpnH1ppBBwMA03O3vSuloVoOGdmCcZ6mgZ25zmgY5JPJ6imbdrPjjIphawoXdng8elCkKSioRk8nOc57UBs9ep9KMnqOKgpMaWHQcYoKgsCDgA8+9LkEcj8aTaBxiqVhNXHEhGdvuA9ec1HneoI7DNKF35QnGO5pijAJ2nAJ/Gn5oFr1HKQy5Gcc0u7nA6/0pCDnGOOtI5DZI6ioARco2F55OaGUk9Nn40rLkZBwDxTRh+ADhR1PrVryFoGzuckZpMBW9jS54203hSEJzk5BxQJjiAFIAwOlMLHpmngncVPX0qMOrE5JyO9Sr9h6i7s4AJ5owVzk4x600c9MmlHHLZIAxT9Q3EBUcE/SjJjxlSCRzTWUMvOcdhSqeCO2MCmMUHLZ746U05LZDbf8A69A5Jx9/H5CkJxwTmnsDQYbaBjjHWmncduOeCfy60DHyH8+aCzZAB6dPxpa9BWDfg5I5PYUrsqr0ySe1MPYkdPX1oYgMORk81OjdwsBA2jGAophyT7HpTj95c5A5zSZ64rUYegTPHUue9DMRv4wCc4pMY5HOcAUrMTlSS3Oc1nqLUQY5xyKU8IPmOaZvRwSvH+PekzninZsdx/O0noo6k0zcS20D5TSMxTAHRjj1odgnA9KSAViwTjgDpSZ+TG73oxtxnO09eeablgpJOQDx60WWwCu+F5Ixnr0yaaHwACCSSeRSBivDY56ZpQc5A/hz7VWwuoisf4wA3PA+tPAcB8vnJ4PpTScjk7qY3CZOR9OlLcL3Fy20A0pAHJHTIBppfHUdO9KWypx+AovYYmTgAYyRn8abvyuc8nIIpTgsOeRz+dRkY4I60XXQXUk2YOCOfqDSMSpUkdaQ8AEY+oNNLngHovSiytcq4OOMYx3pQeAD92m5PU96RyQwI6D2qdOoaWHkgKeeKYDjntSM4IAI4ppUHjOKSs+pRJ8ysVoGVTYO44FNYhl+Y880w4PG87jwOec0NK4rjuRknrQzKoQknA6/jRku2CeT1zjFNk646ik1cLjudxC9OxpHPG0de5pGl3LwOgxS5A+UDAp2aJ0Fkb5nBxntUWo6tDomlXd7OBHDEu/PbIzSs+Pxrwr9sb4if8IZ8NJLKCcW93eDylx1y3X9K0S6sJy5Itnw/wDtGfE+f4l/EC9uGfNpbuY4hnI4J5/HNeRl+w6Z6VaunYy4ONx5J9T61RP38nnH611uVlYxjHS7R1fwu8ODxV8QtC0mQZ+1XSj6AHJr9mfDlh/YnhyztLfZGkUK9ugA6V+X37EnhmTxL8bLO5NvvhsY2cuezHgfjX6qwBIzJjDrsIAHrXl1279zowq95s+ePjOv2jV0Zhlo/u9uoOa8vn3RptiwC+eDnj1r1L41xta6tbgcmTII9Cf8BXls6BF3Hl17V4tbR3PtcJy8iM24UNIQnIA5PHUVHeqZHLACMsOAvA/Cm+TM8iSpgkklwCB9SabdtIjgbFdMEHfnP4YrL3W9Wez0VgEbJzK5DYwMVAbdXNwxJDAfu+OtRzvKXJCEK3JJPOacAWizg9cepNOTilaxEV1Q1IXl/deUQw6c8mkRPJfcMkHjBqzIrMiSISCnyknrzVZpF8tIjkjIwSeeKUbbxNndsngby+5Kkng9efel8jaCGJOTyD2prSbMNzvz244qaKQzgyo7bDncD65pK8r3BS10QW4LpyvUflUENrc2t9t2Kbdl4+pqzG6rlONzc9alTzkmw+U+XIIPY8fhWUYqOlzOUrNkhiS48xBPH8owMZycD6YqtNaJJbgHO4AgE9qnQBJnCcr2PTNTQlJopY3HAwxOcEfStpNSa5TKL5Hcx9MSeO5MJLncCCS3GB7dqSW2nkmG6ORIQ5CkEYP9asCJoP8ASA7t1IweTngirBWOS3Ta8m/bkMT3z0pKTtZEzabuupnvZuP3iSGcEEYfqCDVC5ljbaC5SVBtynUEe/TmttZGjQgkbypGOazniie5EJjG+QZyOxAJqlFX9455+SMi5sGfZKV34yQScnd2NZX2H7Q5cIdxBz9TXQRlZAZUkCBOCr9Tn09ajLpb7XVN5JIyfetmtEk9TKdmcu1m6zOAMR5G7tk+tU9QtQHwEcE/dGMjj3rodSC2CA7ztOd/Uk5OarS26bxLESZNoPGT79Dx3qI2S5ndGbv8JyU8MiLIXT5lI5z1BqtDiRgUQoq8ckjOO9dBq8cqeUjASySsFyFCkE5OcD0qCeFbiP8Ae9VHJIIPHtXXzOyUTGVJNrTUyZLiW2813jBjkXDnbyox1z1p328XMSiMnLKAHxjIHt7ir7xNO5JfesgUcDGCOPp0qpPayrADCMFJAXJ64H6c5rZy2TInRsV7lgwRj86B9vvjk+vHNR+ZI3mEjYqtgDPUdj+VTXMTuHYk7cFlCY69e5FQrHKvJK7RweOaINu7tc5/Zy5hly9vdQiOSJi2AD0CkDv9fwrNXyztxG0aoWXDjr7j1HpWndp8gDHaTwKhlt2WNJRGCTjJHT/9dbxceugOnK1ymW2kmPOMDIYYpsErQNkcsxAwQTnPSn/aFL7CCc5qJpHV97nGDkevWtYtvRbI55xto/1JIrieB5JZSEcr8yA8Eg8fpU/mi4glaQqWbnpzye1UpLjc5D7Cx6+vJpkpS3jTJwXY49h159qadmZve5KGVJgg3E4HJGMn2q1mSW2Ik/5Z9KzS8jOGU7wPb9aLe6aV3UPuwCCQefxqG092Tp0bLIKpEhH3t+fyzTLyYYyCRuPBB71FHLneG4OMgGowjyDJTKjPGefer/vGvs72uyeW62HZ5ZyScFznmojdTfIpCI3cr0NTzRl8AfIhAPPP60CJFHIBI6VGqfMuo507rUqM00rEZAUnOAOhpxY52NnHp9anj2BnyT5rc8+lSSRBIzLgcdeelVzNu5nCnFLQcloH5I8tQQOcf5xTY0MOR548oMfoT04pw/e85+XHY06KOPyvm5KnhOxxUX7nXyQupITas/J4xkduaT7kbsAcDnjJNSxEOYxhH7YOepPepY1DO+wfuxk1naV7bm17aEKqzOQTleOo/WpoWbfgoACcZpsex5QBnOOgq/BN5IDyxoWUDtxn+tZy0ZrG62dyWIrAjkynIzgD+Kp4yzIRv+RjguOOKpoojcl8yAnP0rUs4wzOCQ6qM/nWTUn0OmGsi5FbRqplcCQhd6kcHHpycc1YsocujSREblyCMf54qvDMTGFIj2ocDjAx/wDWq7brJLv8pyB1wOmfeolFpKMjplLQsxhCdjxud3fAOP8ACpbO2TkoVdWJIAI7etSxAKELfMdpyR65oMezyggKAZxjjJ+lTGFxx0Vx0iqXj2jGDzj1xV+3BKbR0YdPSq0SMX8tyApxgYHB9c1aIKfIp2uMjPUHtWqjZct9TnnNNak9lBJcTCIfIzHC4HUnpX3V8FvCqeGvBlpA8ZEjKGPqSRnNfJXwZ8LP4l8bWEJ5ggIZ3Prk4FfdtjGtpbRR9Ngx+FXRjzVG10PnMZU0shl4/HIzXB+JZV8p1P3QC2fTFdxqD/KSOBXA+IiCxwe9eskr2PCbNP4WagJbCTTpwNwdnUnnIPJz+VYnxh/Z08MfFmwkS8soxOynbJ5a7gfrWXoWoy6NrMcyudjEgjtk9DXr9rqKXY3qfvcr261LgtmU/eVpH5OfHX9j3xT8Mbq4ubK0fUdJBJDRR5ZR9Aa+eri2ZMI6bHU4IIIIPvX706rpFtrNs8V3Ek6MCDuPrXyH8ff2GNG8XTXd9oASw1Bv3hEYZUJPqAe9Wm4LVmXI1sfmYAy5PXtQ5HBPHvXoXxM+CfiP4WXzw6nZSGHJ2yorEED14OK89ePcgJ4wRx9a3g4N+6KI0o3BBzmkVSeDwc0oHUDoP1qW1i82Rs/dBxTaXNY1saETf6P83I9cUsD5bJ7UxsoAgOQOlKjcYOACc8etTexCs35n0N+x58S/+EE+LlnBcTmKy1AeUxJwN56Zr9QZFSZYnt/ngddw2e1fiLp2oSWF5BcwH9/A4aMg9D6/hX6E/sj/ALUkfiq1Tw14iuP9OQYimc43Dp3NcrhySfmVGo17svkfV6MV5ABJyOeaYoXaQB8w7+/vTyrxkMuGQjII6c96bkO/EmfWs2rM1eg4nI9adhioJJBNNlBLEZxjpj3oUjdznFVa6FcRgW4GTn8KfJtDAj7zdfrSA54+uKWTBGTkY9uKS7MVriYY88fnSbN+MpnHWnbwuQ3fBHtQd3yYGATiquTcftVc7eVA+lMV/lJPbOKCS79SRnA49KV2C/IUO7nmhlegDABPXOBkDnJpGTORnB6Zpei5z15IpMhvepWorDckN1qUkEYHX1zTQMKSF7dDTUCqpznPf0qmx6EnYkDOKaCW5Azj0pARjAH1oYbtoBw2c4pJu+gtwHzuHP8ADkce9C4bmnEjbknAFKcDIz1quoxNwZQe3aj5QoIPIzn8aaFRcvkhl7Z9aVyxckkdOPTNABwMEuB156U5h/L1pkrI2wYz2IpylsEnj096WoBtDFsjIzSDcOMYxSE78EYQ9wKcpwuOpobvuKw0ZKksPmPYUFfMTGcUu/cXTb2yfal+UIQAQP1pt7C2GMSXGRn3pTxzRv7gnkU45XBJySOv1p6MQgdmXHWlOegB5HIp3XfuODj5SKYxO1GJz2NL0LE2fcJGMDsacq4Py8+nFAIx/Q01Sev3VqwFzhiDnI6cUhbK479aX5iMnpSnJUOT0IA9ye1RbUnYjG3d3yPWnZynGMihlPQ8c0L1IHINA9xdwxjHIzzSKMFApJzxgikceYrgHYc9fSlLA7BkkgZFD8gY3b8xDoSAe3HNErkEgcegpSxL4JxnJyfWkJ+bPUjvV2QLsJHjbk+lBk2oWOQMjtQhKvkIDnrnpRt5OMc8nHSpcYgx8pAkK5zjoexpCCj9fcc+tNDBRtOKVlywOehyKLEh14bBzyM0oCDI79qaQSRSn+MgDHb2p8qAG3L32f7GKZkLy54/z1pSCDgvz1GeacSwBYZ5546UbLUBucbiQOvGKXzpVJCtxmj7hDHkHk0vysSdvelddALzLjGfyFNbO7ngigYjU5PU9zTuC2Khpmo1dxUB3z74pAc8GgncgPGMkHn0pADjA6E00tNQ9ALdB6c04fKu05UY70m7DcfepmQCcjknJPvRYBdo78nGR7GlY55H0oLgDB/Om47d6SWoCsdrEEZyMHNNH3ABw3HGaVyQQpyc96aMZx0J7mnbUVrCsxUkDrTFO7r1pwIIwOvvSsBvwcDjjnvT8hjWOOAeKTdyR0A/WjGOTSNIc4AHI5otfYWr2CXa/wArOAMc9jilPL88FTwPbtTQdpIPUjA/OgM27zCfnHQinqMGDB8nnnPFIGySBzk9aduJUA/WmEAvnIC0gHA7SQOSKapySo6n3NI2BjDkNnIFMIyAw4J6/gaTegtx3mAcc4FMLLg4I5OOvNOZiCM9f1pAd2FHXqeKLW1H6C7TklSAMc46mkx83GPrTc9Tz3pWYFeetCabHcYx9Dz9adG3l7weSTnGab0AGOe3uTTdxBzg5qtOgWQvLcH8qVSF6j5h60m/K5zhs801lH3xnng1D1JsPyW5/E00sVOVpu75DjpikyQmBTTHYVQzrkkcfhTBhHOzIJ9yaduyxzxx+FM3Z7ZPtVakj8H7x7DkUmW4OAFx+NNDhmAIAYcg88047gcPjJ9DUJ6lEe/apBGT7U4Z2+nGach5wc7abzLwfpxTvfYm2oKCeXPyY7ep/WmlxsyPWgMqHBGQCcnvSdW9R71SLuK+A2Q4I6YHNNz85PY0hwMjPPYCmZJbbSdraC1JD833j1HfvTd+5c8YpJnCruIJI9BzSl8jA4+lSm7D2Ex1xnNI4K4BxkjmgjGxSDnHUnmm4yehI9M9qPNArj12Bt7A5xjg0mQck88d6jbtj8aUjFP1F1uPxtXA6U1UOwt2+opm47c44xSZzggcCndqxWo4HruIxjNBZnBIHA600DDknoaAxwcZwetS7J6EgJFYEAjeOMd6R9wbHcYNIxJ54zjAzSMc7WOM45pb9Ba3FLbflGCCMk+hoDANnjBpCdxGTgU0c5J5osMepBZc9Oc03eVweMjvTWbsOB6UYMjYCHr3pJJaj80Odm3kkodxyfxphO48nIzT2Cr04bJ3elRkluAOvQd6vpcXUkRfNKIcEk88818Bft4+Ml1rx5aaQkpdLZN7KDwGyR+eK+1viL4/sfh/oNxc3UkcbbSR6ivy4+L/AI1PjjxtqOrlyfOchc+gJxj8K0jdNOxlOauodTgbncZOPcc1UchXADcdKtXJPXJx61TlcAZHLLyK36XKbtufdn/BODw1/oWuas6fvHl2B/Zcj+tfd9rGX5LjJycd+Of1r5p/YY8L/wDCPfByznMeJrlTM2eM7ua+lLJvl4IGOcmvLk25aHXQSUF5ni/7QVgYLW01FAECSgsxHfnr+deMTkFwTjJ5A9e/HrX1H8WvDw1/wrfqUyUjLqP9rHWvlmwzLYQGRy7RAow7jBry68UnzNH1GCldcpXlgSN9yDBxk/j1qlNEC5PJPatC4OEyvU8YPWqspWzuCJApJADAnP5c4zWHKrH0Mfh1KJVZlAQ8D7xz6Hmo3LocEYIwck8Hn+eKszRJHP5uMoM4+hqJmaRwI03o3G/0rO/KtSlHqQrOo8yVzgcnbSDF3thRE84n5c8Hj3qtJbzu8mQQEwwPUYNXrVvM+RGJdR+VUpJam7sldEklok8Ox8eYMr36jvmoLSKSKO4CDGJAxJPUH0qykbbPnwGBPSlwgUyoCW2lG9OTWV1NuKMPUUKofzWTf9OvH+NOSQN5n7vDMvyuc8E+3eqaGVMuc+Qfu8Ecj3rQhuEuo45QAAPqB+OazlFx+JXM5x5dQhlEf7p8GUAAv3Of5VYgAZXHG4j8zVUou8k8HJLN269PpVpZVcDYQjEZxTWvkczepj6oZ9kEsSEosgDgYGF5ya0mVJLANGcSYAPsSf8ACo2G9H3bw2TgdiKbavIHG8ARntn+dU5a3NfiasRfMUJjAkIGWyf5VQvd8boVTecjnsAetackDxXKCN9q88jpzUqywXGFfaBEDl8dcmndy9456mjs9jEkt/JEWOd/X8c1SuDvQ4jKBBjAGe/Wta8ZTcOI+I1OVOMcY96zpp5ZSxhBlUDJKHqO/NdNOMupDit+hSiht5psumGcYJx1I6VSmtALgeWcdf5Vp3lrJI6NCGjRjkepA602eAfugowe+ePWqqON1Yi11dbGTeWNrNbIxzFcIGfzeTj/AHs9AaptarLCHMQ84ZGS3b1rWkNxC5B2bT1x3ApJogXSQ4C7gSD0x3qoR5tZGM31Mb7JHDDgHYxJYHr8x5/Wq5tQkchix+8YlgSa0rmGW8QPGAF6kdx9KyZI7uF4ifLZZH2ADIxjk59eK2k3ye7qQ9bCy2CvCfkHzEAfh3/Oq6WTwRGNSX3csQPStC2YGJ3YkjJVeh6fyqs1yzXPlcoUQu3bvgD8aceaOt7kO0n70bmZcoqylmPzHGVI79OuaS5izGHPzljzjoKsTwNqSF1A2IfnywHPPv61HPG8SQpv+aQ4AyOa0fvK9yZSjFsxZIU80FCd3TGPQ9apXKM8uDnaBkn3rRuItru/Qk4GcVAu3b5ZxlRzg8ZNdMW2lY5Jaq9ylJaExJtzzweOnvTryGM4GAff0xVtVy4KISwXkZwCaiK9WIILcH2qlKzMPVFMASMSnAX34qxbHZM8ZyEZS2QOM5xTooS/TgDjmmztJah0c7E4I96zdnJlODUULJFvwR06ZphkWLCjlmJU+lTRbppE2nA9+lOGI3KLgg9PrTlLXubQjdqRDKTGQHPAz0qvNJmMYBdsZ+TtmrzRsYiWxuJqAWwL4D4ZV3M/TFPmj0JnFuV2RRxrI6OR0XaSPc1PIftM9xGB8gJBPTI//UaDOYoCojEhbvj9eKr2sbh3ZB8zn+PoDTaTD2be2hKo2ZGSQRtwatJEhXDyrHyfnkJqKVFljjKvy6A5GeCf8KlEjiOcGLYAcCQEMTgHoO3NTzPmszaCS1SJEkWIA5BA9B96oZm2PhejelMMZDDec4Axg1LlPkwOox9KiWnW5quWXTUltEHm7gMkA+vWrUQDkhxk471FEQ3Ee8N24q1Fs3CUSHcBjAU459azm1a5pGKi9BqIGXByAeCa0YVaOXyQ5SM9SD1qOzhaZk3ujELztGAef51ckLlI0GDgkkfWufnW19DuguboPgMb4w42A8SAYPXkH8q2IBtmQIeSN35VTt4YFjBBJzwYz/PpV2ODN0ixuAFX72c9ueRTcdb3saRXSRf8iFoI1R5N46hveklVnUg5BUYXH19c1TkDl/kJOcYPYVpWvlm4jEr7F7knrUxcmmou9iZ6LRiW6RWg3yfPK64yOxpzkqBMvIOTz7Uy+dXDkJsYE9z3PWrOl2D6pd2lhDvlmuJQqjHAB+lW5KC1WvU4a077n1D+yT4S8nR7nWp0G+7bMZPpzX0cxYomQPrjmuY+H/h2Pwz4U0ywjQRiOIDj1xz+tdIxwhU8dwa78NDljfufKYibnIztTl2xuDwMEV5/rrlnJzlMc4PfJrs9UuPLRyRngiuC1aXdvBHJOa77XWhxMxTu2uThgDnOen613HhvV2SLY5BAHBBFcPklSQmD/WtHTLiSBo8cqTyc9KzemqDc9a0/UQ/BIcEdzWlKouU52n2rzyz1JlwVH610+naurIA5+Y007iOf8f8Aw10jxjYTW2pWEMkUispJGetfA/x2/YeuNDkl1Dw5jyskmIkhQvtX6a5W7jClRjHbnrXO+INDF3DICAVxjaR1FPk6xBpPc/DjXvDmoeHbx7S9s5YJEYjeVIU/Q45qK1j2xEsMevPNfof+1R8N9FtfC15qN3FGGiUlGIwe9fnrcrt5T7p6VtGMlFOe5lzJycOpXc7OV4X3pwbK010+fLdPWmKd7AAEhelVKGuhorLRlmBlVxjOa1dJ1a70a/t72ynNvdRNuWQEjH5VjGVQ+AD05+tSB8NgcDipd3uy2rqyP1O/ZX+P9p8VvCiabey41qzjCuCcbj2PXvXujwmJyrcMBzj1Ir8dPhT8Rb/4Y+LbDWLC4MUazAzx7iAy57jvxmv1i+GHxH074peFLTWLCVJGMYEoB5DAdMetcjunyscbvR7o6scgnbwKXcRwKaCW4H4ilHHU8dqW7C4gUjJJwRx+dO3FWAJOT2qPaS2Qc1Ih3kCqlpqNeQcBwTzmnM2W2+hwM+pqPaqngYHuSaeCCwB5A5yKS94LXBRlvfrS52rxk8+tNBAkyoPGcZPrSkfOPfvSas9RWFXjefUce1AG4g55FA5GR2701iuwhjz6itFZKyJ1vcfjPOeaaylzz070Lkrj+VLu6nJ9MVKK3Yu85AXG3uaUgHB3jJ7U3ACnPHpim9dhaMOAc0W7B6Em3PRqTDl8kbOT17+9BAYbgSCev50jswbIy3y4pu/QTv1FAxlgQcjFKAWXJI/KlA8slT970ppOSTStfQECqEwcdyc+ppMApgg5yec0biGBDxkEfkfelQMIiS4dWOc+lFnsJioMkn1GPpSDHc5IJ6U4NtOCNuRTOdmAmM96NXuULnqSaGbPIHb9aVT9zOCOlISd/AGBnJoSQXFLcY4FJgyN8nQfepCcrjilfIbK/ISOCKduwAqFc55DdDjp+tIy4OPU9/enbs/KH7dT60wgKOu89qa8wFzn7wzjOMHtQ2QQMcUo+Vc5waXGSASCTxwc0r2Few1WIyGPJ7UBB84xlc7wOeDigfM+OtLk7iBnFHoSIx+QdiDnOabuIbkZxTmQbgX6g5A96TO4n5OD396aS3K3E5bJAwO1KGBwWyDzjHTNNz84XHAHanhP3uATjqPb603YNg3Fjg8cHFRfMwHHbk0993mkEnPPWnBmZAGHUdaehIzzexBx1NKPunsvXNIQCccn/wCtQ+MYFQAoA2FwM8dTSIhd8Lz260oOIgFBQnO7NNaMgEjk44rS47DjwAEHOcMc004Z8cbQDnB70vzNjeMHHb1oDEKFI3Z70roGDAHvz7U4ZKsqEkAZNIg+fBwOM560NwTzWfzDURDhw4z06UsKiJNpwxznJNNAyQD34pHPPApqwjQf7uCeo5IpB91COnSgNuBO7rxTc9D0xRqzWwbBtyfXpQTgZA4FL/WmISCRj6UtNx3Q4kBN350AhsHORTTzwRz1pDgZwcYpOxN+YUDC4PPfinOCwyTjFRjIVSfx9KNysoz3pq4xd/oKRjtYjrSdFyOv1prZHIGcDn61SC6HbS2R6U1iAcHnHOaUt0XGcjJz0pquh4GCAOxzU2BaDicR5BFDLkZGMiolAUYX5acuVAUnLnPWmK+opb5wOCv6/nSdeh6Um/5SSOlNyAMt2oGOyWwe/QUjY3YII6Ugw6EgdOSKRpMZPJJNJq2402gwFfJz0NJkbsh89se9BJztL5OM0SbQMjgmhPXQVm9RuMgEkZHOaVX3/vB60zBPyjk0h5XA457U3uHQeTlsNn1pu3dnJ2nPHvRj8qaGXd64/nR7okOOCpOPu5P5U0N8oOT680jFRyXxn+dM39gP/wBdC1C4+M7jIc8dQOlIrA8D7vX8abuYYLYGVxyKbITHgHIzyCfenYNyRgQOOTj8qa5IcA9qaDiQEjjHIHekPQ5OMdOeaQ720HswBIIIOOD9abuA5PJIoJ5x99cdc0wsoyCOPap36juh2QWBPFIx52nrSLluABznmmklV56ChXEkmKrYBBPOaTndyfyodj8m4gRgcDHNNVSzEAHpkmhtsLMe8g24yM9cd6TeBgk44zTMhiSdqYI6+n1oc/LzzVbIFsBbuOh/rSByMY6UEr2PTqKZlioAJBzkEGna+4+mw5mIDuc8+/ehgMZB5YdO9NJJ4P8Ak0Kd3XqKm4rpDz90Z+gpigKgK9TnI980jMBjPbp9aVV5yX+Y5PTFHyAjQs4Ibg9uc07eVGAT70DceSO/60n3hg9e/NDY0IWxjcOD05owOSO3amHJwMdD1+tLkKXz3odmK12L5qkZP3fb1zS/So1wGUpwOv40qEnJJJYkmhu2hXkh0m2RMYIYU0n+Hac+9NYbzknGBkDnk0hLOXw/JGPWla2twSQ8nawP1pDzzng9vemlsYGc/wCNIH4wcbsHA9TRuMfwTxz9aaG7dG+vFN3b+MEcGmltqhSckU16kXZIzDdhhxWL408VWvgXQZdTunLqEJAzggHvWheapaaRaSXl9KEiRSRvIA47V8JftTfHO68VatJo1hIsdgo+/E3BUgjHHsKuKe+xFSfItNzivjf8Yr34jeIbswTyRWUe5QN3DZNeIXzMHy3TNas8yJbFepx29qw5j8mB9K6Yq++4Qjyx13IJZCMjqPStrwL4PuvF/iTTrCKB3FzOqHGOATyfWs3TbP7XOEPAPWvrL9jLwDBrPjmTUWTfFYR7Qe245z+grmrSlFaFcrno9j7a+Hvh5PC3hjTNKtkxHDCq7B2AXFdvbgFcYyCOaxLLKTOcZxkD0rbgPQjjjmuKWurPQS5VyosanbfbdPeE8oeoHGc8V8f+MtLPhrxbeaeBi2lJmjzxkknI96+xkVNpBzkDjFeC/tFeDZDp8GrxR/vrV/M47oc5zXJVjG1z0sHV5JpM8bnV1XCYxnqfSqFxbETFBy5/I8Vdtbhb2ySaNwVI/Wsy5hMbu6Owzk8nI/8ArV5t/e5WfWrW3KRQrNE0qykPE2NnGDnPT3pWjFvLlBgsRkVKRvgO8uGH3SOPrmoACnDEk+5yRVWe6N00P25BYSn5/lZfx4qIWmx/klbGOOO9P8/yA6gF8kds02aUIPLEr72+YD0B47VF2thqTRIGZUw4XdxwDzk0yPfIC+XAbgx5I+nFEUXAfncxBbf/AEqa5leVgIxyTh89fqMVnd7LczerK9w2bYxgSbAfmAPT3pdOt3EIV8u+CfSrsMShCm/5++e9QyTGNigI7fWuhNR3ByvoTciIrlAFOTz1+tMlJ+TbGI2UHaSc5zSxyGLzSTkuBx06VEiSOA74eQvjAPaspRbXMYJNbk8kqMqJLhMnr06+9Nb9yqAneSM9fc0kyZiAk++uchhyRSI8dwMq4kRV2nA+7UJtK7BK7uSs4Chfv7xkAdjWdLBJFvDxgckjB9atQ/6Pbb1lEhRiM9zk5HHoOlK98s8CIcPcSYJBHIANapqa0JlG2tiuVD2jhowNy9x2PeqTQeVF+5wE28IBjFT6jO1reRBm/wBHIKj1HPeo7i+8w4yHXGB6/pWijK6b2M0rbkFndkLiZciMYQfjVe93SSSylCI/vcZPQVctWiQP5mEHJUcsTn9etVNQv3iTeUwhYKc56E4/rWsIOV7q5yuS1syl5qmMTOPLQjASTg5NVZ0W7hdT5ojPG+P5SK15LFLu0SV0QqjblJ9TVC5eOHzDHl5E28eWQCCff0prmTv1Ik7mO9jJ53mo0gjIx5ZPXHf602WBlhBUGQ5+4Ogz1P4VpSyPBcACPe5JBHXH5GqsIA5clCpJ6YH0PetlJqO9yHF3utigsTQ+YUwB78ZzVSS5ERY+QrzcEjrn6+tXNSuVEIxEXEhyJB8vH0J5681RmuUSR1gCnAXL9Dx601Bxeuxg3N6vQhMtuTL5ceAc7ARgg1kbVedi0eWQk5OcjPBrQJ+0XGZNm0DfuIzzk/1FU1jaOaOJjv8AN5kI6d61grGcVJv3mJJDG6x7vkThv0rLYCWZwFIXeQue4B/ya27m2aR4ghCoHJYZ7bSM+/OKqzW4hfIfeTkAIPWtItOLKUYuVmitHDE7ON4yPQnvUMtv82Edj/KrTW6K7lAclNrHPQjpgfiar2tuwE4eRyw+5nvmqgk1dPUyqRfNoCwbUCg/vSwwD796hkBVxKMhwP1qxI0kYR3O1V4PfAonCmMupGCOvPSnaXMrMhwu9Cv905HDkZPPenB1Y7sd+McGkFo5Tds/dk43Z/yaFnzG5VB8nPJ5P4fjVySkrGtOL6MV8LHueQI3JOTnj1zTRIYoRhwd3vxUZmYLuB5GSAevNMjmLwBihJOSRjpUKlpowtJvlsEyuEIHUgjI96ZEHyFBI7YX3qeFVRM8knuT60gj2b+TuHOaXM09rWNeTpcmjXygo6Jg9euaFl2nJIP4UuzI+dz0+pNQKTtIGfoe9ZXvd3HeS0WpKC0i5J+VeSQOnapbSNnlwOQDnI5xk1NaRB05b5P4k9asRIvmvg7FPp/Wp57aW0KfZDVUyuNkc3vkYP1wKsR2z+YMxuFPO4jA/WiTyIZB5kjbWO0MvXJ/pS2sT3GEDhABuIxnGDx3pya+Js1iteZ6FsRm3GG3/vugbjHf+VWYbYG0BDnkAZXIxjP50W82+4fzSOfu+gx2xU9upkkcZfavAXkDJ7471nOKSUrG6umrGhbQCVw4lTcwbKY6Ee/vU0MOIvNICApuZO/FV1gReXfYVzWna2jsPLf/AFgAO9+mDWT5bX6mklJPQltvubSgSJchHHfPPNWIIVAMrjeD0HTBqQxxiGNFIDEfMPSo7YRjDvIfJwcq3ABx+dWlZJRMpW9CKNxO++XMYOQAfQHjP4V7P+zN8P217xV/a9xH/olpzHxwT615ZouiXOu6laafaxCSS5cL64U96+6fhX4Hh8DeGLS3iAEhUeZ69P8A69VG9SaivmeLiaqgmkdlFGioAgwgzj6UlzIAmWIGB3qQOB1fk1RvZ9gyT3IGa9iKsj5qTvqYGvTZ37ePlI/OuH1GToTzurpNau92/rwSCDXJ3EjM/wAo59Ku7vqQk7jVccjkipUk+XJ7VDH83X7tSRFSSDyDxU6FK5tWExaIMmSPeta1uHjAI+8Pyqt4Lt11C/e2kIjDLhD3zzWrqOlSaZIe6gk5A4rPU0drGxpWrfwkkHuK6KNlvYwhxgjP4CvPYZvs53BPvck1c8Q+NYfB/hK91OeTYI4mCAnrwTxXTRvOVjCclCLkz4q/b++JhOpDwzZ7eDl8Htk8V8OzSFjgfpXffGXx3J8QfHWo6qWcpJITGHOcDmvPRlkIIwQcmuus1KSXY48LB8vtJ7y1G/e9RnsaUgngcE8U7zFKcDjpTABxgkY/Wua7fQ9C6SF8vj73P40uWTAPNH3Mk8tzxTdp4ODz607cquRflLiMPLyQPlGa+j/2Pvjxc/DLxnFp1/Lv0nUpghB6RsflB/xr5rK7Y85I9asQSFW2rJtccgk8gj0rKpC8bpBJ6XR+3SyR3dsl3A4kgl+dWB6A0gbPJ59K+Sf2N/2moNY0q38JeILki6hjVIppP4gOmST16V9dtF8nmRESRnkEHPFc6XdGimpK8SNDtRy3U9MU7aGXJzx3FJGS3BpQRtY59eKLO4asXbtAI5Ge9KT8xIGOKYJFJ2n7/UCnF2G8Dk44NPQe7sLtk8rcUwoOMk9aACFwTlQeKapfpncB27U50JUjJB/xqd+oWsOVdoJBzjHH170FmUfKdnrTd2Eznb6k0H5wR69DTu9hbCkkHnOSKAA+eQMDvTy7MEBAJUY3DuPpTSM7Dngg5+uapaAJkNk8ccHFKAvBJwucZo6cA4zQ0gUICORnPpQ2kGgQvlHIHHI5+tGSVBI/KnNyeFHP6UoJ68IfY0k9QG5BwQDnuTSKp7frTtzHIPOOSabghN5Bwf5020hMex9EGcY49qYGB4xjqcfWlZuB2znmkUIEBX94RwCe4qbW1BDnGWyeoowX4JwOxpdo6n7x60D7uM80DEzj5dwU9qNxznfz3pPuc4zx1pWA6EYPXP1p3VwfmNK5OD0x/OgLjIB9fwoxjkZ5o3qzfJn0OR3p3ewC5xgZ3+vFC4VMDv0pRxxzQflGMYBHFGyFcaTknPQU0nHOMU8qyoBkHPpTMB+SeemKFZodrjhycA4NBcjGTnPSkJJXGOmaVAWyaLJBdBvYrl/wpC4HPXIzilPOAcZFBG44FGi2E7CHnGRjKg/TNIxbkAcdM04KQmSfag5xhemadx2uDkAgE+2aFAHYBvUnjFNYlevIJ49qVgWHI6etDIsB44POOOKTPyjA5+tIw24Oeuc+tKh2Lz37021Ysc/zdX34FNL9MZo6qT+Qpvt360kupKY7lzkkZApQw6tyTQrfKdpHHX8aQFSvJyRSs2O9xAqOgA4PoTS7ccrg/jTSSOSRhugHWgDHPaq2F1ABRvzIMj9aTC9ulPXhcAYwOPSnRFmXJ+bnrto3HYn8xjtPGBRkEgDOO+KC25s8YFGM5A7Go6lXEDMrZUlT04pSWJyTnvmhmxyvXofTmkZhu2gjHrjvSauMFJbJ47+1CkHIAGR1puNqD5jmlVtvIxT5QGtIPz4pdm/I4yOlJuJBypJJ7dBRjkDgA9P8aGuwOy0EO7YAMYHX1OaAxEZwfqPak4C5FJuJwB3/AJUwSQmNy5yT+NKu1UwCm4c479aTG1icZpg5zxx0zSXoVuOJHPzYPrQSWweQfWms+Wwr5IGMU4g5Bzkj1osSIctkDkd/pTDkjntS5JbBOBmm5J+vpRZBoxWxIMn8fehiCmTwaASOvFRkndtJ/GmPccwZfmB4yOmM0YxvB+cnJFN+5gDke/elVsZI4HTkUk2Gg3dnPXI9jSZJ6frRgjj1pEGxSCc5yc807LoIc2egJIB/SmksHccHgDntTQAWyTgDqB1pPvMQozk0kuoEncEHG3B+pqNhlcjPPemyHaABn0x700njnhvWmJjuvBIOBTQx2gnnHY0MwyAOtDvsyTRdk2uG75uTgGkLApjHzDrildsRkngYzQcI6YIIIyfUZpaPcsRjxkemKZuy2cgkdvagNycjgHHNJjDZ6A9aqOwuoYI5B4odieDzTPMDDAxTsFVA5OaLDtbYc8hdpCeo/LNN2kjI5prdeevekXIOB3NK3cBzEOwyBgDoKQYbOeeaaWVSQc+gHvTckPzxQA4PuJHljnuSf6UKQX4OMDjNN39+nNJxuyeQanWwD8jBYHOP1qPJPIbuM47ZpTsf8ORzTSGZQQ+M9aadtw9RT5gyhxjOc0FSMtnOfSmIdwyTj8+aUAiPIHI6jPXNK76oVkDYVt5HzDpycflSP90HA3etKxDYGOnFRFg3GcEnABoux3JCxOOcY9DQ7Y59euaY/PyghOMZphViPypqwEyH2yO9R7QGySQMcCgNuZznyx2A/wDr03flSDz/ADpXfQrbYVWwd5PU8e1DTAsMDjqfWmsBtGKQSHgbBuz0FFk+gbiHBXOO/enM33M84PIpJcW+DcSJArdAx5/Sub1v4g6JoHmNc3dtgdAZ1BJFWoOXQUpKOsmdLt3kYOD2HrXPeLfH+leCrCS6vZVDRgnlhgEfjzXiPj/9r/RNMtpYLUCW4TKqI2Jxn3FfHPxG+Ler+Pbyc3NzOlnJkCEsQBzwcZrVQUdTllVUtKer79D2L48/tR3HjCWXTdHOy1bIMo4xnjjFfNqzv99yZXPHzgdu9UPNJ4A44zzVmGTDDHK5NXot9RU6bT55O7C8f5xxlSOcGsyRsLgDJB61ZvXIclQeOgqqTlcDOfSiL+1c2le6t1NfQ4yzswxyew71+i37Gng5fDvgCTUZ49k92xLZH1/xr4Z8DeFTcLACm5ndVAXqST/Wv1E+G+mLo3gmytAgDGJGyT3I5/WuarZ6o2p07O/Y3rbiXPqe1bELADjr3rLjj2MOSx9qvwS5CjuOa43ZbHYkzUt2Zhnp25NU/Eeirr2kS20qAxurbiSO4NSxOeKvQBZV2sBtbgioaTWpabi0z4h1rQ38D+KLvSpsi2mbfAW4GMnIzVW4tI4piVkEhYlhg5wPQV9CftAfDdfE+jPe2kYjv7MmSJxzuxnivm7TdQ+0oizHZcxkrJHjkY9q8upF81j6zB1ueNrk1xCsIkfefm5IPaqcUccc+c5E/IJzgEdea1XjWdCCN4I7j1qs9msaJnG1PujoFzxxWadtLHrxaiV7qNYriMIP3ZXl8/xZ9PTFNZGSIZdXXkn5cH6d/wCdTSoI2MBBLqAyE9CP8aSUtM4BUDjBwKd4/cU3r5EcELSh3UjYvBB9+9WQxhhGRvPc+1QrGlpMgDuRg5Bz3NSW94ZGlx84U7cEcCsG7siWmwLl8ygAH7ox0+lQyon2l0cpHK3J4/wpzlgBs5UNuAAxzSzws5jmMfzDIZ8dc/8A1qtSaaV7kW7ixjMZzwADk/8A16rrNtnxj7pHHrVhWKMIsgB+30qlcF/tRYDftGMr6Zq3NbdfMyTbumXvPJmL9AQQfXB96jnaT5BHIME/N3zimqRPlgcEDBqtFiObaOW55PTH/wBapvdWGlypBcM0MmZc4xhUHQ08BdgzHiQEndnse1RXErTO6Nh3UZVx0wOv4/zqpv8APXJL8ZACHFOMot+6Q5SWjF1C3knkBAGwnJPoAMf5zSQ2ALSAEIoX5XPc7ec/jUkM5VJFJ3kYyc8d+oHel3iYF4pMNz+76g/jXT7q3G5XjqtiwoS0SNgd6gYKH3HODWRd2Jab5jvVjke3OR+VaCXa28aSO6h+mOCfyp1xA0riYybCoJC4+9n6VmpOL1OX3WtjCuGEboUMuVYDYCMNk4/SrV7bPvDJ9zod59vam3VoC+XwMc1CsjxuPn4P8qpz7L7jLlvrYpg7ZBJITgE4x0P1qC4ZzbyOADJ1C+oq3cSyybzIWl4wCTzWNN+9myXZCAeh/wDr81vCLi7rUy5klr1KCASzCW5fBAIRM8Ant+dVwgFxLvQIzDlye3WrzDzX2sgKqODjqfpms+5jkid18s/McAgcDjOa35U43IcopWV7EcjksIlfy0JLZxntUKJKXwzg88EgD9BUqbxchZY/MUcHGQDTyq5CjOMnketaSaSTtojOzWpXW4VvMH/PIsucY6Hr9KiDkvll+Ycgk1NcJ8yAxM/OCY+v4jPNQC2V3wD8+VK8+hzj8azUubpYiL0GzY8phvwSOQM55qsD+8wrjH99zgU+8RpJN6oY3YcoSTzVaRcpgFAQefMyB61vdbMzldbih3U4lAIIIBU5BJ/wp32mNsWxwHCBiQMd8Uxrgl/IifgKCce/anqPKi4+dsEn65OP0pc3K7WIs+pELlg8kZckLwCe4P06VXcqzlx0YYOOxFPCh5ZHYAgjGTjrSwwfxuO2Bg+9CfIrI0sm20MaNZUBjODjBBFN8mRcBPQ7vapWwqYCYAGMZ9e9RIRJwGAPOM5pJvq7Fezk7ND41VDg545pxBLK4GVIIIx6+9Nj3LGSyfvAce1SeYYUAxkMckZpSbbsjeWismPTbIZGB8tRnaDglgBn86rpKG3xu/K4A4Axn6VZlWF5MKXBHtwTimf67CLtKkjqB1Bz1xmpsluZRjaWhLHLgCMAjB5q4lyxUEoI8nbjrVTygzxuMdy4PqKusyR4LoSeAMDuap6qz2OhyurWLHlgAAHJ44BpigO52rj5vcc/yPWmLbDd5oA39dw4Off1q3axeWMs+XcknPQfrWDnFxszVQS1uX7W0DLuYfMilhuYck9h71fhkie5CAqhC7suepHYDvVKNdzhGIK7dx7/AE/WrsFwkrGOMruA69az+JOUjf3t7EhleS5QwoX+b5jwAAfxraj8+GycFF5bGc9z096zbNFSESBAHDdT0OPWrQmlnmnMg4LZ+Tp0ou5aia5XzNFiOMqhBOGIByCT/Oly8sqJEPMdiAF9z0xTILduig9RknJr1j4JfDeXxhrcc80X+g20oIl9SBk1nzq701OOrVUE1I9N/Z4+FIs4TruoxuLhsbAenf8AlX0Y+ASUxz0zk1T060isrKC3jQIka9u5qw0ihcHjFerQpOMddz5GvU9pIjnlw/FY2s3wWFznoN2B61bu7raccH61zOrXwDnaTkEg+mK7djlfkY2pXhkOGHuRWJKokYkZGe4PNW7q58wkA5OfxqoV3fN0PSlr1ETR93znP8BHShWwwOCDk5pUO0AE8+tOYZBXd05pb6WAt6BqB07X7GU58sNz75r23U9Oh1CASInyuoYZ96+e5p5Ip45EwChGBjvXvnhHUTqXh+2mbBJTB9eDQtBrXQ47UNOltp3TyiARwQc96+Rv25Pis+jaDb+HrSUeZP8AK4jk5HBBJ79a+2/GEsOlaJe6lKNiW8ZYH3xX46fH7xxJ4u+IWp3bHzIY5ZEjbORjOT+td1CPJF1DzsS3OcaMeu/oeYTzMmcH5uvr3qDzDyDnnj86kkIl571DIxjIyAV9utZ815Nneny6B5iq20cj0ojYEknt0FMz+94TAFTjjnA59aUpWFpJ7Ean5sng+9SBtr8c8UxF8zIb7op2CeBnHam5aasptolLF+BgHrxT1YFuMbutR4IGRwfenplmyR0H6dalR53cVm0amkarcaXeJdWsskF3Gdysh2kYr6M+Gv7bXjHwckcOouNVtUwDuY7gPY4r5kV1IyPv8VKs5XICkKetVytu5lOkpWlez8j9TPhf+134P+JCQQ3k8el6gxAMckgyT+de2wPBdQie2kFxA3IMZz1/GvxPt52idJVJSVeRICQRXuXwe/a28VfC+5iiuZ5NU0hMBo5CWYA/WsnCMtUEZ1KektV5bn6gFiWAPajHyffzyTj0ryX4XftO+C/ilbRCO9Wy1BgM28xCtn6Z5r1gxiWPfEfMjYfeU5z+VYOLjubxmpq8RCwZSGODgYIpxJU/ToTTGbZw+R7U7dn7vfipbKQoKsCDy2M0qLhOT+FNXAYkg9D+dA+ZAf4icfSqDcVvvccU8ALwv3T2pu47uoII/wA80vUAHAK8D1oARWA5PANB55HSlZ1RQT+tISeB29sUtwHjG1+megxSfxYPf+lN43deaczEnjr6+9GwJjiTu+Y4U+lIMdRn35pN3Tuw4BofeVfBG4etJvsGo4YTJ3kMOnXHNN5HJPJprY5O8Z7CnMPlGcZ7nNLXsLYFBG4nkN+hp20gneMgA8E0Ak8qBge/9ajx++JP5mrTb0EnqSBfk3AY46E9qPLGcD0z1pCQykgZxnpSBwyHI60ne9hscEAyQd31pmSScUoO1QAeT25oz8uR1Apu+yBBjC7s7RQyk88EdqC/y4I4I6UKuxCxICg46+tLUVgG1QAo2AYGB70EKWxgdaGA4wM+/bNIpJ6kZFHkIe6iRXXOwsuAR2NInGzCAAcEfhTW3DjAp2Gc8c4HOKdrFicjfgZHWhiFzk9O/wBaUjYmSd3GTTQAylT93uKF3IFbaRgcDNRncMgHr1qVV4woCYpAuCDnJxg1ehVxCGIz6+tBYMxBzkD065oKliPQnGfrSvndsyQV9DUDuug3C7sHnHamhyQB0A6U7OBkHP8AjSAg8nr9aPUgUAt8oPWm5IBIB5459jSFj0xyKcAQ+Dz9aBsPkGAPvnrSqe/FNAyuRTiGGcABevPrTsIU7eD3FNc4bB/Q01VO0n7x5NGAc54zQh7DxkpjOGwcHrQHYDk80jJt4I6dwc0nLc4oQ0WlUJjkYH50HPzEdDRyUJ7f5zRlS2B2pepohN2RjofWk3CN+3Tj3zSSONwGevH0pWJjBwfkPUihbiEIJUbiOO2KbwuMH5v5Up+uQOee9NbavJ4Bpcy2YD3ywOTyR2pOB1OdowKbiPgnJfoD2ozjkgc8UaAxzAKOejVGCRnP4Ujlt/D8A9felbsD1AzR1sF2BJGMnGfSkLZzjOBgkdiaAFIJ37WHb1ppUSY6kA5IFU2rai6j2O+Qbh5YHJGKiBPODTy4OSSc9PWo02sDhjn9KhWfUY9iG/CkVgq4x7U0ccdqV26Cq2AYSTxSFiFwMZ68jvTgq/MckGm7V34z1BOfpTuDEJ2tjHHrTXcd+AOmwmhSJM4+91x7UMpZMYHyc0m0kGoFiOepPSm52pgffzzk5p0rbjk4G70qMjPHoeDU620DVjgC3JOM0jLtbFJgswB4z0zRjb3+Y9u1NNhYCfmwTjt+NBOMDgkdTTSWKAfmfcmmgkAZ5wc0wuwZgXyBvzx6U0szMTgADj3oZwMkDApGZVOegxzn1oihaA0qwxKSfvHHPTPpSMwc80oYh85yByO9IQ27JIG7PSn1BailiDkc4/KkY4wpGDjBpMMXGSaaTjBByfTGaV2MViTsLcc0bS7j0GTSFvNfHHQnnpSbinHf+lKxVxzdiO9MdsNgHj1prMeQeAB1pRznuKduotxpJYYFK5KqOOe1MMgXgZxSjO984wBxj170ak2FZgwx39DTdw7fw/zprBg2euDQ4POf0ouhJainswfO3rn3oVwWCg9ckegNJwWyMAjrnvQWCRjC4OSCc5/SlsUNJbjdwe+OlB3h+nyjpTAflwc0EsuAXBJ7DPH1qdw6jnPoSBnOKY43oGxnaeMjoaGdelNQrwNpxnnHNDsOw9nzywGccHFI749cGmruK7+ilio9R6ZqC6vbawTzLmcBV9CCT+tWoya0QuW2rJ+d5xyBTtj7SygA9SSev51554r+OfhrwxHK73aeahO/Jzye5xXgfjv9s62SGWLTcXLOTjy1YcD8QP1rRUm2kzGVeEdE7vyPrPUtZsNKi33dzHtXk4Yf/qrx/wCIf7UXh3wnHJHFLHJKM/6tsvn6818UeL/jr4j8XTF57kwR5+VY2YYHvg4rzq51S4nmd5pZJ3Y9ZCSTk960UYxeiM3OpPTSP5n0T47/AGuta1uUpp0n2eFQQXfg4Puea8X13x9q+vTPJe3bkMcnYf0z1rl2cO2c5Y8nPrURuSfYA+lNtrR6gqEVrJ3fmWJ75nckZI9yaqvKZ+eMd6ZI4ORu60LIIyMjj2700+aztqaRSWhLEMkoADmpUkMQPHHsaqo43kjp2qZZcRH5O3Whp3NbW2ZHvVyT1z3p1jH5uowIBnef5VBvJQ4I4rS8OoH1KAMeS2FOO5pX6j5ulz6Y+BHg8eI/GVhAMSLbuHZADjgcZ/OvvzToBbW0cJwFGOB2xXzf+x74NWLRrvWJVEc8zFOnQAYODX0lahd7gn5hjFefN+80dMLWuiyFAwR94ZyacJAj89WIHTuak+VsEY9Pypr524XHHQVm10sbItxcdTVuGbOAOnSqcThiNo+7Upba3T5c5GOtK1kJ2uaE8CXttLE6DO0/eGc+1fIfx9+Glz4T1M+IdIgItnYG5jj+p/LivreGYvgE89PpWT4p8P2+t6VcQXMYnilyCCODmuWpT05orU7MNW9nLXY+LdNvY9StUki+5tyeec1auAjocKQGAGc1mfETwpefCrxfs/ef2PO+Ux/Dz61Y0/UFvLZyQ+ByCORXnuLaufXUqymrtjJ5khKOS+c7fm5ye2KijYu0jHO7tnp0q/JbsgkIdcnHyMvv+NUkjaeYJGcP79OKlpNanU1fqM2F1KZOW5z6fSmwt5UpRwX7Z9T6mrUYKbySOegHYmohGzZ6ZJ4NLlk1sJ7aEs4VsKJH3ICCOgwKWIu8Lp1OCVye/wDhUKAbHUEbmODJ6f5NLcSfJEC+wqQuemQaz1fUzUntYI7iQP5cg4AJyOnNMjCl0I+9g7uM9j/WpbqNpIbjyxx0Bz055ORTEhKpHg4kbJGTjH1ocVfUm0WyMSIiORnkglPeorlHWaF4hnGS3bAxznNSbiI45HwG3kEDnvx+dOkdnZH3hOTyBzRbzFfWxm3DiOZCiF2kGSB0HNRMzSYaLAOTwO2KsTRGV2O8k5OXqK2hby5SfvBj+X96tLWige+4lo0ixvvyUYnr65qQRKuNvTGaSWVzhMZAPB+tNaWSTCHO1c4HTJrVxc1zdiWmlYg2qfNBPmZOQD1GT/KrMF08XyYBUADJHIp0ctuA6PEfO2nb659+agihVn81cISACN3Ujrj1qYyfK2hW0sN1Yu7JIcleRjoDmo12KCXQNlQABxg1cnuUuLnbImyJB8mTnJ/GoNSk3RAxDEjDkt0znrxntXTGlJLmaMuW1k0ZUquj7sb1wBtPbnrVWTR7ciWaLb9oJJGO/HQmrsha4mCryQgzz35qhLvMzqMoyHj607OWkSfZ9UtTPdZFRAsf7xuSByc55FUp90EzxuSSSTg8hTirzS3SzBHjAYlmyD0BORVKVy4ldwQc9a2SSsmZJW6D3mVEjdCE42kc8nvmqMpjhQShMgucovJ5ye/vTpLpnt41xiNM9u5NRyx7WQI56EsRggkntVJ9UYySZVnv1DnZ/rCBkZwRn86z1aSBj/G3UexzV+4iVEX5vMJGTVeKPzMqrrHL1CE1u2mtiOVPYrRQI0oLkjvwe4qK7RonyjiQNgnINWRG/wB/kOB0I7GmtGWhjYjDc7skY68Y/CkpNq1tCb8z5blV4yHBXCHIPPpTpZG2bEA3Z6juammCxxB5CDt4Iz6+9VF54CEIFJ354z/+qi7dlcproLMkiPiUYcAZzTRc4JAw69MdxTChEqIMkt/GQTzmniII+wAZA5qpNW95EuyVkExMijaBswcnPfNNa2khxnCEqCOecGrCIgwB93vUbRq0n7wiMHkc8DH0qFeTtY0V0lYaJCFyW3tnB606WUlVPaoowHzICAG5pihWmK5MhA5x/WlKCT1Mrx5h5DyyK44jB6VegC+UHEZwDgHtVaMuPkBGzq3qPSr0EASIkEnGDgHnk1lZX0ZtZR1QksWGDEDJ44461ZuY1EqMrkySDBBzxUYAkOWTeR0z2IqxBKksh3YRl/izzz7USm31KfvLQsRxtwHAHsKuMIBHsUZZTliR0A/+vVBUl3lmIKjp6kmrVuu+UCQfKpOQehzSfvWubL3UmSG8ZCiZCB8qCRwTVy1WU5d0+QDG4etUFiinldA+CrfKBk8mt6zs3ZAj52oAPqamUraM6ue8dEOhtVmiCLlncD5T3/8Ar1etIk4iB8tVJDH6U+0tmt8FjgNwvHfvWtomk3Gs6rDYWsbyPNj5R05JBJ+lLRJnHKqo3uaXgfwnP421iCxskaWDOZpIweF+vvX294J8GWng3R7e0tUCGIBSUGMn1P1rnfhJ8NbHwNo8cCRgTMoJlxzuPXPrXo6YVMMflHPpmuijS5nzyWp8ti8RzuyYEbODxx3qrLcIMg8HFSTy/MSfwrG1C5CqSeDXqq1jyCrqN6F8wEEE9D/WuU1K+GJHKjGDgucc+tW9T1UzSjdlByOgrm72YFSXG8E9O/WqaVtRdSNZGk5YAE9anjzux396iXBYnHY5z3qZW3J0z6GlqUrBAhRNrPvbPJNSN90kn6cUwMA5JTBp5JfpjApaDbtsZ93LtmGOSeee9et/Cq/afw95Z++rnPpk9a8cviUnCgpJliFIzwB+nNeifCfUBayXsUsg2oPMIzx+PvRZuaRKfU439tz4qQ+Avhbc2gn2XlyhRUQ8sT/THWvyYvpWmcynuScHqcmvp/8Abt+KreNPiF/Z8Dk29hJsZO2SCf0r5XuXDZI5Nd1SztTWyPLw69tUlVffT5EMrHbgAimYzgd8HmlOAAQenrSf3TzzWDbSPTvoAUbge54oII57Ajnt1p0g5BwM0pYMvzcD0FHLfVMauDKH57exp6hSpzk+lQgYKqB1GTUoYA/7VDtezFKS2Fb5+QcD3pyzBACc9MVGxJ4Gc04ZY5I60fDsLXYkUqclc7qUMypjOT1x/jTIiCpPAOeTQHRHyOfWps5Mtp8uxahO1Bn73tTlutj9MDoTUJ+/8vf16UFgFw4y2O3FC0diI7GpZ6hcWd2lxbTyW8qciSI7W/OvfvhP+2R4x8A+XbX07arZIMfMxLAfXIzXzesuOx6Y5/nT45j0BHXrRZbrczlGPNzPRn6lfDL9sHwT8RPKgu7gafqBHMUxC8/UnB/OvbLO6ttShElpcxTxtyGVx0r8Vbe7Nvhw5Eg/jjJBH416P4H/AGh/G/w+eM6frNzLbIf+PaU7hj8aUqSkwc6kLacx+tLo6vtIOT60HnoMCvjz4Zf8FArS78uz8U2gtnOAZlORz6+lfTPhL4q+E/HdpG+kaxbSMf4DKCeevfPFZOlJFxrQk+W9n5nUqg289T6Uo+Rj0yOBmpFtnMRMRM64/wBYACOfp6VCCVYq3DY7jmpsdAbiqk9TS7lZS3r2pC4K4J2kc0SEAg8djUSJHb+FwOaV3yQWAH09KD8xdsYHYUisWQAnj096dlYWwseChA6noaVMogDHzCRycYppO7t+lOdcoHLoAOMd6foJWEbAzgAZHWnKrHj+HGelMJBbDCnYP3QTj1FG5VkBdWJ4/KlKkdtoxnPXNMIAzg9TQ8oj2ljgDj65oSFYeOFyCfencPwMkdfxpm4Ffv4ZulGdmSTSu2yRxXDYHNNkGODkMfaj7mTzjmhht5OfQU7sfoA55PcEc+tBGBucFwOMKKcxO4AfPkZFRhzHgnhT+lCRTHKxKcdKNoABHNGSuTjvjIPWnJtYoN4yffp9aHZEEcg64OTnpinKFRiR0x096MkZJIIU4J7UZ2tnuaXNYe4m07yOMEfWkc/L8vB4BOKcMKQOxB4pVAXj1p301EMBIky3Ax2NB4OAcHFOJ7Hn0pT7t0ov3KYzOTyTQmF+ZQSx9aQuB0GMmnLljjvzwaTaW6BWE3FuKVVySQACPXPP05pN2/I5wvYUisSoByM5Iz15q1axIoxwT2owR05AFGECfLnjgk+tIu7OFOSQePpSv2AXI6KMdcU0ALyeCfU8Uu4jB25B9aRxuQnGRSHYN5yCe/pQymQkhwuO2KeWDfNnj0pAQehHpRr0Q9xrK3AHTBz9TQCijDdaUNjIFIF64c4zTv3DUtct0fHXJxTAMcdR0zRj5ec59KUfKmc++KS0WhYKQT6e5pN23HGQc/SkIx1Oc0FiQAScjoKVg6agSuRlRwMUDacgN155ppTcCQenWjITI5JxkYqrBsIwbIycj2pJOwHDdM04SFwCn5/zpCVP3cnPf3qdB6g5J47VHjbweKVgSwBAx60rAdCKS13EAyQR6jj1ppK9Rxng0nJxg4waCSFyMc9qHoPVAu0ZyeR0pG5wxwCeSB2pGZn34B6fjzSKCmBt7etSlfUVwJB46jrTcev4VIpBbDNg4OMetMByMP8AO3qeua0tYLAeATjjvUeM5Oaex3JjOc8/SmbSOh4784NKwvIAduPems/JBfj65oI5HPHpSyfdBI47UttxuwjKrBD0ANNBw+SfXFO4CcdfWmyDBTPPHOKpajtoIwwq5ORScdcc4xk01sbcAnuQD6UhIwCT17UcpOwnPl7TkdhzQMMPp+tKDkgHpSblU4B9zQ3Ye4ZLkZ5J4pjH5uQMilZse3P51GTs+9+GPepvdWBvUeX+YnoMfrTSVbYATvFICM4NG7GBjPUU0gsKMyqEJ4zmmhsPyMjmlMexMqML0681Hk43evFPZhoIr/MQB70oJLEkcelIp+fBOCR70Y6EEj1pN3dgFwX6cZpMllAH40AhVznJyRj6io/NAPAzxyPejbRDtYec5zjA7e9NbhcA/WowWOAMkAfX60qyEfdGSfbP50loFxQVZCwJQlue3IoydhJzntQGIlBO3B6jGcUwnCuck4OBnofpVW6gOOGAI4wMe9N3AZGec06SF40Bb92DzvfgVm6n4j0nS0D3l9HGQBwMYP455ppSYrqK1NHB3/c8zim7QyZC7Mdq8k8ZftHeGfCwcJKNx4B8xck+ijNeC+OP21nmzHpURMSggGRuSfYg1ryNIwlXhtDV+R9i3fiDTdMiLzvvIznaQAMepJxXnfiv9ofw/wCHLeQwzwvIAcqZAefYhgK+CvFXx08SeKppWmv5o42ziNJCRjPTrXn+oatNfDErmRTzlySc/jWqjFdDLmrz2SivvPr/AMa/tnE5isIA7LuPLZxj3HBz9TXhniz9ojxJ4k8wR3jW6N1jXcvX6GvJ1O4HYCFA5qPJ6Mfmp3J9kpStNt/12NjUfEV7fPi7na4Z8H5yTVNLoB8Hrjiq4kjL5Gef6UStuQkDrz0rNv3jfkjD3YqyJPMGwjsTnNRu48sbc9epqN2BTb0+tRxMWG3GQOtaKK6GrtbQkaUocnkGo2yMk8ZFBPYEgCmMSepyKz0crEtSsG8sxAx+PWpWIZQW7jvUIiLc5605Gz8rn2zVuAlroO3DqOg64qSd9kQCjg8fTNRJGPMwDkCpJMuvHao5blN20QxWHJPIPBOO5re8E2Mup6/bWycO8qgc4yCcH9K58AlNoAyepzXqX7N+gHxB8VNIiOJFik3sD6D/AOv0qJ6RE0z9MPhR4ej8OeA9PgSPy2aNc+ucc5rsIofmyarWKCKwihCf6sbR6dKuREh0JAKnrzXBt1O+KUVYnQDcCB04p7IpbIABpVA7dKUnoB1pN9DRbBHzjmpCQOM5qMrvyD25GKVpdqc9MenNCVgZOkvOAAFH6mrwz5JDDIPr6Vks21QR3HP1qxFcYUAOcDsTnvS3eoW7HD/Ff4cWnjTSbizmRXDIfLlxgxvg4PWvizVLHU/AniR9Jv8AMaxlgsjZAlA+7j61+iZRLmHDjIbkYrxv42/B228caYSiCK/gBaGTv06GuGrTUXdLQ9fB4nkfIz51s9QN/ZmUvkgnlzycdaTy4yvmK77iRxzXItHe+E9Yk0u9j8uRA2OThmH19s1uWWqkks4GwAbQOue+a4pQd9Hc+mhV5l7prXDCT5RwMZPpUSfvvlR9wT04qwfJWaTe6uh5Bzxgj+dVFmBeXAEYBwMdxSU7G8WiRZ0bgjzMHBxxU8wZwgADqx49jWfJCEXIxEWHAz2q4GaNdgfMbIQT1JJHWsZKKldfiKaW6IxK0UuAcjlTg0+RrlLxkmOd4XYT246VHcW6iGIJwQAD7kd6f5gkIDJgr/nrVRt8Rg0mQo2HRyDsOCyd6bJcLyyZ2k5AI7dqS4ljSUAE5IIx/Oq9vkAHeTtHGaE7g+jJIJweDnLDPI4xUPmRqpA4BBXrgcdqVSecHkcEHrVaIeXNuOODkA81tHljqLrqOkVlAKIwTJLcjOafcKqtGY8h+o+tOJWXJUhPUZPWq7Sy243bF5BAdskg01FvXuKTiyp5oneRlfzJd3ODz171b8pnZMjG3PJPApm1VkJHBPfvUnmCJZA4LnbgDPenpFaC7EKP5u9ZAB/WqzLNE+UO3GMD3qZxHKny70k7n0qKEFncueNvByeoranJl3tqR3khj3s/MhOWI65/CqfnMjlx9896tXTxljIcsHxnsemKz7tEmOfNkj2jGIyBn8cVpFRTbl8hSamuxXvhK/I3ZbvnNZ9z5UKBHdycckAAfzp86LbFCxkZpMkZb3Pv7VFdvDKAwfnO3BqnG65pL8zh0+FFe4u0ERAHybdpxiqL3bbcJgqse9k6frVue1+1oUGxHJB9Acd/rWZdIIU+Y5IzxWlNJu9rWMW4r1EmnFxGPJAxkgl+cevfrmnWxbeIwQUEYLPjndUccCxW6bMeWxMhHcE9afHGr8ZH1PQCtJNvSIO6XvMhlllgMhJ804wM8Ee/pSSHIjD4KMQcj0qNpJN7b+hHBI/z2pTFtgBAVRnAxx+lUt79jJR5dWMuLaLBJAQMAoK59e9Okh224CycgYOMdv8AEVIlsJpI/MJT72c9Mcc9Ka8HlQyvDE8ijnA5PFZqd3ZEuTeokkAkto03/OWzw3p61E8QXO773UfT1qS3QTNvZxECcjjoPTGaS6Ugh1G84AGfSk1Z6dDojJzVrESxGM7gcOxJAGTgD9KWRUaGQb/mb5cHryDTbgNvG07Cx4AzxTGnkdERUQkZBcd60bk2mzOS2bYqWaCJI8hD0Az7U+2t/JR2JOenHfNRzA26AlDIe5Ttmr1v8yJgEZ7EVM5qCu9fIfKtZEALfOMbEOAPrz71dtVfG0Dfu7Ac0iRMpIVhhuWDcjp2x0xToYLhIlkAyAeNh9al2WvT+vIL36EuQrgKBvzuwRnj86ZHYnzjKwGXYtxx16j6VbhAjaNWjwiKRj1z0oMDvcAI6+Xg9+Se2KyUuZX5TWKsrC2yzGQtIiGIEBQOv41fjDzo6psMwPKEgHGf14zVaFmOUBPP4GrmmxywyqJiOQQec5yc9aJy5ILpcvkvazLllZN9j3mPZk8Z4I/rW1p1p5jxlSwVhyCDz+fSoI/NniEQcRqWGTtzwM+/FT/6RM6W8IMt7IwVY05OSetZKcUrMblZXZq2Vu2oXosbeN5JwQFH1r6o+DHwjtvCeni5njWTUHAILZJGevWsb4E/B+PQrY6nqqZvpCMKc/KAM9O/Wvd7ZFTJHPPBNdFClz+89j5zF4lX5UWLaERgjcOOgxSySge/WmlwvJxx71n3V1ycuUHf6V68Y6baHhuVwurtmVyevtXOaheckEnIHIz/AEqe/vwEkCvxjOT2xXNajqBIwN2D1PrWqRBVvrosxJPJ71nqDI/HzZ7UXEm5MDv3zTooypxnDDoRWb8wJnyNgIx2FKgA4PHsPWiMF13P/CePrUu04yD168U9h+Q1EZ95yCo4HrRNhYiCDzxwasLuVMDAK9xVe7b90WPHFCuGxjswebYATjOB9KyNe+I1v8O/DGq37SEPIrDjr0rSLu7yMASFBOa+S/2rPHDiaLRbZ8BSDJ83PIyc+oIrqpwS999Dkr83Lyxdmz578Za/N4j8Q6pqVzKXmuZ2kznsTx+lc46lXYn8TnOanndHfng9TVWTB+7yOwpc17yNacPZQUUBbnP8NGCec5HpTDtIzjH0pIjuHHrjrUNJq9y7Nbskc5YAjGR1FNUruCnOBmgf7Xb19KEbJwM4Oc007LQpWl8RMg28jhycZ9qTGzIyQe3FM3BepO0c89qlUlvujI9c0J90TZt6II8sdx5z2HrTy7HKk5xUZBJ4JGOMU0gnpz7fWno2XfoK/TPbPPPWniNU5PcfrTdwVcFuabJLtAB5PX0ocmnoyWm9h4lY4BOfapC6t1zuPFQBwBnANPaXOMYzRzc3QV30JSRHHgcmnIMKG7jrUJbPAwWPenbsAgnp1qUrSFbndiZZCCQRjNSC4ZhkVCGywyeDQTsfBO1f61Undl2t7qZbjlAR06n+KtPRvEeoaBexXOnXs1nIh4MbEc+1YSXB2uB34NKrOgKZyAQ2KIt6oiUFaz1Ppv4aftu+MvCFxHDrEn9r2S4UocBgPrjmvq74eftoeCPHCRQXsv8AZl42B5cxC8n3r8vlZ3cuByRknPenCfPykYYnt/jWTV/iOV06lPWnL5PVH7XaZqmn67bCXTruC5V8MNjDOPrnFWniKD5kI28E+9fkB4D+Mvi/wEyPpet3UUSE4hMhZOD0wc19LfDb/goHqdqY7XxPYLLCcB54uoHqR3o9npobKu46VI/cfdDckMDjH65pSgIwH2N16V5h4H/aT8A/EOKL7LqkUE2RmNiEOT7GvT4Ft7qN5raeOcMQU8ts8Vk4uO5rGcKnwO4I2UwTwetNGSNo5PJ/KkkDB+mD6U7cNzeuMVOiNEIjCRgcHnsRg09nzhR0OSKjwznk/lTo4uHDOdxyVz60n3GPbf1P0pQQUKKRgEDmowxaMZyG6EU5CSmV6+lC7sLO2oMxxgdqRSFyWpBhchsgkEcetLsyMk5OO9VddBX7jhzgAe9IWy2R+VAYng+hpEGOAcmlZgrildgx2HTFBctj0AP60HCjnBb9KReH3DkAHihMLilVPTgdhSN5Y+UkJ/jSRk7QMEcE4I6VIW3JtOOcfXim0SRsBwnUnnB704s3/LQYb09KTKoMfqaUP04yc0tNh2EAAORyR3NBjPJyCfTHSkk5B2DDEk96cxC4weT1qmigHAIIzSkE/KBk4/pTN27IOcU4Lk5HYZxR6k+o1QAuVO6m7SzZAycnJ7inqSQM4A5pMFW3DqBRsxCKRECoPzE5zTiQfmPWmLx1+anEifeAuPcetS11RYSMyhgCDnsaa2EfIJB/xpXO4legxxSnAZATkY646UkxbBG8e0bgeD1JNBO3ODkA4zTVDOpAIxweaC2G257VoMfsb+IE/lTAuT8oHqST6050BQYcjHPWmq4ZB6c0tWTqKykLkEdelSqDGoATjrUJG/BHrmneWzDI6VWq0CxK0gOWPOOp96XlsA8nHakPGCR9RS/dyRwQazNVuNVt7YIIX1prld205456UuQc4PzDnHrSj5nyOPzqfUWgjEHqMew70mFPBfHvSl1Xk9XJHtTDjaeeelPVADMR9KTkqcHBJpcE4QEZ9Kd8pyAeR1NKyY1oM+9SMTj1+tI/JyO1IzDAJ+8e1G2ggP3EBAQetNyVlwTnt+VK7CSLa4BAHf1zQXycnAyO1VtuFhu4k5J6DGPxph3bsEc04EHIHek5G0AnJ79/zqtgVhHwOec5A496CcNkEgdCaOeQe1GSvHaocrDsIwCYCnfgdfX3pjFQ3Hp+tOZjxTTIZA4PruOevNJa7iGyHcwJ4H60jZWLLP3AH0NKHGN3IHoaC4B6nBqtg80I4yMdvf1oVumQRnrTW6sexApjAkFRxR8x3uPmUq/J+b+lN3BTgjIwc/WlC8k78j3qMMrZxnI9aNWLRocHPQjjOaThRz1pr44wc9z9aTLFs44pW0Fa2wFs8Z+TNN3FTuHUU3iRmHvTi3qPlx+NCkitBrfOjqflDc/jmldjIc52ZPOKaflfHUGk84bjk/QU9dxCFzsIAG4E4OetJjOwkdxkZprk7OADznn60rP8uOBUddR2FlJwcY3HpimscBASetNU4+vtQMu3f5egxnJp311C1wY4br16EUByW4yQB+VEaO6b2cIvUZOPrWbqPiDTdGD/AGy7CDbwEYdf8+tUk3shbI0HGcEPjOehxQVKruZ9ijjn3ryDxp+0p4a8Lo6NPEfKGAAcux+oOK+evHf7Z99qAuINGiwj/L8zMpUeuT1rWMV1ZyuvFPlWr8j7P1PxPpWk5N1exgjPAI/xrzHxd+014Z8ODalwjgEkEHfyPXBH9a+EPEvxk8Q+KFcT3ksYAxhGbp9c1wrzSXbO0srufUk961UYxvZEudaT/lX3n1V40/bTuLnzUsLd8HIjc7gvHtnivDvE/wAc/FPi0Ez3pt0OVMSE4wffrXAHKggnp09qieTKgjt0+tOMuwlRjvOTfqWry6nvyHnleZ85y5JP5ntVd5ARjgEfpUZlJ/3hmmIQBk/ebrTszphGMfh0H7l24Gc+opnmE8NyByKST5VwD0PBFICxOARyM81LXKrlSu+o8Nu5ABP8qaygOCTz+lNIB6gZ9aWNCW6j6UJ2VzOMRU4x6DIzUkku3AOPp7UyRthxklew7ZqMyY+tNLm1LWrHuwwTjHsKaFKkgnk00BpmywwBTnXc/J6cis1y8wW0uhkh5OM8e9AA2AnnPWhimeevQ4pmDGcDkA5rXYSQ7aQBjj2qQKGHzfeGag34BI+tTxvuG9vfNYSdwVnpYI5MPg5pXYnJyOO1IoEaOQcnk59Mmo5M7gx5rWDbVmCjqSgqX4BT15zX0V+xTpSXXxOuJ2GdkaADHTOef0r52AXYRyCe/wBP8a+sP2EovO8S386INwwpPqByP1zWM13Jk7SS8z77QlcbQegJPvViLqVJznnNVYnV1BBIUk7atxoQue3TNcTaPV8icuoTbkADn8aaxCjIOfWmoAgwOvrSyuHYhBtVv8aasT8IokHTnOOfxqUNu59u9VZZSZHO8uAcZNSAhkAxzSsNNjnYdM57UozGuRjg8UZGSF7d6a5IXOO/NS7AtGWopTE4BztP481altI76B0fG48qR1BrGaVgJAN+7PUGrlrdZwDxmm1dWuVtqjxb44/BdPF1jJqFgiRatCTtYYG4gH8818mb77Q9QksdRt2trmI4IY/eHrX6TTxLeodxw5BGceorw343/AW08aWf221xBqUIJDJwW4715tWCho/hPbweMUPdkfN8Gr2zQxx53u+Sw7KB70sFw0cvyY8v7vTtXLNa3/hLWmsNUt3SRXI3sDjHr71sWV/DcIWWQ4zjGeffFcbjH7J9DGpzxXKdB5iT/KsYwucOB19qvW6BEJJA4HJ9ay7KbKFV4UnINXZV2omDkbRkn1rKajDdmlm1YJ2UufNkKDH3wuRn8KiWLakjuecZGAeeevWoze7sxPl0POO2alV8xEjn+EY7A1VpWvJid7akUirIzyAkuDkZHrUayJH8+AXJwc+lXIkCAKDzkjketZ1x8oYlMbTg4q01YSfNsx5kV3cp+7YuT06jHSqMiOLgg8SdMHvVlcJgB/mznn0pktuZG55Y5wQcYB96zjaS5dhWS1RB5LoZFYADg7gRyT+vFNFx+92EMHCnBf7px71LEhC7SGLHNRrF9pR1w5AJ6deK64yXKZOzdkTW8JlbMz7GUcYGR+dMRQrk5GAcnPpT7aYyWWGTYzrggnlfy6VXUNbq7RkFv9rkH681KSS1I13ZFOWSbLp+7PU4z16VWZ1kTABBBIw/GferKzvPvjeOMMcY2k8fh9abNb+ZJbNLFmW3DKCvA57nHBq42fwbjVWS0M64d0tnyN7pnb26n+lZcyTPOkkbgBTypJAbNaNzIJZ3U56E5QVUuI2cW6MgjPON3TJreFNx1Y6mtlYy5EkNwZZXyv8AAo52/n71Vltz5wlY7QQSV5Iyea1CsUqeWT+8IPaqc3lxJ9/OML1JwTW0bu6e5xOFny3I57kKkaCPLEnJHpis+WGNuhPzZI39sdanufMQFg8cxHaMcj8c45qMs8rlyRxyoz/OqUHHdnPFpOxWjRiD8gRVGWZj/Kq94DPZ/LwOPrwc1YctIsoOMueB6UbJFjPAQYGTzjI+tVGSuaNla/aO2O9XJTAwO/NQmTzin7zgNyvt65qc2kkxSWTZKuSV3jgn8+aabTM4UIQrHGQRxVy3uhvlat1LqLsQgnjB/IU24hJsxGhePJzkEjr64p/MR2Y+fOHPcn3qu05MkibCRzjqOawcndcrMHtYimiFuHjDh34O/GcZFFwNihAS7DG446/lUgJWLeRznrQ+C+8HYTnP40pN3uaxlO1kVpUZCjIoyfvZJ6UIg5QcDnoe9O8kSSo4f93jGPqasbEOSMZHHB6Vs76SiWtV7xXWAQlmlJGcAZ9avkCTytu8gfLx71EpR40eeNXGSv4gZz+GaliuoxCjHhwWHXjqalx5pag/hGyRL5fmx9Bx+AqZ7ryABF5jll544yR/MVNFte3LjITpnHGTUiRsVIQDpliPbvUc0W9OgRts0RW8u6AHZzjknk5qxbISY50B4OMduKjjiHl7kBxz34JrQtoytnEQccDcB696yum7J7idk9EEW9psDYgGWLkdu+TVyJ1QRuATngkjHGc96zpmVE5c72ZVwOwOefpWpZW13reox21oDcXD4UDqB7tUVJKEdDXmUFdEkM1xf6nHZ2X7y4kCgRpnHJ7+4r6o+B/wSh0DyNV1U/aNQlIYK68L/wDqqP4J/BODwuv2/UYhJfuASCAQD14+le/Wtusbg/fCg47dq1o0fae/JfI8DFYr7KJbOHykQADrwQKtmQR5zgdajyFQFenv61TubpkBGVznnIz/AFr1YxaSSPClJtj7m52deayJ7tWPPPWnXV3tYqXDnBwexrEvrrPfmtlozPm6lTUrkASY+42QR9axbiZZSADsxxsGcHj61YuZi5JJqiuSxJ6dqLvqNWB48EfSpoRtcAevNNSJmTnGee9TonmNuYfN7dKhRXUG7ix7pMoMgD2/rVhIzHFymVGeRTguMOI9o5HWnOoKd+D2ppEke7cickc5NUtVlxC5znnvVydxHjbHk45JrE1KQFCCSG/SrWmgPUyL7UBpmj6ndPJsKxEqT2x1r87Piv4mbxP4wvLwTeZCxKoe/BPWvsb9o7xg3hf4dzpFOBPcKyKO5yDXwRdEOWcdSeea7W3GnyrqcWsqtuiKzMS+CaaqgkkUjI27qBUaghSBWCacbPc7UtNRx4YkdO1N2kYI4JpwIMQzjg0Ek9APXFNe6r2Fa3QRFDL2z0p5BJGO3oaSPay4I2HFIBsyBQmGo9vm4wAB196FDFvk78AfWmLtIz9znmnhth5IA7VPM27FaEn3256jimdHJ5600gHjg8047WORke1KyvqS1d6i71GS33u1MciRwMZWmjduJ6D3pyrubOcetVddgegCHseKIzzjnHrTyhZwoOBgHPNII9nA9am4akmQByOR0NAlxwec+1ABDZI+X60mCeVOMDn0oilfcSjZ3HbxtKnJ9weaVeAgALnHI9TUcYJyuRn1p2SeRnIHP1pTsnYdtbkhYDn8PxpokUZyTkVGBlmBPPWj5NhOcnPNON76jdmTxM0ecdD69qetzgHIzz1qFZcgg8qRxj1pFGehx65obV9AskrFuOVUUk9c5A7c1PDKWbIJzg8VnK3GHHOcjFS7sOXHHtnvTS7kWb0NSyvZbSZHikMUy/xoTwfXjFeseAP2nPG3w+ki8jVZ9Qt16wTyMRj2ya8WUgIXJOe9KLzy0IB9h+NVy3d7mMqMJSu1Z+W5+h3w8/b+0DVvs9t4ms5LO4bCmY4Zc/XIwK+k/DXj/wAM+NbZZdK1OCdmUMI0kB6/Q1+Mq3ZUoFwVGcg8gn3rb8N+KtV8Mzx3WmahNYSocjypWA/LPSspxi9GD9pDbVee5+zjxGP5s/LnqOeT70nzKwBPHOK/Oz4Zft0+L/DEyWetRrqttkZkGQQvfr1NfWvw3/ax8DfEJUia7+yXvG6Of5MH8/Wo5OiLhWT+L3X5nr+8ocA80nA5PXpkUQTw38fmWlxHPE/I8o5/ShlZQQRgE98g1m0dAhYHJcZ/xpwG/uB68035UO0Dj35604DKueeKVuwK2wnTkngUDc43A4X2FHCcfrShiRgZoG9AwAM9c0bQ52jPHPXFOGNvOQO3vQG+U5BB7UNX3IDI6DrikQHYOeQeaRc7Tnpzik384xgk0agPEjIRtAJOcA8803IDAHljTmO1Qe9DKzKNjgc5PegfmDksxJ++fftTcmMhupHY06QjdkUHlcHqaE79A1EU5Dk4BHI/GjLfkMk0KSnBxkg5pobIAwS2MflT9CtxwyfQAdfWgMFlzn6UMCTkYA7k01fmBYYC0tRNIMd2PzDJzQD5p+YYB7U4qMZPSkJUEYJBPagW40NnjZ93PUdKVwoXIOR7Uqkg8v1/WnBirEJhBzgVYIYrdXJySMD6570OARnIyPT3pchQ5Cfe9aahBc4XsR7ZpegMcgJbCqXNNYYHToaPOJPfgYobD8E4I96LsQ4MVXPQd6AsrZKx7hnrkU0jCEfezSiVkGFXip1Al254zgUEbY9i9Tk5pudz4PIz9KXbxxnjmhJrc1uLkBAPvHGc96jG5mOTx2pwYu+B071GOV6HOcdaNASY8qDtAxwc8+tMEhVzk808nPA4FM2lFdhyucA4oTDyYMWX3/xNJn7xPbjFOXhASecc5pCyZ2HJPfNPqN+Q3dt78g9KCQeSM98UE4UKO55zShWY7RSF01GsRnpgehprBc9R+HNDZJI5JPHFMwN+ANgx196WoC4AXIP60g5+bdkUpOBg8luMYpN2BgfpQ3bcOUSQFABjBNNbLEDp65pHIX5nHyk8E84xSudxwGycZNSmgFOUy2c88D60mQNgyCe9JKSEQnpz+lMLIc469v8A69WAevzg0xW3E56DpSlxu2hMYH61GQVBPfHNPYE9bDwwCk4zgYBPrTQCV4JPvTi2YggyR1GD3NNYEAg5BBzSAawBpVVSBnA3Z6mk3kdRnIpvBPA4xRqNgevzHaO1IpLuQXABHU+1NATg/iRSNhmOenpRdCGgk5w4dT0K0pbAwOvrSFjtwAEA6YpvzH/VqSB344oSbC1gcnYAeaN4J5TjH6025BVWV3RMfNjIBP0rK1PxXpekKWmuVQAcIWVen1NUoylsgb5dWzUwSh/u4x1pPs7MwbYcjPOcDkV5P4o/aU8PeGkdzJbHJ4MTZYfUE/0rxLx1+2V5sjxWHmvGTwQAyZ/A8VSp2+JnLLEQvaGr8j67u9Ws7VcyXEeU6oCP51wPiz4+eHfC0crLdxGZM4UMCc+nWvhDxl8f/EvikuDdyxwtwQJCv5AV55dapcX03n3MjyPzj94x6+uetXyxitieerUWi5fxZ9Y+OP20BIj/ANmRfa5lygfPCn8TzXgXi743+I/FWWluzAXbJ2k5HtXnEswXkYTqcnPc1A8u5A/U5/WtFawlRT/iNv1NC51S4uJnZ7iSV2OTvYnNULi4LvkcZJJFRO5Uqc4GOoNDsH+YjjGPxpXcehvFRhoth6zA/KH3Z6+lNbMRJByvYZ6moGZQAOmOtMcjsd4NJPXUrRLUnlkO7GMZ6jr+tQCUfxZAPYetIMZJBKdsUrYIx3qtBJrdkgcYBHBNRO7Ko3fdpH6AD9KQrltjGkld6FaMUYHJ6HtSqzE8AFelGVDDPehQSPlOM5ok9bCT5RQMjjkZpyxnq3Tr+dMQkAZxx1A7mjzScKDzSSktirLdkmc4wM4JNNlwzAnr7U0ykDIHOaQsZEBI65oe9mhWS3GkBej8evrTt4wiAfWmeXuXkg5OAKQqQzFjliarlC7SH8BcnHNBV1UPwvbmgEtw+AAMg01uD1yMYyamVlYV0hFQLwPnpeTkDP0o3YiBPSgTENkjK9PSp5b7ApMVAw6jjtU4VX5L49qgHy8kflzRFIdzkjrzzT36jRZQDuQc19afsHsqeJrsIACE+YA/Ug/zr5GLgSjPGeeK+qP2F7xB4wvRkhQF7en9KU1FxsTu0foHC2XCDA+XgegBq0pZhg449Kq2aEMSD83U44ODVqLJ4bIycD0rgVloenutBzMSBjtyTTC/y8ZzSiBR7t3PrUjRB1+XjA5+tTezFYg3IykDLHPWjIbnJ9ODSNGdv55/GmopR0BQuDn6fjQ23sVYsQjqMlsVJJufoN+c5JPNQZOcDHvU8XzDCdR1p2JtchaMLwPx5pQVzuAJIpXU/eH4E1Ed3m4HTHNTZleRpWlx69KnkhS5Dgg5PPFZiXG0ovpmrsFzt6456UNK2otnoeT/ABj+CWn+NrJyu6C7UYWWPgknPvXx74k8PXvgfUpNNvVaBySgkboR2IPrX6SSQrNGR1PQd681+Knwm0zx/pUkNzEolVTtmAwQfr7V5dSjJO8Vc9bCYvk91nxnYaqXs9yfPIn3lA6j1JrrIcvChLqdwBx6cVyPjn4ea38OtVMF4CbJm+WboCPf3xUuh65jYhnUgfd/wzXI482qfqfSxrKUUkdNFblmk2gu2DwB6VXZTCemF6kH1q3bXLbvNUgLICCCRzVa8WW4TB+RwwbIHynB6flWSV35Gid2SzgPGhiP7zPSqpjikjleQ4ZQcAsV5FWgp2A5wO/v9PxqtLC4lxKC5YHnr+Zpu1uw2ytKVGxZSjByoU4yOf8ACkdtvyAggZ2vjHHvRc4icBjgdAO1V5jIGTbghWBYEHOKIxdtWQ1zE0oZIQ54JzgU0ziNQWHydz0qJ7gbA7ZDIScHpjFMa4W7jzkc8e35VtCVuhCstGTiKQQSSxEeW2QOearR2wmyjE564BwaINpciWNXIHyE/wAJ9qtfu4p8yp86KPlz1z0J9q11uZyjpoUUWSFDv4wSfzpl1M0DAoS8bAAnHOSalnZosByTn5cZzVbMsNtH5o8whsEDt71tGMd1ujG9ilO7QvzIcZwsYHPP61Su5vtAy+TjnmrOpRT3UiXESR43DdkkE/8A16oOzQTGMxncBn2oiptNXN3KKtqZjlmfcJF3cg4J6flUPylMnbzkEZ5q6f3kBW3ALCTlOQOQc8/U1XSLYrhtvzAgk9F98+1V0V7tmc4J3SILe2WJdykJGQRjIPPPbPFV47dJACd5zzjOBz+GasCOPzMj5wgJGGO05GMn1xTbpI9kRQ/OAd3X8K73K2mxyNdGyB/3TSKNjqTn5c4H4n0qDdubeSJEKkDZggEdutTM/luQEyMY59TRJZI9mZCTHt5YA9MnjpWbeiuhJ99yusrj5Sfl64PrTmVpl4ABPGT296BlNrE/KvIPPJH168VI8xmXcseQew702uV3RPxvQrRRvAS8sgkAGflPeluJ3EmQcjHI6HB/lUwjili4jPmAn7wqswjWUGTL5/uUnrqkV7OzuRmdmGFwAB9zHeq8srXDFckMoy3YYrQc7Iwrv+7GSeM4qFoUcp5byOQMDdxmno1qik9dxiJsj56nn8aEaCUIyDzHR8MATx9fWrqwbmRihBIxg46jrTdot28vY5fcQT1AqOdtcsdGW1GOoi2LRcu4OcsFPGAT0q0siR+WVGN52sOvJ5psSfa3Gchh3NXLezVGwVADHPydz3rNScdZMTjZXuRuTPKYi5wACCc85/qM1NHbyG2lJ4CjBbcB/wDrpJ7TbPGkCNIeS2OCP15FNRTKuMDG75hUNtvnQobDY7d47cEu7ISPTrVuK7ik8tYz3+bfxjg5pzSrbqTKV8pVzz0FbfgP4eX/AI9vx9mjdLPdteftj2qVNLRr3maSlGKvIzvDmi3njPUxYadE0khO3enYZ656Yr7A+EHwU0/wNbRyzQfab2QB2lcDg+lbPw2+GGm+CNNt4ra3HnKvzPjkn3Nel29obfA+4cdPrW0MO5PmmtOx89isbze7Aks4VBDIM/X0q6JFRznA68Gq6t5bg5KEZHHv61HO4Q7jz7n3r1YpRR4bu9R81yQDk5FZ11c/PsyMkZxnmluGV0KnoazruV26nIXp61ZDIbqZncLzkA/SsO9mYykFzux0q7cXTDDY5rMmlVn3HqK00B36laU/JyP/ANdJbpuiGS5OOMninnLNx06nNPhQrIWByM8A+lRe7DZEkEec1cjh2YbGOvWi3twN+H3gkn86nChWxnpRZIojKMXGSQpHA9fengYYrjpTgoAyRxng0cAEg/OOM+9G4Mq3kaxxSk5DqMge9c1cyxzTIuTzjJb3rd1KfYpLEux7+tcR4g1iPRNO1G7lkIjWFzvzwGAOOa1hG5z1JKKbbPkn9rXxkuo+K00q2eTdbJiT+7gE4xXznJISc8hScV0/j3Xpte8T6neySeaWmZQT6D/69ctKemen0rWV7tJkULKPOnuN+YNy3B5pJHUtnjn3phBZt+/6daXZyd2MjpWaVtjoSu7tgvHJ4B9KUAhsk8HinRyDZk88/wA6R8yMg/hWnFt6MHboJgL15PpTXAU7uo96lYqTkYxnnFRAgbx0Pp2qW1sPZajiiyLgZwTkkU7KHqDgcU1naOIY4OO1ODZUAqMnvVrRaCfmKVGDtHTvSKMn5c570isBkH6Cmhmil68Z/CpS11Ju0PYAcAk98dqWM7UJ/lUbHyyM85p2xs5FO6WiRV9CRM78H0xQ5bZtVsmox99cnPrinYCuG5BHcURk0F0K0u5QD1xQmNuM4B6mhyCwKct1BPvTmGwfN95uSKbcQsiNY/KJOeTzUhwoIzj1981GEAfPfvTnY4wACPWi8bEuy2HQklMkbsmnIVGSeOe9RhmfAyAKBGC209Knma3K0ethQGXeH4AJpyLubJIwaUqWBOc9ajLZVQBkjmjqrAn0ZLIV7ZJ9KUfvEAGB6+9QjcjjHQ07d8307VTixIkEu0EEdaFYKp4yO+ajIJAbpzkU8YKZ/Ony8q1L2HLKOinI61MbkA9OP61WhI2HJGT0FCHL+2amzekUS11ZfjvR36nofercd80WxlXknO5CVOfqOay+ecDjrz6U4hlb5T8pGaSXI7MiSelj2L4d/tG+Nfh3cwCz1SWeyUk+RcSFlwPfr+tfWXw0/b70TV/LtfFNmbGYgATeWSvPvnivzqFy4GPqOPerEV6BFg+Zvbhh2/nVtc/xGKoOL5oSs/w+4/aLw54z8PeM7GG50vU4ZFcbh8wyQeR3rakgZEz1XnpX40eEviB4g8ITpLo2sXNiwPAjc7R+B4r6Z+Ff7fOv6E8Nr4ntXv4lwpuYz1HrjgVk4pLcr2s4/Gvmj76GCDj0NKXwASDXnvw8/aF8E/ExIzp2qxRXjrkxSEKcng8E5r0eKFvkmidJoweCpBHIrKUXa5vGcZq6YxC3JJyO2e1Dlmbk8etKQfnDDjPr3pH+fJAwCahWRTDecbQQeaAcNk4fk9e9IOFA7nqacE5xnr0HvT0Cwi5xgkcdBnigkKwJTOeuKTOOo+lGdpJHzrwTjtmkk+hIoAxgdqDkcCkJDbyeG4247+tDcHqeD2o1K2FVi2c8nFIvGDnBHrQCAeDupMEgB+p6Y5/P0p2shbj9wZsk8UxscDPHYZpSuAQRyOevpTWUMM557cVXQLMdvCkbCCcZxSvjfkA9CePWmkknJ69xSjJfODtxjrxzU2SCwKuHBJA47etKwBbngU1DtPr2pkjYXJ6HijYQ4kLkYyueDmhcMuQfmUjg/jzRlmwoIwTxS8gclMjril6FaAd7IQOMnJ59OlJyeQRx2NBYc4HGMH601SfbrRqL1FQdS3pxilExQYDnHWmsOoz1p+B/zz2+3NaXH6EzKF79eTTCw6E0u9SoyCW7+maJMFAerE9h0rG/cu3YTKqxAPToe1MHSlwAxBOKQAAEjp25qr3Kt3DbuifBAcYxmkkLbMFwQTkAfSnFyRxnB71GRvbk4PrULcLDjh+Dkn/PWkbrgcc80nOGHXpn8KMs33uw7VYmhpbPfn1pHUiRgxwSKGI6twR0NMDYMhySOMfWgQp+7genX1pqvt6dMYxS7tq5PQd/rTGbbz9z9aN9irIccjAH3h/Wm5ydueTSk7uS/A601s8EfOjc5FPyJ1DbgcdqY0ufuxkEDuetLuVS5wQtJuCgg5Jzxj0rOzvoAkmep5OOmc4prEnAC9BzRxu4z+JpokIY+/vWiFqyTdnp6AGmEHt0pN2STg/Wmsw2jnOam7TKTWw7aGFR5Owkn5ienag5ZcAUMVXJeeKPAziRgKvlu7lBIdwGB9aYxDjIOCBWZqHizSdLwstzCFGcIhxnPua8/wDE37Q/hjw95hS4SWQfKIV559eOKpUmZyqRiveZ6nHGUwrEhT3x61BcXtparmW8iGMlsnoPevk3xv8AtjBcnTvNZlzlV42/mcV4r4p/ac8T67kwXMlojZBDnnn6YquWJzfWOb4It/gfeWvfFDQdEhdpblGCZIAZfmx+NeR+Mf2ttF0rfDbTBCF3CPGNxH+1mvhzVvGuq60cXeoSyZyRtYqMn6HmsSW4LOc/PgdXOapWREvbT0bUT6K8Zftd6zrEpjsQyFs4aUtgA9hXlPiD4ueItfJMuoMnOVCc4I7c5BH4VwdxM20EfdJ/lURuQuwkdetaOV9ENUI3vJ8z8y9PfvcEyzymWRzlnJ6n+VU/tO5uAAinOM4yTVWVi75HANDShgSePas+W/xG8V7PYke6b95nOSCB+NMaUleOQKgkYRuCOc8Y+tNGTIQO/pWqfMtBpt7EzznbyOT60zcdoAHGc/jQcKh5+b0phk/dBSOe5qOaw7rZi7mfj9KUSBtgPI61Gy71yo5xQ5wOp69KV+boJEkmHP4YqLJTIJ700yKck/l6U5TuQgfe65p7q1gbtuLKRnBGTmo2kwxCgDPXPWmghucEkU4Z28DHfNKKS0Ym9dEAXzDkHGKcFxznJPqKbgbsEksSaaI9ik8f/XqrtA9UPIYKCcHnrQqbevB9KcJDtUP06fjSOhDYySaopIBGWyVOOcfnSbAsmCMnnmlyCxH40u4PyfvVN3sKzFJ4yMcdsVG4x+f4UoLbTkcUwsSmF+c0ONkPdWHFwzYA49fSmhMtgH86dMPmITkdMUY2rk9e1UNKVrA8m0bSRketNfIz6Gm7e5zmkc5xl+cdqV+gX7IcVbAz0GfzpjnKgn1xTgx8vGc80uEQA9TUptMdmO3lVIAxnFLgHkfe701A0j8j5e1OjYF8AYIOM1LS3ZKRJGmOQmc8Z44r6K/Yp1QWfxDuIDkKyZ+vGAPwNfOoLKxGeO/1r2P9lq/Gn/FS0DSGPzkOD64xkU3ZxMpJL3mfqXB9xHHOUBP41ajw6Dn5vaqGmOroCOVIGB+FakUOeAOK856HqrVJgoPyAEbepGOc/WldPvkHPGcClKhkIA+bnP0pSGOQE49qWl7jZCyqRk/Jx+VMRRtPcHuDVnYWwCOe1BhKfU9qLroCKjo6kYwAelSLlCQp3np+dDQBWYAHqTnNP8oIoUnnr1phuIAGPKY7UGL5WYHIHFOZG5UZB55oHyjJPI65pWKIGj3E7B0GfyqSFwFBJ59KeysnIJ9OPeotvyYA289KNAZdtp255GatSIksJBBO4dPes1GKdBn6cYq9BLk8v9Kh2ZNtLnK+NPAVn4psJba/to5UIIOcZz618afE74Oan8NtRlu4I/tGktJlT3iBP48Yr75aESZLc5Nc14i8PQ39tPFLGk8Lgkoyg5rinQT96KPRw2LlTdm9D4J0XXzIYwZN8YLYBHT/AA5rpYNQM6EA4zzmt/4vfAa50O5k1Lw+7R27MXeEZOD6AdMV5RpniaRIzFKCLmLKvHj0JySc1xvm1aVmfUUq6qJNM72UbAhBJwoJP+1UbTtNwfnGzaexxn1pbeffChLod4Bx6UrALGW4OcisORvXc6LrqijfosfzdQeSPSop9qwo8cm/Gc8/pUqzRt5jNkMg4DjqM+3Sqc8x86NdhCTKXz2GPX0NbKKfvLctNbDbgiaPcQEbGCB3FMWMKn7rAf096lkjVZADh1KZ3A9zmoW/dBHA79RSinFraxlKKFS5dSeI9uOcA5yPqaBfGMmUJv46Ad6RQqFCZBJnJBP9fenzzFRgYTI6itm9PdSMHHuV7vUFZwWKlnPJHFO2PJgq6hec5/8A11UYpHCfOj3ODleO59TU0xK22UBjBIyQfz61prLRnPJa6FWSJtzoARtP51XdYfK2SDDlgVPOe4Oa1UtyUErMSr5KjjqOKrXUCQlBIPvg7ee5zV022mwtZ6GLNCRJtHyEr3OTzVG+tHtnMTldrqeCe5Fa91FB5yP54Zx8owMYz2rO1Motw+9wfkOX+narinKbSRd7dTPBMLYYDIAwBwKrXLO/mSY4B6n1qzLOjxDH3cdTVCZpltZFidH3kHA5Bwc855rrV9mck9dh5EjxBnAEzH5sHjrx69qma1YRBzyoZVb155x+VTGNnVGKD6CnugjjxFIeSCyHufX8Ki13Z6E3sUjFBJL8m4EHgFhg5/Cnu7RKinAA9D0psyK8wRfv4DEnoDnpT5GXA3IDIBjIpc3M7XNUmlyoiLbyg6MeOeM1Sa3lgZ0++MkBhV83JiidigdRjtk5z2qBQ8jlSMBj8rnp0zzRCTs/Idknbcr4kZcMeMY6daekbM3A+VB+OTVxYRbjc7k/PwMA4/xFQ5khiIYYLndnjpn26UWcle61NFHlegk833NxJHT35p9uzB8nvghGPFKY3lACEFEThABx71Y+xxR5mD7cpkq56HHOKiFpLUPdWyGK7GQ4AOT0wBirE83lsmcBH+X5Tkg/zFQwtFv8x0O0KRgEjk9CaiEsZuUbnCHoPesuW7s9iJS5kKsMokfdKDlsrkYwPSprq7jtACA88hOAkY65pbe3uL6SOO3j82ZwQqgc5I4r3j4P/s9yNLb6v4hcs5QYtHB4xk560KfLdQ1bMJVFRjzPU4/4W/BK/wDH12LnUSbfT+MQ9z7k19e+CfBNn4e02KzsolSOFNuRwfr+NXtG0G1sAqQoRGEwBwMGtxbb7OoxkfSuqlQ156juz5/E4uVR2WxYhHPzHLYqws2VwOexqhdzyDYYuCGBI9qn80socv8AO2dwxjmu17anlu/Umld23sPyNVXlLJknGO2adK33wHyAKplzjBIP171cTPzEmfaPqM8c1nXLhWJJODU1xcbEwDgkGstp5JXCEL06DgnNU0FyGeY/MQOvFZbMDJtbPc5I4/OrzF1QCVMSYO7noc00BpOBytNOzDQjU+ccBAMdx3qwIlTAU5Pp6UsFuTyfzq5bW+HMgmO4oV244waGrD3GpGUhBVMZPUnrTtp6nJapApUDPTtS5OCQTtzTW2pJExCs4QA88gHNNeRV6jGetTv9zJPIqlPMMOT94HP1pWYeRkavKM7R64Ar5u/am8eDQPDY0y3lxcXmQQOBjOM/gK991q6VA5OBGoLs56gAc/hXwB+0J47/AOEt8auFIeC3BjTHIBDEdfQ11wSjFyW5xVbTap9zyqR87wc7s8/41GX6A8invJuTDADNRyEMAemOKiO2r1OtLlVhgAPIpDl25wF9aZvwgHqDQpZm2ngYxmocddQepKBs6Y203YOTgqRjv60eWC2C/wBKRvkbB69qa9C/IduU5A+9Su4K4ODTEBZORz3zTRtjG3uelJasG2SBMMSx4PSjeu8qHGQKRWd/mIx2xTQMckDrTajfUTb6Cs3ygAHBpWDbMsAT24pQQylcc5qNi4644/Gq5lsCTFfcSN3PepVLHPUD0qNAWfP38flU7yE5A7Y9u1RqiddiMqgbOTu/rSr83Vz17CnKA7cA8dT2pikhsHkdquKvuOw52+Ukde1DTbAARk4H4U1ZPnBPHUEUpB2uOxNRJJysO7ejERW2bgSR3NKWJIBoH7sIpPXtSOFDcck8Cp5NdA5bbDtxPHDgEgduMCmLkOSDtOaUDbncMGkALNkcFRnmqV1dXFbW9x5dup7envSBm+Uj8TSNId+R93FOVsoc559qTjKOrC1wfcWzyRRuOM9vSmrKqqS2cdqCwG0r0b9KfPzb6CV72JQ5LAHtR8ygkHhuM1FvVFwd5PenqiOm4Z9KHf1LadhBh1DAcDg05ML39uajAKsDnI9MU9yG+pFOPMtWTHtcehzkFz17VIpzwMkDjmq6oM8/hT1UKc7j9M0SSlrcpjxk4HTqaVR1Lcc9jTC+OvT3oVy3C5U85yKeq0sZkyueNpIqxFNgFWOR2qmhZVAPJAJBH1pY3KNuJ461m7PdFp6GtZavc6ZLHLaTyW0qHIkibafzFe8fDP8AbK8beAWiS7uRrFogA8qRyHAHfrzXzs8oYBgDyad5ij1Zux+tbWuvIxnS59dj9Rvhh+2j4M+IscUV/L/Zl/wDHMcDJ9+le7WF5aaxB9osrmO7RvmBjYf481+I/nsmAJXyMdDjFemfDz9obxv8M5o49O1iWezQ5FtKxIx6c1m4KWiJXtKa1978z9b9rgHI2Z596Q7Sc9emDzxXyj8Kf2+dC8RLBZeKoP7LuCMGaQ8Z+tfTfh7xbofjGzS50bU4LuNxkbZAf1Fc7g11No1Ivrqah5UH+HODSMMN+nBpWhMLFT0OC2OaQEZwOmaSNRCNj7e59P607aF4HSgtsOducnFBAXHVQT3560XFewhGGI347cCnEdiccUN9888/SmfMecgkHPP1pbDE+fDlQCaXJOM8kDFCoyjIIA5GKbnZk4qr32JuOIO8cDHfkU75tuD07/WmlScsR9KRfMABcbDzkZpa9BCgDdkjPpQxCrz19PekV+xOCelKGB68n86GnuV0BcBsnAJoJDDA696flimMfjTCB1IOCeDz1pAtQJK4BHWgqqxZXqDzkfyoIHVgSBycdqTJ5AfjPeq1aFawElsY5HUj1pXJZvT2obO3AOKPLB5PU80w2JXIVSSenH4mm5ZAByaRl3cijJIJyS1Te5p6g/JIA60ISOR1FG8jGTk4oYhmJGUHT2z60rMauNyV6HBJo+UcdHHXOaY2QMgjHrSk7hnPA7mp67BuMVyWAzg80uQMAZ5PNOzuwM8+9NUluhFXpcRHxtAJL44yaVcFT0xQOTxj0pME5B6VLDqBG9CDypprDaqHBODSOvQjeD25OPypAdqlR94+tD02HdgSFUk0ivtXGMD0pnzFhuIKCnAgrk8nPTHb1p9LsbuDOr7gDTD0IHYcYpHCxK4d0jUfNliAAPrVO+1rTdMiEk12HQckpjj9apRb2RN1uy4x5zjBFKInkcrswT0zxXmPir4/aB4cZxLPH82SojZWbjuea8T8b/tm6eVnTS/OuJChXMbEYb88VXs77nPPEU4aJ3fkfWN3eW+nAm6uYYvlzjcOtch4i+LOgeHLSaW4uLd3jXOBLjk+3U/nXwb4q/ad8Sa7A6xSyxA8YkYZx+AP868w1nxzq+tYN3eyOoOQmeCPeqUYx3IVSpNPkjb1/wCAfdHi79r7Q9KtnW3nAlOMKpzu9BgEmvEvF/7YmqXodLKCRS4IyRtH9a+aJLwzTeYBtcjBNQG6YsSxJI7A1tGS2ZHsqktakm/wPRPEHxl8TeI0KT35gyD93Jxz7muIvdSlvvmnuJp2BzuaQnn86zGuHcY7nvnvUayvGfm/WhSbemhqqUIu6SL/AJ4RwwGGxk4qB7lZhgnOPbmqruS+4Zc02XAXJ657UrJ7m1+YkE7jZhAAc/h3pPMPJPr60wy7UOH+U80xX38L07CjR6CQ4srrnJwOo75qNiZk2g8Dn5qa7MrZYdqTOThuD14pJPoVy36DlbOFI+Ydc00tj5v4c8UBQwycgjrTSv8ACOR1qdW9US5W0HEBwWD855pGB8nAckkmkB9eAaUoN+ASPStUmxK6CMeWnr7mkJVuc8AdaT5m3JxjBOaFZVTaee1S1ZlXsP3KF+XOajkcZX070KpJBPriiRjuKnt3pOzVkSrkm0OCE+pNNZhGvPIPpUfmlAQDx3powwzzz6VNrD0HSttwwHehXySAORzimlhtGRnmlb5GYgcDrS1uPZCthlycg0KzBMHGO1JGdyHPHpShsjk5q0rMNRqlww24981MSTznBNNVR649KVcfIHyN3ei/M9Ajq9Bucc9mpx+YhsDFAjVUJJwR0HWmIxbjocnNS9wd7iv8rbiD9BQHxxtzmmg7Ofuj86UMXwTxjgVo+fTQFdPQHDcA9aQoG4HX39aZIWEgO7j6etOLeWvILn3qb21Ya3uyM5RgBhiO1DLvyQOvSnFyy78DAoY4TA6Vas1dIT916AF+UZX5hQdigD7pPNO8sNjnmozlWwx4FTG0txtuW5IGLfQU4OFYA8k+lMWTO8Y69Dmk+6cHBzUy3siFdMmjJV8knHUV3Xwk1JtK+IGkT7wNz+WeccEY4PrXCx/MoGecYAPtWnpFyLTUrO4D+W0MqPv54wwyaafcmolyvQ/Y/wAHXa3ui2bg/eUA56DjpXSY9889vSvLfgvrv9qeG7Yb874Vkz6k9/yr1CJdvrmuCcbyO6k+eKY/avQ5zTsHPyDKnqadtVnJyamVMABRUbG2y0K+zgs3ABpOCob71SlMZHIo2EI55cj86VrvVjRD5QHXJJ5qNojnnp7VaCAlzjGRxRtDJnAPt9aNFsO5Vwd5x0obLFAAAuOSe5zVjyiFyaTyWJ9c9qkHqNJAw7HGeMUkkLI5JHQ9+MipViA3BhwenNPEZlGT09apXF5FJwd4AQBT165zUqyEfKDkAcVL5Jf5cbuu3tzUBDRjLRjJ9+M1Gtx+RbjfjjtT5oVnTBGzFVoRtyT949s1ZDs45+lNpsm1jntb0JbtJAUDjJPI6/8A66+ZPjV8Bo7x7jVdKTyLxcu0AAAf15HevrqaEysQeML+dYWp6askZJj5KkdK5qlFS1OqjXdOV0fnjYaveWdwLa8TyJYjtMTHPAPaunTUY5tjAiNGJxk5r2f4sfAq28RWkl3ZRi31FQSJBtG4+9fL8j3nhfWZ9L1WJ0uFBHmFSBuzx7EYrlUW48ltj6ejiVUR2t4qxvGyuJS4ywjOQPrSzLm25JCnkVk6XqQZkB8swcDzA2T154Fa32iK4fAOUHespxdrR0O6+t0QywqdmTsQf3RmmITbwzhzli/AHcAcVMUSXJjOBjJ+tQlSMI+Sx7jjNNJNWsU0pLUX9ybfJdhK54QKSPzHSmltymF0yWwVP0Han2qSIZAhfaww1STGSN3EQ3uqjbIRgDPXr6UcuujMZJWuVCNqOssaSB1AUg9DmoXma2XackMMEA8DNWocRpsuMF8EAx9Mn61HJ5T2GHj/AH2cgj1HrVqCt73+RzrrZFTyxGYwkmQORkdKg1h3lCBXG6NgQvfB4zUkQWRMyn7wIB5G05qG5dY5DHvcjHEg6c9vWt4aaISi9LbmTPAjsko3ZRgQdwwSPUVHf2haMFym+QHaENWZLbbKQm3AzICOeevP41VUy3Mwdh85zkAnjNarZ8upGsWUrizFxp2zPzKQM9DkU22EVugikxvIAUnjHr3q5cKYYSQS7k4AC5AJ6Z5/Omtp8NyU85lMiDjjOD1pbPS90TNu9thk7RqmQeg3YX5ifxz0qERK6g9NvLfnVm5t5D5a2xWPAwzuDkc+mOhqn+9ysTeWJHypkHQc9a0jqnfQhR57piT8tgkEbSQM4OarPIdyPERwpUnZnJPQ/hTprVTNlyHK5Un6VYjhjgQADfkfKEGeT646VHMl7polZFeNHjQIxyxIJfkdetOuLopsQ7RuO0OfrU0Kln8tgXckjtx1NVkgMQEc3mSNksDgkAFjxwTjrTWuwKyZCbacykHDkMduD1A6H2q35DS7AUCOuc9+vrRskEO5cFcYXB569/SjbJbb40OTjJxj+tZ7bs6FGNkx8SeQNgcoGyOeepz/ADpkKSgZJ+Xcck88fnSXA85o2Y/MqgYz6En6c5qvqFy32QlZPLOc4POcf41Sst0YTur2RLcGIYO/910Ynrn8K0fD3g7VPHOpeRpiILcEJJMARj3yK2fhh8J9T+Id7GZ7eWz0s5Zpcctz2zX2H4B+HWneENPjtrC2jQhRlwoBY+/vULmnK0PvOHEV1SjrucX8JvgRp3g1Irm4iW81DaMyyDcSfXnpXtljpyxjBGGzTrO1ARBj5v4vrWlEgJwOOtdlGiqaufPVq7m9WOi2Dkxjr+dPk/esQOMcCo9yjA++M8Yp6uFJDZI6YB9a64pLU4XqN2YYE/PjsKRn7Zx7Gng+UpA9CKrt0BIq7LoD1I2mZQenPGDzVZ5flUY4APfvTrhuDjjJJ/Oqjkvwx+XuR7VVu6J1KzYQEFyeuCTk8mqrsR9fepZxlXKnpzzVdlfoe9T1DUaw8zhjUkcQHyrkt1+lRxnJJByRVtUCsfU96LWeoabgEDIOue9WQRswD1HFRxptRwMZI4zzTxGCMh/m9Kq1xAqnHPanMSowBnJ5pUchM1A5MjHJ70minYSRl54w3es3UJRHbuxPPNX58s2RkkisTU3JXaPukhfxNUk27EO3U8r+O3i5PB/gi7lL7J7mNkjYeh7fjX56ajdS3d1LcSHLSHkV9F/td/EAajrVrosE+YIwTInoykjB/SvmeWXfvJPeuypolG2hy00pzc2RM2GKkjBobJ74PpSOxAxjscH3qKNxxk5asl9x1XHAb8hu3ejccc80bM8jPNG/blR3ppt7jTBX2sMjgj0p0nzNkcrjmmM2QDjGKkBATB5yO1TrcdmRYLn5TkelO+VmAHJ60KdxyMkntSYKsSCATVPyEmrisSuMZ9s04sEIzg8UrhVBJ6gVEQzAdAKzUUxSt0HvkLzxmkIJ6EcA9aRWKYyMk96V03EDpjNNXW40EalUwGwfWnsuTknrjNNXgAHNPYbWw/BPNPVid9wZ9m8AdsClGXGDgkj9aYH3DIww7ZpMFUBBxmhK/QXK9xcneQR9KB944HX1pzMy8qe1N3rvBJp+VjToL1G09c0gb92MDBU/pTnJXgcA9KQL8pLc4qFu0wXmOZt7ZxgEd6TYGcgnA7YoADNgfdPrSFjvxgZpWktieUcT5Xyg5xTSxPNKpKkkYJoyOGJGfSnd7sWq2EYbgc8896ib5cnp0xUwOSAeTSNgcH5mFVe+yH0FTcjAk5LUKCM54HXFAPmg54x2pMNGx7/Wo1T0BN9iZ49jJjoRz2pg+ZsA8j+VN8wDBPPoKcOCTjBIp8txN66EjJ5mCPzpHIUEjlh0pS22HaR7596iidj1PHGPzoalErRbDiGkxnoBmlZTI/Jw3ahlJ6n5T1xUY+XgdzjrWkZaaohPXYlEuxOetKr7hkng9h61Eobk5BA/OntGdoz908ileK3E3qP+6cnp2qUNu5CgZqFhleTwe1NZmDgDhAODWV+qRepNkpJuYHmpg/7/AGjBwKqmRthPUUoY4QkgMBya1tdXJUnexckl8z5WAxXT+D/iRr/gS5FzoWq3NkVwfLWRth/DNchH3yR+NKmcEg4H86UXbSxNSMZq0tT7b+FP/BQW+0/yrTxjZia3OF+0wZOB6sCc19ceBfjH4P8AiPZxy6Rq9r5kmG8st8/0x1FfjnDJ5aFgN69CT61oaNr95olwtzp13NZTqcqYpCtE4JrRGUY1Ka9x3XmftgYcIWzvGCQ8fIqAnccjPSvze+Fn7cnjDwOIrXVj/bNmmN0kpw4H1zg/lX158Mf2vfAnxHjjgfUI9Mv5AA0MuFG76k4P4Vh7GS95I09tGLtNWZ7MBlffvSjKtgHHtS25t7yHzrS5inixkbGHIpgB35NRte5vdNXQrb252fuxwDnqaUAngUmOOOlN3FPlGDmpSJWo7+Fy2F2k/p70bA68HPvQp7Dv601kO35fpTv3HYcSNvX86Au5AwPUmkYKW2H73UelOYhjknHc00IQZCbQ+wkgZPpmmsB0PzkdMHv609CDxkDvk8imuQu4t9wDOR7U7tDuOVtuRjp+VIzjcAyb8907fWmnJxtORS4y5A69vxqLtuwhGH8VGzdyetKADkc8UuSOvWncevQfjCgnHJxTckcgDg/zpCNzYOMf1oUAMAc4JOR7VKNPUduzgHoaj2AcDJOfWl4D46jtTQpI9KV+xYeo29e1Iw6dAKVCeqryM9fWo9y5QOO5PFCsyBXyE4GR0FJlVCITs564pWJycVGzkf7J96rRbFjsBuh4yaaSehH0xTiohQPIQkR/iJH+NZOqeKtK0dj9ouYjgbi5kAAH51fLJ9CHZas0N2UGcg5xk0rMiD97IkfXBJrxrxt+0z4e8MrIBICV5QxsCCfqT1r598c/tlvfJLHpyST9QJJBjHryf6U+S2tzlliKa0jq/I+z9V8W6VokAMtxG8itkgn5fzrzTxZ+0zoGgyBRdhJjkeUpUgfU5zXwV4p+NPiXxLvL6iYoWG3yoyeB9a4HUNTuL9y808k7Hr5h71slFK4OVae1or72fXnjz9siR5TDZpN5pY/dbcD7nPH614f4o+PnibxF5pluJItzFcls8A9gOP1rydJzFwc5NNluJDgEHHbP/wBanrJJrYj2Sl8bubWoa7c6gxe6uGuH/vN2Ht6VntdgYIOB6D+tUSXRTnpnvyMf/roR1P1zj86G1LQ6OWN7RWhK8u8EA4wcVEsrDhcFj1zUecEkP68etNVwgzs/OnsrPoJtxdkShiGye1EkoLkkZI5qFpd+7PU0vmgIMjkd/r61G/QE9RwKyKWJx1wBSI+VJYgr0wetME6v8uMUj4VGAOfx5q021axpzakpkBGVIAPb/Goz8wwccnrTNuEyevbFIpzGQTsznH9aySu7MnRO9xSCMsegwBimK4LggYNOLFeB87dqgLuCRsH/ANetE4p2Ek2yWQsWIPbnIpuS2X9KC+4Y796CnGMkUSd9i7O9xPMBTAPJ60mOCAcnriggIQRkn6U4MYnDjB4/nU3fUT7saCOicNjJp27gZPNNRTyAfmx+lIEHVjz71SDVpDw+84PWkCksM4z0psfGQMgc8nn9aTf5buOx5FL3bkt30sPeErx2pisN8g6r605skAetJjHy85NK6WwuW2wwxhuOwPNKBmIkHA9M9aQ5PB5BpMFDkVUSnqKqhsZ6c45obKq5YZ5oK52jPbr704KHzk+wpvTYpO2lhoHXB+XrTkK8Z59R60HCA9TiljCty3elzDV2Kvz8Yx9KGYqmACTzxRG2xzg5HSkSQNJgHjnNTzdUPmS0GNggDuBzTkLL6UKmGIJwAetDlY8EDeKtzuZvXYUBJBg9KCxK7E7cUD5m4IAx+Oaa5KHgjPbFJO+gRb6sXcCuGTKimlhJzjj1poOG56UNKHwmMd6l3di2+lhZSCPk+73zTMhsevelJb7g7005PI4NW9eg5XHMAqk9xSnbL1wDim+aMYP40vVsevepe1kTpYRlUYIx+NKAAoHWneWM4ByfSkUeUc470RFEljPzY6jH61MEcwlV5Yjtx+tQAFnOBsNWrYna+T0P4VXNYG0j9Hv2TvFp1fwXpdz5ok2R+QfqPWvqG3fegJHznnp61+ev7EHiYeTqOkPIAYpg0cQPY88fjX6Cadcrdwxzsmzf94A965K1nK6Hhal00+hcPyqN3Sp1GUDA5GcdaihyVKkfKe/WpY40VXHPqBXO9jtFkBC47dqYQRgdKlYK6kHPoRTMdiCFAAH4UkgFAXGOd2c7qEjLjA4pyrvyCMccc81KvsMCiyWg/QicZQA+nNRFS4zyB0qyg28dSM4obIUkcE5pcqWwrkKKpXA7U5IiuSORzmiIAnB4xyTVjA6jpTT6FWKrRDHTioZIs9Ooq0QpyPWo3X5SB0oJKoj2nHXHOalDlVBHI70hcb+U4xTo2LjJAQDpiizvcCQgFc56jtUE8LSMNp5xxxmrcRVuxLexqN4i3IOCDnrSabBM5rUrFZ1cMgIYHGOCMd68f+KvwmtfGenSRSxCK5UELKB83sc175cwnYQenUVhalYLIhJQP9aykk9epvTquD0Pzk8SeEdX+GN68F4jG1Mp2z5+Urg+/BzUuneI1uEDsQ4xwR3r7F8c/Dyz1uzkWVAUlJEikZwCOor5S+Ifwo1DwpObnTUMunxkfu44zuxn8a5bL7Z9Bh8XzvUsW94jEhCkg5wAeCfr0qe4yyfvE8t1GTGDz+HNcJpOpiNy7OT6AE9Rnt/Ouvt9WW4QCLPmkbWMh3VHsuVe47npRm2rRL1piVkbzJPu/dJJxUzwt5mQSSRio7UeShQtgnv1xVxdxbs4HSo17lOK6MohfMt5AQMjADknPvWdcEGdYy+D69sfWtuazcjz1GyPkN9ayNWC+WAoxJngk9a3jK0fUxtLmVytd237nJkO4gkHJPSs6683dsUCRdo/eOcY6ZwB1/Stba1xD5TnAHYZyc1WmZIPMB5XGORyD9c0m5JJWBxszCmZlySXIzxtJH54pbZZ2lBiPBAJyOue1XkVJ454yEjO0sXf1AyMfWksknjQI8ew9jkHgVXNyqy3NLq2qKqQOIst98Md3PpUEyuvyKCGccN0x9auSq6sEGMdenP50y4ISI9XY4ynPem3K/mYu99iK+klQxs6PuYbW2EEE+/NQKRPNtYYHJOOAOPXrVlZGltNnAKsR6n16mjy5HbGwbjjn0puor+8ieV2tcpJZIXO/OeclGJ/nxTLe1Fq5lGWbH8HU46e1XWiEBKK4TafuY6j2NV3njVsk4Y8KD6ihNvToaqOgksGZxMkmX2bWTt1z+dQyBnG4YHB5GRxUmJFcEAFSPv+9QtdMkzhydoAUAdMVVm/hJ1VlLqEA8mMqgBLYPy5znvVWW+gt3M8oBP3cA4PP5mknv0iASHOcnIx3o8P+GtX8Y3KQ2FtLJvOPNK4QAn19hUSdOmvfJk0rJlOSe4vL6CG3G+SRgFiTkkE17r8If2ep9TcarryGS3D5S1TOOOmcelegfCT9n+w8L2tve30a3l51DuOQw68+le72WlrGiBAIwBgqBWcIVKr3908rE4tLRGboOgQWNskFvAIo4xhQBXR21osJAKZA68461LFCyKOMcY4qwFCdetelGnGPupHgVKnMyNNqH5shSewzT1UHYaXaUwR+vNCArwxz7iui2ljlbuxysVXcODn0qUx7MAPvB5yRgj9ajiyV5Tf1pSC+AeMd6WlhBKY9oAPzY5/OqsjHdgHI5FTv8gyBmoJHwSSOPyoXcgp3BxkE8GqNw0SbGJJy235M9wTVqbbHkgnJP8AFzVSWXKFBjk5yPof8a1uxoquAwfghc8HNQEZwQTn09KkYNvOSMY6Yp6xq3chj7cCpbbEEURRxgjkc1ZUE8NRHCU+RgMj07/lUn3eMZ9frV30AdGOg4pro27PQ89KmRSI8gA56c0k+4ElRhh0x70k7dQIShjVM85Gaj4djjgVKYmkyWOSvFN2BeDgDp+ND1Y3pqUbmVk3kEYx9K4rx34ht/Cvhq+1a5fAiUlRnjOK6vUZwz7TnPTAr5H/AGwPiMsHleHLOcCJyfOCnk5B4NdND3fea2OStJqNo7s+Y/HOvt4k8SahqBOfNmZ156gmucVTjj7p70+ZlkYkjgZ4qCSUMAg+Q1MpXd3ua04RgkkRy5BHORTQiow9xTixXOeaTeGTOSKHortG1hHY/wAP0pC29AB25NI7kckkinJ6kDmpurXYhyAPxzketIz4dhjH9adIo6LTSQDkd+PWkpXLuktUCYlOBkdzzinAKeSOnHPrUQOCGKYGep71ISN2Qcjv9aHYgaWKsc896kXKLnqTUW3LkvnHSn7tpBGT6Cm3fQl2Y7733snFRNIC5GMKPU093z8yjvzUYHz57U7u1hMsMwcADGP1phUbckALTkOcHH40sgIXOQfrRydzRbaDUKheOBS7iOc0xJMcgZFK6s3096a00SJ1EkdXYY4oHLE9/WnIFjbkfjShRk5xg9KXN0GhA4XAbBPUGnBtuTjO6m+SseXzk4PFNMnmcdvSjToO7HyRqXwD8tNQMH45x0pfoAB7UFhng9+1VFJMnXqKVw2T1J5pWTf9zqaG7N26UquOmRgDjmpu7jQ3bjPqOeaYyn72ckdakIJyFHGO9NRWRM8ehobsU2rBGxcgHjPelZyMA880uASuDk0M4yQRk0ebRKd1YCRwCCD1py8PkHimyN0PJPrSDPJUB8CkktxKKsDAmXgk08ghcEjB7U0NjBA5pzkEgAUm7vYdmOWQsmBwO3rTQhL5PApoIVQMcnn6YpCAWOCTgVXJYE1ElkUDLKRk0qkqvz8k9h6VEgYZPHNNIO8HghaVrbhJ3JCweYE8DsO1DkbTtH60owcE9aRdocDnHPNPl6k7i7sYGaUDLepppYKwx26GlIz164NXFSexLunsPVtpDHJAP6VJ5gL8cH0qBSF4bkU8NvztH481Lvsi9tRyhi53Ee1OTCkg5LcgVGeHAycijzNrk43tmoTtuF29ixBcMXwEOB696spIVlDkOj53Bhwc/XrVLeVyRTVdghJ53fjVJt7EyXNoz2f4d/tN+Pfh15cVhqrXFohH+j3PzcegJr60+F3/AAUC8P8AiDyrHxXbHTbgjHnYBQn69RX50JKyKAcnByKuCUb1Jxgj+dDaSs0QqSirQdj9oPDfivQvGFlHdaNqcN5HJyoEg7/Std4pFclhgj8sV+M/hb4h+IPBt75uharc6e64OUkIQ+2OlfT/AMMf+CgWt6KILLxVZR6hDgA3EbbTj1I6Z/Ko5E78ovaTh8cdO6PvdGyXJwgGAB60ADYcZ+lcH8Ofjv4J+Klqj6ZqscdyRn7OxC4J9jXfGBwgcESIeMxnIrCxspRlrFjcYXOeew9qTIc7T0zzSE+Xxg8dvrSkhXJKYI7e9Ldal20F+UEADp3pMhmyeM5pBtK8cnn9aNuF64oSCysGMdD68UEk4buOBS+YV46nHOaU5bGOB6+tFtSQUd+5pRCuODxUYxu2jPHel3MvG5h7L0otfYCR1LfPnHtUZHzl+uRihXK8rgjBHPJ5pMBlGMjjnPrS5Ta6JNzAA9ABx+NROnr3oELk8fdNQ3d9a2SOZ7iMFR90MCfx5o5W9Eh7ErMTyenp2p0aPIMAAL1GeP1rhPFHxc0Tw62TPHu2k7HYDp7k14R8Rv2xNOsYQLWR5Tu42Nx+QFVyKK952MZ1qcdL3Z9RahrNlpe9pp1AHUbhwfzrzbxt+0DoPhaEuJ49ykku7AYH0zXw942/aW8Q+JWItp1ggOT1Ibn24ryXWPEV1rEonvbiS5l4wZSSa2ikmjFVKk9o8p9afEj9sNncrpbyTg5xsKlT7nB4rwPxb8b/ABJ4kkDHU/JRgchFOf14/SvNZZ5GUKv159KgBypJOcn8iafNa8SHSctZ+8ad7qlzqE6PcXct0RxlzwP6VRluirklzzwAelV1lAf5zv5/AVHcESSnn5R0qk7bm0YJfCrEvzM4bfkAEYFRGVssCaVHCJgZPqaYWTkZ+Y/3ql3bNHGT1CQs4IHz+3407JXgfe44qIfKeuM+lMdiGBDkn/PemlZ2uEUupM0m5j3J7U0uCQ393nbjgmmsDtz/ABZyDSZCLwefpUyvbQcotIc7lxuC4B7DtUbuFcA5/wATT/MJ2AetNkBVskYPYe9ODlYjlsPkAflcgmmt8/ABxnjimMx2gY/HNG47OuCMHFaXS6D+Q7HygH74P6U6SMAZ3hvoc1DNKWwAc8c0R4VTk8Z61Lstbj30HF8YA4pu0vwO1KzHchCZ/wAaZI5VgQMHPND20KsrCsfl54OCKbgyKF5wvelbDnjH40igq2Ap9+aT0WxCTYjIWAUIOP8AGhGC5B6+lLI+3oOfamjnD+tCk4q4JNbigs55NRsSCQBk05iBwfu9KVVHUdhSTuDt0EdegYcjNNB3cODT9wkyCOMH9aj3ZGTk1d1LRjvoSlvm2np2NNYYwKEl+RVx83PWkILrgCo5WnYlWbugbngdSPWlwQMkZNNGC2O4FODYOw+tKzTG1e9xnPqc9qN4VSTkEetDMVfI5Bpjkty3c1o1cNLKyJG4yPakB2EbWHOaVQSCT06fiacqBeSMg96V1sO19Rm7sRgk96WQkDgHHc0kq5weMU9uVAKBF9BVWCzGx5HIAI96GCo+e9KEIYsQcDnH1oUbm3ZxjsKm/LeweQZYjYD16ilwC/P0oI+bOaTd0xjd3qo6js10HsAOuce1MJwxwAc8D15p/wAzjjgU1SA4zxweazb1sTuRn5cgc0NyQRzxyfrQFwckc0hw3CHmne3UmzW4F9nB6diKYwx05XrTtueD69KQ5X5COnPWqjKyKu3sIMbcYwPrQd3Udqkx8pwM5HftUYOOR19aLt7F63JI2EYGU+Y96TYe/rx3pHm+QKe/elODkg8027EXSY+JiH3HPPapQfnypxmq4D5CDp1qVVyPY8f5FStGJans/wCzD4nPhn4nWiEgJeL5fGeTn+fNfqR4Vm32wjQ5jHTPXGM1+NWgatN4f1rT76I4WGZWbHXGR09K/Wr4UeIf7f0fT7xXASa2WT65HSpqxbiFO0ajSW56jHjGDnAqVAuPcZ5pgZWVCOD39KeM5yDwa889AerA89qTbu5HWnIARk9P604AEcCkhPewiDHB69KcEzk88UmMc1IAWHQCrUeothirglT26Um7DYA4A71Jt5yepHFNYZyM8+tLS5RGR1zyDSKCRz0qQqRkDrUO7BzU9dA16DlA70zb8pAGOevrUiZ6nFOIwMfyq7AuxXKES4IA460xk/iGCtWNhHJ59c+lRrGOmMegFTbULIahIGVqVcnA+9mmpFJGDnnr83FPVSeCMsf0zRbuBFNECGHfNZt1an7hPNbLLnn/ADmq88OeQAT71LXM7CdzlLu2VhkjZIrYB4IIrz7xN4b84SFIyXbJ4PBz1yOhr1i9sxuOwY3Z4FYGo6fvjJILYPQe9TOnfU0i3B3R8d/ET4IfbfNv/DyeRew5eSxJBDZ7jJHWvItPvri1eSO6H2S7hfa8Zz1LYHFfdWvaEUuRPCgjlAwp9R6GvIfiR8HbP4iQzy2QGma7CMl4xxKR6/U1zcrg1p7v5Hr0MU9IyPILLWkmm/enkgA+WeAPXBNb1u0lzbIEdgF4zXll1p+p+E9QnstWWSC8TKgTL8rYPUEcV1+ieJWT5GdfnIcLgjH+IpTV1eL0PbpzTV0dbNcxxIdz4G3B5/ixWMxjJ3b+M4yfer8kpubSQvt2k5AHtWb5SIJAMvjBwBnrxUx5WlY1irvREssahx5RG4cgkd6r3VsF3iXBbBxj1PepJkCqgeP5scf7pNOwiLIEIxtGQTkj6fWp1ej1FJczvtY5/wCxtbl2JLqxz9Kc16vBfJVV28YHIP68Vcud8y7EG85NVUhV8ocJyWP5eprfREOCTI7r97vMW0EAHg5OOc0NJIpLgBNwxnHb/GnwT/ZMvDJ8xOFIAb+fFRY+0TFScMeSc4HH6U1Bu99gWuzKzCSGT5H8tmBx+PepLhokjdIneS4XGSRgHJ69T2qdrojEb425278c4xzyKo3UjYBXIDZGQcccjtzSUFewpXirFWxgnbzBLJvKKSHIwRk//Xqtcp+8jeScztG4ODjBHfNW2lzMiIeoz9cVC0ELpP5uMMwP554GO1TLmbaX/AHbSz2LDzuiZKLGp6e4NYtxcNOgeINICdo2jGefQ+lbFhp82vXkVhpltLcT/dVIuQPxNfQ3wr/Z1tdJEd9rgkl1B1BFsSSqE+3So53F8kXd/kc1SrGC3PI/h/8AAjV/E91BPqMMltZygMN4GWHvzxmvqzwF8NNM8H2SW9nZ+Vjj7vpXY6P4aitowpQcdEx0ArpLex8n5R92qhQcnzVNTwsRipS0Wxn2doUiwNu0c7AKvRWpLFuBjGc+9XkGOB909aimUDeAR7YOcV3wj2PJlO5BhQxDE8dM9Kae+cdakC5Yg/OuO3emuNnIG0ela9dEYsYCevGKmVhGcgcHtTFC7c4Bft7etP8AlX7wPtitLdw0EALNxjbTztAI4FOCqOo+lMdN5yOOKdoibK8gLZHQ9c1VuMleTxVl8jJI+fHrVGUlhkjA9M96pWFaxBcKxQHIPOACc/nVNkYsSQMgEnFXpYx1x19KqXC/MFBIPU076WsG5XSMtknqDU6oeAFPNOQFQc96kEJYjjAwcE1F9BMETaMnmpI4kZdxOOv51KyjqBx+dOkQvsJ4A607iIlj/iPI7UjKNvSrC4KhB1Xrn3pjZxgHnP4UuXqOxBtZEOc56VVvJSqEHsckfTNW7jJiG7t1xWLqlwc4DkbxtJzzzVpMUrnKeNPFEXh3SdR1KcpsjjYjPXIHb61+avxF8VT+LfFuo6lO4IkkOzr07V9NftefEf7FbDw7aT5kclXcH+HGea+PJWJ4IJx3rsnFQSicKTnV5+iIpyScqfwqEN8oz1Bpzk7sgYxTCC2So5FYHc7gzfLz19qN3y4XJpOvXGRyKejFeQRnvRtuFurEYYX5V9KVH3bifuigAhiD0703bzhX5NCsK49n3oh6YpgcEbvy+tIoA4YZNO2fJgHIqX7pVwZ+h4cUu5VXgc0zaEGDyB2p4XJYsMY6CtIvqxJNjU3yLjPA/M1J3wM8dqbjHIwO3FETc5PIqF7zuh26CbjnBHTtU0R3Eg46VC+XwTwG7VMqqEwARmm1zaMT7IGcZwPpkUkoDg8Z7A0hAC8cAUpO1AAc+mKOVIbbSSY3bsAI6ZxUq5Pyk8U0soQnlTmmKTySOnqaHfqRfUcyHdgsdvNKFDIDjI9ab5gAAzSMC4BGVI5pWdr2NG2PZh5gIx0xSAAZzxk0mNvC9O4I70rLgIcYI6/Wlr1J13GDIxnv1qRgFZCvTFNH3jnkUpHcng1okktCebyA/MuPWmqhXnqfWkDY3YGSKeQCmOgHajVFK7HiQkOvYY6U377gEgDnP5U0YTAHbnrSqMFz6j9azu9xWsAf5sj6UjBmXn5D70mSOetO3hBlud1Um3sOOuo0ttYc5A4qQYRicc+tQht3HHpzUqjIOeQKejFvsIzE4PpSsxUgnnjrQdgTIBz7+tNBd3weFFN6ILvYHzkE9DTgoKZ447DvTSCH+boaCNqZANTfuw95EiOVjfJ46YoEanjPqCPeoieOOAacJdnBPPrV3vohbvUUkhTnjFAMgPqKarDdkd+tP3LuGTUSlZ2Q2+g1lMqMDwTwOaWNA+fTtSqFznIf6UpPOTxj071F5bldLhnauP73GKcoMecHjvSDJ5J+lRljxnkfzrRWsCsTh1HbLUm88kj5j0FR+Xjk9KVpieV6j1qHTW6Fp0JoyMYPekC7ZOpCimISyFsrzzg8UgfCIe/NUtNw3JDJjLAdTT2m+cgP06VAJQfvcGpAeg5J6U3d7INSwHJAy3PtUiXBX5TjGc1SdmBJ6c8Cm7S3Tr1/Wi2mpTt2Nyw1y80m5jnsbuWzmDZDREj8a+hPhV+2r4v8CTJFqsp1zT1ADeaSrqB1wc4PFfM3mk9TyBipBIeCcnAxxUOyVkc06Seq0Z+qXwx/a58B/EuKJHv49LvnOPLmcLz9ScV7ZbiK/txNaTxXMTj78bA1+I0F+YJB5RMZH8ScEfjXrnwy/ac8Z/DZoxaapc3luMbobmQMOvbI4pcievUSdSmrS977kfq0FPbrSE54OTnqfevmT4Yft5eGvFHkWnieL+zLrhfNAO3J9xX0j4f8RaF4sto59I1OC4if5t4kB/kaiVOcNWbRqRloW92xST8wpV3EAkYJ9aPLaNypBHJ9eaAxdskYx09KhlCh8NgAd80hTcc7x+dB4fJHHSlKs2MbcAY7Ul5AJcmG1GZ7hIlI7HPP4VzWv/EbRdDR3ku4S8S8jzF/D5c5r4t8eftfXV7BKthIZFIIVpPlOfx614J4p+Kuu+JHdjqDoCp3CPIBJ9T1/WtlBLZamTqzk/cj959v+O/2udK0lJLe2vAbgHOyIkDBP0NfO/jf9qzV9e82HTy1tE2QxcD8wQcmvn+61V7s7pZTI2AMk5NU3ud4BGAR2Ht607PqP2cpXc5fI6jXvH+say5+0XjyqG+VSTjB9v8A9dc4ZsuCWIB5PPqKqGcg4GC2e1QltzYzzUNRbtYIQjF+6izJNkrk5AqKZ9xyw4A4xUayAkDG7I5okIxxnFXJ6JJGrSS0HNISMg/jUZVk+boTzz15qMjL7QTz1p25/nbqFBPNUm4rQcY6ajgw4LYH0qNmyJAchh0z0PNBYyqBwtIzE8DkCiTkw5h4wcE9T0ppTy9gPQc1DJISmB+Ap+4HBPDYIoSVtwei0Edgck7gOgpWGzoMDvUTDfgA9+nbNOM/Yj5u9Cun3JXoSBycgH5ePrTC4JwhDg/pTWyz5HHIz70uwR5wMqOpFD1vcaaeg4gBwR6Hj3pGcsMHg0xJfMyQCOcU9pM7B2qYxW7KsR5YPz09aR8DgHnr19ac26RxjAA601mUD7nOcda0XvO5LSsG4NjHYU4gNsIB6c81EjiJyRHvXB689afIzDlR09uKiXNcSTHbCsgI6ZqOQMXII4z171Ih35IBxTDyXHbPGaprTYdmxEbHBGT60rMuw5zmmsoCZHPOKGAX5iOCc9elRFdhtsC/lu6Z5yaa7sMLjjtSoA/z9eetOZAct6etNwvoK19gfGAW6VGVKKMH5T2p4bKhcZOOucU1spuA60fC7IbWuorL8gC9CKaRjBzz6UuWOMnCnuOopW3LGQvy5434qkkPZjXclgTwKcJCjkA9aZnbgA/jSoh35Y8+9Va5LTDG3FK4yxIPvRsZcMSMdAKahzvYDpWadtGCXKgVt+exFOUZHPGaYMu+D92h0JODjjnimldjaW4Mme5I96AwbCjg+lCBm6HntRkAElskGm1Z7hbS5IVwgz1Pf3pBgsd5pSSy4z2GKaATgHr3qUk2OzQ5mbOQfal2AuSDg9aSLHV+R70qEjkDI/LGTVKydrFXtZifMP8Aa/pTmXIBI5zg4pgJKknjk9KUA7Qqgn1zU6NkNu+guT5vQBcUpQ9e3SgoQ+08AL096QSb8DGMfrTlHawuuqIpCD1HtkUJgZUDnqeKdnJyScelRqMSYxz1z/KpSa3C19QDBXwATnNNLlnGBninlAOT1NJGfLfcT8uD0qrX1BOwB+MY684pSu1xjkk9KD0ZscGheTnPPSlutUDuDo27B45ppxggnGKf/rExzlaQxKUJyD9KlNPQdtBYj5ZC5ySOKkjDdfzzxUbH5Yyo4XjP40/ad2c/lTenQWnQtxyAvhSCOnXNfof+x545PiDwLbCWTN1YYgZM4wATj9K/Oy1Vd5G/B/rX0z+xT4zGleNrzSriXi8GYwehKjn8atpyTRjJuLTP0zs5BPaRuoyzAn9amKb8M/JHOPpWP4buWuIcbwSnQZ9ea3MFthPSvOe9j04u6HqeAO9ORSuc8+lAwRk9ad147Y61NtR9QXnn9Kk/3qI03CnE/dFOyDYbkq3TNIF3AhfmqQj1poGDxwfSqtcNiMrlc96iZD0AyTVoqCvpTSD0wfrihaBuV1DZKkHH6VII84pyps5zTguZTt5XjFTuSCxGm+Vjg8e9WE44P5UAAhgM5B64o6FJlMQLvyOtKse77xxx1qywYrzx3poRcc96ErCdyHbkcU0qxzx+dWFTHA/On4GOetIfoZN1b4cMB8y8j8ayry2xwTngnGO9dHJCT16Vn3dqOozinuJ3ehxupaeJEyRk56VxXiHRCryNGcS7TggcZ/D0r1G5tS5A4x78Vh39gG3qQMrkcetS+5pGSjojxDxl8ONI+Jel/YtSCwalEBsuV45FfM3jTwRqfwy1tLbVYmks8YjuYxkEZPPWvtjU9BdWd0A3j5s/Ssq+03T/ABZpsul63DHJEylVdxyM8DntWU4O14fcelQxTpbnyXYa4ZbfaTvXqvPY+taen3e5HzHz3ye1XPij8F9T+G9yb/TY7jUNLcEnyxuKc8fUVxem+JlkQP5n77btKEcgnjkCuaykk4rbue/SrJ+9F7nSSTZmAzkc9STj6e1VJWJAcFgjDlB/LNUv7Qd1G3BbGSQOMd/xp096WgQxYAwcc5555IzV2a0Ozcf5giaMI8kZKfOcd+aqnEvmMZfKdT8q7vmYE/ypJtQ6ea/ITOAD1NUrXVftChdjSSjjYIzk/pSXVNmEpJJu5q3KqfIEUqEuDuGOn41VYPC+C5yeCOMYBqzb+H9c1YJ5el3US7jscgDIHOOT3rfg+GfiuWEE6PIC/QjJ4pxqxg+W5g68YJI5lkZcu0ZIccFmGBj8aoSyHcCRj27V1b/CbxxdyER6cAqE+oz+eKkT4G+OLnZvtIomPGMHknp3NOVWMXdsn6zC+pxM13HC+6XIboM+/wBK674efCLXviNeBkt5LLSs/NdlsHb7L71678If2XXtdmoeLws84b5YmOcenINfRWlaSmn24tLaKOCAfLiJcZFYRlUqt9F+JyV8ZGOkdTifAHwv0bwDZR2+n25nuDy9zLyxPfmvQLDS1Ub3wH5Oau21jFEyISA/P1q/9mGwYBwDxXZCio/CjwatXmfNcghg28kbjU8alXyOlPWMjgjGKVkyefu10KNjjk+bcjd9q89DnJqNmLoijgA/nUskYbjIZfpSMpOc9TWqta5k/IaVyvTAxUXl4+9jaM5zUvl+aAScDByM4PFORSeSCFyevejmW6JIkizkgY9asbCocjgHC5oWIFywOwH1pT9zaSCR2q1LmC6IXTbxnNRyRsMlM7T3qaZyWLMf0qGR8Ac5z1A9aaVhWRWk4fHIB6ZGDzVZ1HIUDj1+tTSz4yx++OB+NU2mUOQ/vTavoSQyuRgHp7VDGp83JYg+tK0vmkADk+nrTwgbGJMEH60rWAAmTwCSe4qwigoD371E+9lOwjK+vv8ASpQwIIwRkdu1Go2G0EnGQwA78U5vuen+NAiAQKD2znPWk27kJfn0wMUWtuIAWBGR8gFISg3lmwoBI+tHzFMkY6moZsKzk9GUAD3HWjoBRurvEZJJCknHpxXB/EHxPF4d8PXupzSjbbQkgE4+bqcfhXXaldG2Hloco3FfGX7XPxXEs8nhiwlwjDMxRuduMEfjXXRj9p7HHXq8q5Y7s+cviJ4ruPGPim81G5leTzHbYT6ZOP0NctK2M5HB/OpWkDud5J4GM+oqBzk4PU96znZSubU4csUhrS/MBgfjTWIPJyMjk80jn5sA5IFA+dOf/wBdF2bCx4GCOCe9DZJ6jPvQSemM46GmmM9e5bmi76jvpqO525zkDqKTJ3gr1PPNBQDq3rSKSp56DvU6PW4lZ7jxnbuPLd8UxWIXjHPNKD37GlyVBA9OfrVJxfmFxdp3YPOR+tNbhQeopUDDkkjvzSq27gjIFDaHfsLwOnQilUsVORwO1RsD52Pug09yWwSeDxkGrTsTqQqzM+cce9TgFZSCTg/pSofkCgfLT5XVmXt6+9RzRHewhGE25JpqZVhxwPWmoCcAdTwM0gBOQcn6U+g7ti7ipJP4GnIC/wB5s+lRq5+8QBipCxUYGe/Joa03BNBI+0Zx3ok25B7j0o3b5eeF+lNwxc4I6c1Mdw5ncdjcwIyM85pzuXLj0AH5VFv2Ljmnx/MMmhrmZLYHKgkn8KQAg4ORmkdWz2pynCAZqmrbhpux2QqAj0qON1LEk5py+pXj2ppCggEe9K93YpJvQCC2Md6dtwNobrx/k0hO/kcHsB0p8cgjQgnOe1U1bQVrCKsiqDxtxSK5LYIyOcUrP8oBbrTPNA4z09qlJ20C/kOIQnngHr9RTh9737UxEV1JGcjt65p4xu6c4qtbXYcttbEZzvyeacCxY4H4U5ThSXPPTmmK204Q9e9Pm01Jt1AhgVIP1oRhkhuc0rEBME/xDjHXmnYLZA4xzms7O90Xyuw048v5T81IVKoQCDnrmlKYwWIJPGKONu3AHOc01dbis9xCQuAvI75p6IzvhF+brSKAOc5BPQ0pkI5Qcj0pJS6CWgMhjck8Ej9aaBvPPWnmU7gT696CwAz15NXawOwmzD8vkelDEPKdg4HalDb03dCM0HG8Eev6UrcpSQ8Z6P8Ad+tR7S5PHHrUpXcuSRgUxfv5B4xmm5W1KtETBGfypUAZOnOcUH5mBVycdqjMrK2R0JxU/wB4zd3sTgKeMcmk+6SOetIRgZB59qTcSMZOTQpXYx5BbGT3pykjOQcHioxndg9R0pyOwPI+tHO27Cbi3awpVwnzjgd6FbKZGR600vsODyOuKcyeY5I4WqUL7GttBwJiyHByfenibYuT1NRF1XnrzxRkFePvdaS0djKxoxXSsMuAQOeR3rr/AAZ8UvE/ga7FxomryWYBB8vcdmM+nI/SuExngnCnrT48rkg8D1ocmt2Dipbn2/8ACj/goBd2hitfGdvFKn3ftNuGz9SMV9WeAvjN4N+Jdskuj6vFvY8xSSAHPfqc1+PlrdbWBYcjIGB2rU0nxFd6JeJd6ZdzWU8ZBWSJiMH86LKW5mozjrF3R+0bwsnzMvy9ipyCPrUQc4+6G96/O34Ufty+LfCkkdrryjW7FRguch8fXOK+rPDv7Y3w31zSILu5v0sZnGGgfqv61l7NrYUaql8WjPzBDbE2lydxPB560xpdpwOp61G0nz7hz7fWo2kCtk8A9a0jKTep0K66jmKjYB97PNMZxuICDFITtmLjpjGT05FRMdoyfl/rRJKUrslxaJJHDfKfveopqcJtBOeueueaZt7EYPrShgMjoaeg07WswZ8AsHwRwKGYtsBOe5pCoCgDkE0FWEqngLnApOV2uUrd7CAmM5D/ADHIIx0H40EAID94YxS5J/lTCd+0jgjsKa1dwVuo/HQdMUhVMjB4pM9Rsw3cmmYLEjJIxwT60tJEtX1H7lVtoHPfJpnDZOM4PU5pHGzgryOtNRsDJJI7Cn5Me6sh7sGHTB/rTQmMEnn/AOvTy4OAx470xTk5boamSs7IXJJbji46EfKc/nTm2qNp6dabvXoBge9MMg29CW6daavLQq3KLJxtAHy+uaQbQMg47UiE4Jbr/Wg8lwB1/nUSi72M/ebsxp35xjI7EU7GNnIJ9/Wnj2BPHSo+kmT6dKpvX3TVyHrGRIQP/wBVMJH3Rk9/xpGkZGBH4/SmkEOPfniq1RmpO5MRtiBXhu9NyRnPVuRjmmyfKCByDwKG+7t3fN6+tS+Z6lxaW4owUGevp71GjEPym4f0pxfJODj8KRmCkFegHNOMnsTLzJMB1VfSmsVVmA6+9CxgfOT83bNMcE4OeTV31KTSQBBt+/tHpT3CowA6/wA6ASePQdKQffwO/r/jScpN3GnFAXyG7EcnvSMdykHOBTXXY/HX0NBBHUjBpeZHW9xdmVG78BTmXvjikUCUc9BTlK44PSk9RXZGBhXHP+GabuHQd6GJXIJyDQxCqpQfSk9GtB3uOUgjITPH6005IyR0/SnRqeCTwfTihThnI5U9Qa0Sbew7EQbZzjg08H58EcU8hd2enb6UhHCjB5rOTd7JAklqwKFVyCcdQM80vPUjgj1pH48sdf8ACpHyRgdKm1hWTYpbZwOvaomLHrxnrRkkAj+HtQSOhOMmtLaXB7gnCkdfenxkgkE8g9PagjYcA55x9TS5Bfj72KTaSB26MRnRi4AOe5zmhR8mRnHpQmdx6daQOM8DtgUuVtaC1Gyr6jGajJBGeee9TTuRDkjOM1CqEoB+vpSSu9x9NQU5HGePWjb0G/r7UpTGATQduSeeemKpOzEr9QJVuCT9TS5x9aaqnbkYxjPPrTX4QMeT14os3qVdW1HL/qs55yRxRtKZOfyPejccggcEVHuOQpBx6+9Nxug0tcm25HGOfWnL+76vzioVwB1wakxuQEjjtihOysQrk0SciQHj1rqvh14pk8IeNtI1dVwsUy7wDyVJwf51ysThm296sBd53PwRiknLsRNc0Hc/Y74f6vDqGnWlykm+K4jDAj26fnmvRYGBQEZAI718dfsbfEf/AIST4e2cd3JvvdNY28vUnn7p/LH5V9d6XL9ptgS+TjODXLVhZnTh23G0tzQOCBkU87OAOlRAjnFPVR3BrJaHVuSx4Xgdc0pGOvNRRnHGealK7WwT8wpsVgwZFzkk04Rk89TSKQerYGKckWeRTSXULhtPfpSjj1z2pwTb16ZpcZ60vmTcr/ezn5SpBHv60iFs5PBzUrDHA5OaZgj3FFrblXJBz05JqRMkY7VEo24wetSKvPHWl1uDsO8s5znn3qMxsOe9TjJ60xlYcHijcERqDjA/SlKHHI4qQLt4PJNP28ClYTZWKYxVeWPcMelaJj3LzUDxkKSOtHLqBhTxH0yAc9Ky7m33O2Ux3zXUSwMyksB9ayby3K5IwQB196kDmtT06OTgDluc+9cfq+k45A3gjHy8fjXfzwnnPcd6xb+3BR3chEUZJPYCqSu9ClJ9TjoZo1Q2l6hnt2G35hkivCvjF+zrDdJJrvhnIuWcHyYwAGPeu++IPxP03QZfs8EmbkkggEfyrP8ADPxmKWyRJE298khzxwfyoqYTnV9mXTxjhKy1R4To3wU8e6hKiLpZgz8pklkAAHqRiu68Pfsr6xPHG2q6v9kcsdyQtxt9ua9ti8a3OoIAhCAjrgc1K95cz4EsquQMZXpXK8LPacj0P7Sk/hRx2m/s7eE9KnEt88t/IeGLtx9Tg11em+DfDmkIVstMhjUDGHUHn1z1NSxvvbA+dh1qzDFM5O2BgF9eM/nThhqcehzTxVWa3LloIEOIbW3QrxjaOPfj1rRQPBgr8w5wAemfWqdkshU5TBz0q8mCjmXgDrjj9a6PZx6I5nUlL4hyS3EzARRKM8sSDmtSysCW3n55M9TzSaFNHfGRIDjZ1HGea3EtcR46PjNZuLvqi4yutyjFaMXJYDJOcAcVp2tsqH54/m7c1YhgWNuRtJHX61OLUlcEEkdTT6kuXYTYDsAABoCsDyflHbHWrUaFQQevXJ70zYFJHvWq0MW7lYoypIQNwHPNMVAVAYBCVzjsOKsunq45/WmYK/L0PTNaWbM3YhWHABwcUFQvJ6+tS7W3bQ3TP0pAnXJ56ihJLqTcjCYGT0NOjQ5559qfECoOeQeeaciBWOD9aq3UV+4jLxg/c78d6hK7Tz9096mkb5dhzg8AmoXAMSnf0OMU0m9hEbKqcE8VUmYDIPXnpU8pAQ7nBOT+VZty5cYBwfWizQr9ivNJlSR0x39aoyMflA6AYHHSpZyOp5x0qMjIz1J5qr6i0BWXZk5DZ4xUsADY5AJzweuaaiD5CDgDk++aeqHzQfurzk0N3BvUmGAmWIGPzpMNuy3Prjin7AU3qoNSn512tkgc4J4pLYRGv7tMAZPY5okVgnPU84pxClAMHHUYOOajccADoO9O415jAwC4PDfpVW6ICPlxuCkjJx07VOzYG0du9YOqXO0PI5wiAsx6cAd6qMeZpIUtDg/i544h8E+E7y+nnEbtGwjLnGGwcV+aXibxBP4i1a41C7LvPMxPPoa93/at+LEfi7Xzo1qd9lb4bgnG4AivnKQl2z2HrXZOXJH2aWx59G1WTnLpsRswfIz3zzUcihzkH2p0uVbn3qIgsUII4HSubS17HerXsDKNpx1FJGScds0NxsJ4HOaUMN/HTFNJPUdk3oIJPLYA/wCeaUEscHnnI5pF+ds9MCkP30znIyaYWkyRiU3nqetM3s6NnHPenbhvwDz+dNJUNjnPtUJxTswS1sGBtwO9DIFC7jgdvrUmVUZzk+9NZ9nB5BPQ+taJ7qw9mNLnOGP5+lOXA6NkjrSHDfeH0NKU2qGHWptqhN3Y0YkHPUUp+U7B0PelJIORj3FCYZ+ffg9q0vfcNtEybywq4B5JpgXAK54JyakVyqAnBPp3FRu+XwckHtWVtRNsc2Py6c1G7HaCKOqjAxzyaGBPBxjpWiQa7sUIDgk9acfv5ByKaqBeM9KduBU9s1D97cb16Ap3dB+Zpro0bnA4pQhKfLnPbinvIWX3pLRaINOxGVHTt0/OiMFF2joeKdsxkgZPvQoJ2k571Vm0DWgnOeetJ0XIwc04Fm6fdxSnAbjv2qGrMSVhFcn5QM/40GPIycbvSmglH46H+dO3EAgfeH9aOZroU9Bij5wMdeeKV8LyOop0POWPOOKSNgMkYzV26k7oQfvOpIP+TTgw4B5A4ORTWYbc/wASmlIMiDAxu5P1p6IrpqCcNn6inpnqSPwpm4Kcj6UbgqbBnrmlzFK1hHJ3eoFNZtoG0cZ4pzMRyAT9fWmtITxnindysiL30HFVcgk59R70pVg/emhjjOAPSpWdnXJ/MVLt8NhPXQQn5sHgjpilVkVeR8xpuAfmJyR0oZtxJHA7VNk9GSkxwGXwemOlKAp+VD83PamZ2/PihflJJ471asla5fkOwNuCeRzzQXDAAjFNG1mJPUd6GbPAHbtSVnqSmr2QYBlyM5qQMQxUAA+9ICeAcH6+tM2tITj1xTbvrYak9hZCCSDyaVJNi5HA6EU1QoU47UAsAMDcM9KVk1dIS0F4C5+6c0/gxEDjB6mm5LtyOD0poLZIHrStsU0OVcthuntUgBXIAzUYIzknGMUjpjkd6em7BJyWw5Y2UkkYJ96l3g98E1CZShAAz2peA248Y7+9CfkHkOfLqHIwQcE80gYs3ByKc8+9B78GowCvAyT7Ci3UE0h0eR1A/GnMrDkDn2prDb2IPpSlgUGM5qFa5LV2SCbYAM9Pxo88hiQMqahKgP1yT1pzMSoPQHrQ4qTsOxMXKEENzUoZmAI4B9elVkIkBXOAKlSXPyjgdea0VvhBO+hYhlkB2Fhnp7GpnuRnqF46c1nuV3YU4PoBnmpEkCrh3Ct6VSclotRNJMtIzr0IDAVHK5BJPJNBZlGRt9+aYuSvPephomaJK245GYg5ORQ3ztkdPc0iZAJJ4FOODjtnOT2qFGWtmDWlgTKgknIIPX2pvBXIHQHJoEiKp70u1y2R8oHJzVq/UhJroNXd1/rTDIx479c0u1hkHqfwp6nHyn6Uno9i23YYCRgknHpSIMtkfJnvQfm6dBSBTHkPn8Kn4tg+EViTy3QfnTt+5RTQBnnJPXApCGJ56dabWgNoCcqSeoOc05ixjwU57GlcBMAHCnrQFAbI9CAapKKQovUjP3QD1Bzn2ozkE46Zx9adxubtkU2TAAAXJziptcb8xwUNyTwMUzaCm8HnOKVX8uUJj9KaCFBU47gGlyO4JdhrAr83JOc0CTJ4HNKQ2CF56/ypiK6tjHPfPvWjs9BXZKxK8ngYwaiL+nI5/wA5p23sxzTUUovJyuehpcrS0BaO4F92Mjp6HqKM7m+XoOtPcfNuHQ9KbkoOE5NQ4uw1qCszLsAHWkb924GcnNOGU57moyh3Fj17UKXKrFJvYdtwSR3p5xswMf8A16bzuAHQjOT60CLe+S2MdPeqUk9yWrsTdsbLA8elDnGWqSQYwByc8800sdgUjkfrUvRpoi12RxyZXB+XNAj3A/WpJAdwOBjHIxUYZhnHAFXq2Xbl3FzkevY0nlg8DkU8NuXjqaYADk9TQ7IS8gEeBtzx25oZT938TTtpjG8dKCT26HvT1auUo32EUjdhRke9N++xUj8aM9weaA+Rj2IFZWb1J20F2MvIGBkY9/WnH5uByD0pAQ/R+OgFEYMa7cH2NWrvcLiNjoaH6gZ6daRy3Ugn160FtrgmlzpXBu4oPcdun40vzFe5IpXA+Rx0I5p28/hUu1tQutrkYPXPC9D9akU5w3t0pqndkYwewpZAd6EnHHamlF9RWBTtyX5PXikC9yecHAPuKfGA28jkUhXIyB0460NXNI6aMYq7BkAk+tPhYLk5wfQimglR7e1MUgsznp0przJa1HysHXJ4zmowuFyP/wBdTLJG+M9lNVXzG/HfrUpX1Q9OpIGGcEYNIHCfeTPNO254HU4prcsQe3c00k+gnewjMzJkoSuTTgFC9M4FJvUptI6env700Argjhe4NW9AdrD254HQc1GfmwMflTuX5z8vtTSgAJQ8ZHFOyQJaXsP4bk8Y9acDkFQetN/iAPSlXjkHOKhpdGPRLUcid+/fHtViJxz1IB61AW3YHAPYVKjunC9G6iqWiSBStoe+fsl/EQ+EviKLGSTy7LUVw4P3S4GAfrg1+m/g7VVvLMAOHwoyRzkmvxa0/UJNNvYLu2cxzwMHUg4GRzX6k/s1+P4vGfgnTLuLHmSIFlwejDjmoqaq6MYzcKtnsz6CU7XyOh55qxtLYzVaJ1kxt4HSrQYbuTyetcV1fU9G/UIx1PTHWpVAbnFRqctkc1NGhAUj8aTYMbt+YEjkVMoyMHpQBhgV/WkAw2TS3JSuSbfmxn5aR8HoOfWgDK47U4Nnjirskhkf3Ogpm3t3qVjwfypjAryKQDVOQAeoqUAngYApBg9TyKM9xS06BoSq3GDThy3PWol5b1FSxkbjwOau4WAjvQMbsnOKc6BunGKEUnGPmoAQEMxC55pPLD8HoKk2EcdDSspXGRjiizsSVJxleBgVm3KdyMitS4yFPrWbdzLbQyySECNVyxPbipUbsTfLuYGriONHlciOIHJJ9q+cvjN8b4dK36fpUhkuZAVbHQYp37RH7QQ01P7I0aUmVzsfy+uDnJr5XM8tzcF2neSSRzlvvEknpXoQp+yje5xSqOq+WD0JdTlu767kv5ZRLcMSQ8pY4JPIGD7103guHxDq9ysNto9xcIxGJhu4B6kntXYfDj4ZC/s3vtTz5IJ2x56j1r0ybx1pXhawNppFsJJ1BweOD6k1lF1Kj9xad2dCjCmk5fcXPCvgHVYYQdRlitmJG0ZBwOv51088/hrRYcX16XccZDAL/OvJtS8X6zqeTPetHCAdyA9+ffH6Vw+teI0tIk8y8MshBAQnJ4GfpW0MLzP3nczlWsvdVj3+5+K3hjT3CW8DTueflIIH6nFZ938dbG2Ja0spJc8MDtIB+vp+NfMMvi2aTBTLMVBORg8k+9ObxXd7/IXJJHQHiupYaknZL7zB1alrts+ir740XVyxKWUcQweARkfiD/WuYvvi5qd6gQII1z8pBz19c9q8Rf4mxrDAsmI2UEPzyTn17/lWbd/FZG4R4tqEYzgDHvjGa644daWM3Lm2ue1WPxP1/wAPXsWordkxI2XixhGUdQK+qfh/430z4g6NFqFhKDIQPMjJHynvX5t6z8SEuYs/bIvJA/1UWeDnk89asfDT9oa4+F3ieO+spZZdPdsXFsRjK+vXGa5cRh4TjdNXRrSqSg7rY/UyLnAOCtTFcYwMCuO+FXxN0T4r+GLfV9HuUkVlG9BjKnuCOxFdrEQ3BNeA4uLsegpKaUkxux35PI9c03y92N3XNSgjb70141kwd5Tbzx3raL0M2yvLGR93imMF3FhnHvVmRS3IIx71BIgOcA9O1NEaIrsfTr/jTlUMxBPFShTnkZx607YrKxZOQeDmtCdyJYgMH24poAhLHe/PUDmpmQ4yXByeAO1MdPmA68VKbTsO10RO3zAgcD1qvM/yfjU0rMyhVPAOT+VVZAvTPXrV7CuUbqX5cAHJP4VQMhyf4SPyzVuV0Y4JztPODVG4dVUEZOTyPalrIkrsvmg5PHp71JtBUAUgZGw4EY/2UOc4/GpEQt8wBwe31o1K3FQDpjmhSWDEjAGafEGHzEgFWGM0E9lHy/kKT3Cw6D7gC/N9alDZHJ5HamqcLkD3pSqht5wCep71T0HpYQuS3ApkrHdn2xikdyz8kj0qvcS7ck9KW7RBBd3XlocORnsPWvCP2jvixD4C8HFRJm/ug0aBDzk//Wr1DxXr0Wj2Fzd3EgiihQyHJx0Ga/N742fEq6+Iniu4meX/AEOCRlhAOc89a76aUI88jirN1Jeyjuzz7UNQlvbmWa4kMkzMSWJ9ST1/GqEkm5Qp7ihyS+TzjtTWcFcsMZ6CsXbmbOhQjBJIilkDRBT971pgfy1AHP0oYkv0FLtxx3qG9TRa6j0idwQeRnOSaJFOAR2z/k0iFlJBJ2/WmqQQTkge9ZvmQ1cVWPKkfQD3oK5bJ4buKUIo5J5xSOUZwD1+taqzWwDi/wDDjGB1pHyWB/lTZNxfB5zT1UbtrDBxxRogAEMduM4559acGLLg/eHtSBcuTjP09adjlyOf8aFo7oCMttXBzz1pGUMvJ4PNByefShCdnI61T11WgtnoJKewOB24qxENuxsAt6Gq6qGfBIK9asFwMD+Gp2HrfYZMCHOOM896AylccljSSnHBPJ6UqJgjfj3NVfqwd0OXOz0IPNMeSnyrggU1EwTk7uOlJb3Hq9RnVcY+hpWJ2gAYBp752AgZpCxdumOOOKptLoPR7gXKJ8pJwcGlTjg0jHaQD0NGRwR0FRJrsRJAJMkjnHtQEw/GRmnZ+XA4PtzTXz1J9qcXZaDUewrg7gAcA9aIyeVNIHK8A5PaglmPJ4xRZvcG2thVb5ScZI9aaTtO4jBY05AzfKOfTFAwRg856fWldrZh7w0EqOTTmII4HanNGCwA6daaG2kjqaErjukxhOIsjrkVIGzHkmm7htIYDBHH1pOCmT92qu37omODHgZB9KUEdTyKIxswR/OlIHOBmpULD3Qhw3r7U1UEff72aAN/sB1oLBmBH3fWhN30FZdBY2zweo5zR9+LPRun50okJckD65FN37wMjBPINU7roJpJi+VtAGcY60oI5AO8fWmuuVB7dKSQsFwah6jshx+XAFKyMeTyPrQg3R4JxTWHzZ544x9aFZIFYdH6Y49aAPmyv0pNuPunj3pUfDYOc/zq1a2w1aI6Ujbg9TTgQowDz/jULZBGOlOYGVwQeozSSt5E8qvcV2I4x160+MhcgDHcmmu+OMce9MbcEJUY7mns9WGtx7ZVic55pFdWfjjg/nT0bdjJ+tNmiCDOBkjI/GptqO40xkEevU+9I8zAJkZ5p+SFBPcCgtltp5OPpTasDsCktyOhoKfLjoB1zTQNjZLcYp5AJ689MVKSvdjSW7YiqTyqdPSn5YIQACMY5pEJRiu/jk015csOuM80JuTtYpXlsCMyjYUAX1A/nTWUl8n07U5W+XB5U0pUpk78nHer30M7O+o4lfLGPvDrREGGQyZ9PpSFAcEA89TS7sHGcD3NK9tBiGVd3QIO+KfEC2SRx2pijzDyOnGakLopySB+OBTe2iKSvqIMYGTgk8GgsVOMbvekcq2T3zkfWlX96NzKCT3pKNlqS79yztYtgd+op3O/A4pFhO3IOSB3pnn7OSCW/rWm6NeZ9SbG7I7HtTDgnaRx2pMl2Djj+dNeViScfTNRutCbq2ggUbfrU2duMHp1qMBjgAZOKSNSeT39eKWiBJskLE9R7imDOcselLLMqfKBxyDzUQIb5gDjvijRboTktmPTCZJNKcpk/wAP5mkBEkKsOucYNN3AOc8mpsr6CQ5FJBKjGRyT2pcHGCM7e9MZSXyDgEc4pyz7Rg8+/rSko7oq1nZoRSByw5zx9KcXwm0UrliQig5Izntim7SyAngH+dQmnoKVloIx+YkDoDTIxxlj7inHI6H73emkAO+T16YrdJJC2Q4AFCRglfX3pgQlMHBGOnvSBt3A70B8IMgkg9aLXEkCt5PqT/KlMh2Y744oVl3HvnNKV3c+nWp0KutmNONvPXH60Iu1Djn1oYKEJ7ZFND+nTOaV0CuOIJjUZ7frTRnqeCOKfuwOe44phY/MSOKpN3sPW2o5m+d2HTFIjfLkHLH16015AQgHSkbHYfN6CqcUKyRIWxwPu4600JvTJJPPSjcVRc9zRyjZJzmh2SsTFa6DY3y5xyFFK7MnXqeaVx8oK4AP40MuHwTvAFSmuqL1TGGR92SfrmnJjkA9eab5ZPA6c80qJg4BGcVacbaEcw4DHzHvRgKxAwabsK5JNOZlCknjPeolLoWkwjGeQeB2OaXG5jn5O9MLnaMf5zS9ep4B4qVZPUEM3c8DpTkx1HHHWk27nBBAH9afGuBkkE9xTlruJStoNEfcY64+tGMcDikZSE39vY0qsAuD95h0qU3FXDcC7YyeR0zQzEqnIJqNHIJURlx65pwyG3DjtimnfVlX0sSAeXn1pCcc55HakBwc96CVPI6mne7sJWH794G3gmkC7mwDznrQrY4280bcMBxg96LNPYXNqAHJIHIpEwcg8GpFG0MB17VHkB8jq1O3SwadR3mAN8p49KFAY4HftSYUs4A4xQjHIA7HNPlsht2sKCEYgDHPNQXCkMCTgNmre8cs2MnNQSFSMnoOmfrWahrcmxGGx16noaMtuwT1oD84flR0oYLgMX6evSmuW+oeoeVtbI6H3pXbcE55pMngDrnigLtbPepSb0Zpe62AY5PpzTd579KASck5xSlQ6bRnI61du5KuI5IOQM9uacJC67QAOeKAduOcnOOTTdpDHBwe2abRHUmWYR8HkEdakjkZiCeKhRP3fHJJp5Ycc1DfYuOjuWv4SOgPWvpz9jL4oS6B4qn8PXEpS2vIi8AzwHXsPrXzAspbJ4NbPhnxFL4Y1+w1SB9k1pKJBjuP4h+VbQWltzKqtOZatH7YaHeSahpcTgb8Jgn3zWouHIOMnHevIfgR4/i8ZeD9M1BZC6SQjds7k/4GvXlT5duenpXnyjyux1UZ88bjwCvXINTjO01Duz2xjipYpMDBH0rPrY1epLknpxmnKq+/NNAz8x6VLycHNVyoAdccg8A03pn35qRh1AIpgz0PHtRYTEbv3pFI6Z5p/X8KYSQMjk07XC4in5STxk4pcd+opN2BwKUPmk0HqKNw4PFSAjoSKaH3sMnPrQG5yaeg9SXB/OkPXjinKcilH3sdalIkkVOM5zSEYp6YA4psjKE5zuqgKtwwCOWOB6k96+Vf2mfj3/wjLS6Np1wEuJcKXXrjHXj2r1j9oT4s2Xwv8F3d3PKsc4Q7AT1bHFfmRrPj+Xxzq8msTXReaVyy5bkDkYxnNehTp8seZnBUqc8vZmxc3zaleyXb3BMzlmMkmep9utdh8LrGx1S8kuL/AB5UBDqCRg9+mfWvJ77WwAY3k4kwxfgfhnNUYfGbeHp/NtZRk4yBzkD8cVooKesx8yp6xX6n1prvj1FtktrL9xGvy/IMZz7Vyh1y201B9pJ3MWIkkb15/SvBNX+Mt1cQAwQeW5OC/cH656VymreNNU1ZH3zuiPy2GOfwrr5qNHd/cYx9pNuR7v4l+KUNtCUEsZC5+6Tkk+/evLNY+Iq3j718wMrZAyeOPUV5680sjIWkd+DnJzzUUzMj7QcEjn0NYvFX+FWRapK7kzsLz4k3bQ4VBuOEBXrj/PesW48ZalcIV+0SBSckdKxRNufaCBj1o2mVS2eQccVyyrTb3NPZqxZm1m4n4MhHGcg1WNzIzby5zjvmmjPA/iXPakAeVz6ClzSbu2XZW2GjezlndznkZJP1p/mbSAG3nvkU4JuXOM7e/rUe3Dc9utS3Le5DSWqPXP2fP2gNU+BniiK4SR5dFmcC6tgflwTjI9CM1+svg7xXpvjjw5aa3pkqXFvPGrgxnPWvxFeJJPkODuHINfUn7EX7R1x8N/ES+FNauWOi3TbLZpDxG5PTPof5/jSlTdSKb3JjzU9baM/SwjPsetLgAYOdxHH1p9vLHe2qXFu++M4Yn2NTbMfMK5uljp63RUVSOoyD1prx7cjtVw4VMcn1qHBcAZyR0+maaTsKRWIA/wB6o9xcoAhBPQVI6Yk3EdutRs3lkntViYwtvcggD6VE8jYcn7oztp7P/FnrVSeVwp28j/Giz6IBszjknqaoXEokzjipp5VC88H1rOaYybxkDb/WqsyCFgF5OATVOV/lI5qSdugIzznNQsCWHoaSAfABGEIwMDGR9at4AOWOR3qCJccDHPvU+dqle/XHHFGtwHZOdq/dbk59KcqIuQ2enb1pkUqLgk8YwM+tSKMYPUnqKT0ZYjZ29eaj3ZIwPl75PNSuECuxJyBkDHWoGxnIp7iQOMJIf7uD+FZd7cGNX3HMYUsc+gq1ezEJJ8wGDgg9+e1eM/H74rRfDnw3cM8+biSIhBnkE54ranDndjCrVVON2eG/tdfGATA+GdLuUCvH+/MZ56kEEg+lfIXm8AA5Iz1q9rmu3Gt39xfXREk87Escc89KyRIF5PB6VrOV3aOxnQg1ect2LuAfA5JyfxpkhPXHPoKDIZMMO3QACmyscjH3u9YNHS+7G+TuOTkZ7UbiFwOO+aVeGGDyRzQ7bvYc4pSVkAm1gjNkZ9qJFwMEckd+tDPwMnA9v60pO8cPjFOOi01BPuMYLGgDHqc5p5TcnY55FMU79oPNJyWyPuniqUmx3uSv8yADAIGDUYD7cnmnEq2Mj1oMo4+lHurcod8ykEHJNKXByACPWkIwiknt+tEZ2tnsf1pKXWxANuXG09OtMkkZW7kdgKczY989qTAdsn8aPiegJofCoPznAOOKV8fgDQsYXt9KQjspxjrmh83Ydne45ME5J9cU1unOcetOk9cjGP1piOSnqOtXZ20FrfUI3Jxnkd6d9zJHPOc0sZUgk8HtTFx07e1JXW41oKHOCe1JI3zJz1HNKSVU5+72oAJOM8Vm1O9ybtvcbnnBz7VKgTbz2psZyQCMntmmg4UnOCck596Ltj0HEDccCiNjK5DHYtNU7mZvy9KAofCnjnmqemth82lhzgn/AGyKAmBz8nvTVbbkc/X2oVyzZOcelUm5bii7D1dY+Ae+c0jL2Y+4P1oMZ2bxwM8A04oQeehoukw95vRjS2cKOtIq4Yg9fWlVccj7wpXPIZDx3B5pX10FuNYjbjOT6+lLGqrkk9etO4XHvmm7WbnsO1VZdUaJLqKV3YwePejnjBOKRVMmQAeQc+1Dho0Cgg46AU1Z6CatsG3anBz+FNPygcYB96duLY9R7dqQZdumQO9RFpNk31FGHzjOSPmFNDODtwQo6E04AhwAeTnn6UhcFuc8cCr5n1C2o5W2sAB/+smkZ1bjgmgsIxjmm/fIJ+lZNWZTStdDlbam09qUFtuBzz+NA+X5QOTx+BNJIuE5PQ9Per2WqFHUQnHB5OacQVdX7en1oMm3kJgClJQkFU+bFJOLQ20KpCck59eKACSMcHtQRkYI5PekJZecjIoVtkxJ9gCEPlzj/GjcGU5Ocd6SMng5yc092GcHpR10C6ehGrtvwKkCl1yG5pyvjoRjHWockP8Auzznmk79SGncc7BWwDk0N87DJoZEARwc4PI+tNBLZITOf51Wsty7jhsPB6Hjn1pNuF5/KlGHJJHIp2N2ff1qbcrJ5bsaFwuT0pUYZIPIxxSuoKgDr3pvO4Edu1UkviRT7D4yyHHalIHOTkmowS6kA4yc5+lKDt565zTk0wcla1xVVyvt9accY5eiF1beR1xSEBic8VEU0JN20FEmBx1Pagp03jpyaaJCE25y30psjs/J+TParswHY29B8pNO3t2PFNBIXJPQ+lBLIcAZHXNLbYDQYLu3DLtjAyxApiKyjc+BmlABTG/5h2Pv6Uxjsb5c4OetJJqyvcdraIVGKIegPOKa+5ygQcdzT8ZDZ+hqPJBPTH8NU7p7DtpckLHgDj/CljcbsGlyDgjqR3qMqS3GOO+aL6rQVmMkP744ORTopB/q+ij8KfhiuAOelNMYV8Dlfb1okk2U9EJIFHCgjPP40hKjJb8hTtwwQcv/AL3WgGMYIHbrVaWsLRqzHzZVgMnA64pm1eGPXsBS7gCFHfvSODnacYrOzSSQbagWypK43dSfXiiOXfx6dKYxNvyAGxQJC7HaML6d6E2wu5DmXzCQOuabtIG4jp0I704OV5BxTDtOSB09+K01tYYMpDZHyg9aT7vC9aGbaDk4PYUsZG3J69Oaluy0Fa2ohGFyR19KRjI3BJA/z1p0nJ2A9KX+E5P51Kva4c1yMHdlBxjrQ4LPlQPWlbDKrEgGiM7Tg459aUdRqyGtKY8g9f0pQRn5ujDgUhOeAKTycEn7p65quXld2D1FjGVyQMD3pWDHlgOfrTU5yT37U7IbBJpqae4rWEI3DLEofpSgg8k54pRyx/z1qNx2HQ96Eoy6iSVx24fdPU9aQtjr3NKvHBwRj8aao3KSTwKzc1F8rHewrkrgLypoWNQcj73tQvCg8cc0quOuOCeOaXNy7EjtuevB75pjqBwMEHnjmmu3mPgjH41JGMcjpWjlGOqKv2I3JLgDgHrijAZiAeRTmfbyB1zQAAhxjd60pX3Fe40HZxnmnHoG6c4o3ZUAgGlbBBVfXNNN2DVMQKG6nqeKCNp4wTQzKOG7fzqONwz89umaOZbDur6kmTG+O3pQzMWAxge9DqQ2WP4U0gtwWJ54NU/IbkgxjnOBjinqobjBIHNNDFuPugD0zSnJAT3zUWe9iUiQYPIBA96jZgzYx0p27anJ6UxPn+Y4HtTae49R+Bjn9aQxkcY+h+tO3bN+4Ar2qNmLAH0NC1Wgla5Ip2cE9aRGAbI6ZoSMqNw79qccIuMck9qnbYLa7juAmQfrULkHjGT0AqRxgFge4GPXNM3AZBGDQmymiDrwR0/LilaXKbcZOM0/cFXnPOaaQrjA6jiiNuoW8yIAl+QfoKlZjjB6elNBIwDwaM7ue445q7dxaq47kqBn3oB/e568YpMELvHQ8H8KQBguQMjNLla1Fyu9wBUZBHH9acD0JH6AULnHv3pm5gBtIrJblysSE9hkc+tKrb+vTtkU0PvyO9AzHgHHNbWRFiaLCLgdvQVaRsMOB9apozRsCw/Kpt27P8Bz+dZt3srh5I+vf2I/iudI1U+Fby7OyUbrfee4JJr9F9PuVlhSRG3qcgnPevxL8K+I7jwxr1hq1s+JrSUSAjgkA8j8RX60/A34gWvj/wAJWF/A/wAlxEGPPQjqDRVjdXMqTVOpy9GetDGPanxsN2GOB71Ekm5ABkEdasAA8+nUVxRPSuSIoYZqYZDDB+UdajDK3CjA9DT0wvAFPW+hNhXweOQe1IRlsU8jdz3prNnoDmjULjGBGMc05OOMdaTjtTs/LnHNOzHcMAUxk8z5gcEGnYApSCF5o8iRrH5gDRgbeKdgshI429TTeAASetBRJknAHFSLHIMkkY7VGDk4NTh+MCgS0ItxVuaqanqsdjZyyvIgVASwPpzV+VAVwM9M188ftZ/E6PwF4B1MQS+XeSW7LFjqWxj9M1vQpqctWY1ZqEWz4p/bf+MsvjLxaNEtpPMtLV28wA5+lfMFpczwFxEWA7YqTUdQutYv5bu5Msk8zGRmcEnJNT25EfysBn34ziumpNc2hzUqVo+91LA1CeZU83OQNvXvTCTK+N4ds9O9KzBshcHIOKEh3kgDgjvWd29JMpws7oaCI+uTnjp0pxjwQT2zj8akZCuEAxjv61I6AsCBz0pJdGaK73K6ooPTPr+NLIvzkj8qtNH8wBTHH61AyJE285BHelqPyZH5WeSAcDoaRYlB4zyemcU8qNpPJJx1pYoyrAjLcdBVKUe5D0I2JjG7bnGc557Uh4bBTHpj1qzgs2DimSKEcqD1JOfrUpNu7Fe+5D5Z4wPahl2deWqSYgy4CYB6Y9aZKyjg9cfrVSSewcqe4yQ7GQ9WoeWQmOSJzHJGwdGHUMO9ISY8A4JNIRhRnqePpTje4Oa+FH6RfsP/ALSw8c6OPDGv3IGsWyhUMpwZV/hbnqa+wfLZMgkZ/Svww8O+JtR8E69YaxpU7QXlpKsmVJ5API96/Yz4B/Fyx+Mnwx0zW7aQG5Mai4jB5VwPmBHXg1NWC+KIoyt7rZ38wz1xzVSRQfmA+Zatyg9xg1E8ZbIrK1jRlGSTzVzx9RUEpBQLj61ZceWcBBVV5AhOQc4NKzFsQTPn34qi0qtyvXOMZ4qxLxwTk1Su5dyPg88EfWqRJVvJN2QBj1FUx93HH0+lPdgWIyQTye9ViNznHUZ5pt9CkKyvJ8gORzTUAU7TyRUjKMoQ2TjmnpEGbjCepJpXDmQiAJgkDjn2okDFwR364pV5bB5XPUc1PIF4HJ5/GmO1hsb9jjI4p4Rd+49Qc4zxSAHeBjGOtOkGOCecUMlOzI5SrqAhKMuap3MxjBHpViZSv3jjisu/uFXjJCgHdnoMc9fpVRV3ZA5aGL4k1+PSLGe+uX2QxqzFz3wMmvzb+PPxbuviZ4pu5Gk2afC5RI+xxkZ4r239rL49eYknhrSJygcHzpI26DuM+9fH7P8AMSMj3967Jr2ceW550L4ifNbRbeYkrCRsHgY461AwxgYyBQ0pD4bJbJOaGIZixrlW537KwzzCq4AxnsPWmBnDA59jUhUeYMDgDNI69wMj2pysnqGom5lcnO/0xSk+Y2Rx/wDXqMKc8dDTgCGwTgUJIfK0H3VGeT3/ABoIVQQBnHNPZgBx1pmwnDD71K8drj06ixLlcjg9xTZDhueR609SwbBPXrSSIQ3HJoevwiWgo6ZBzilK4x9OlAJVMMOnanA7nyTin/dHsxpyEwOD1FIH/hp0nUDP5UxmzkDr60/h3ZPvLUU5ZiQOAcCljVgpznHbn3pIwSwHQA9/WpmbZ9aSaGrAxA6npTNoHvn0o3MyYPGTyRSGMhiGzgdDT5vMq6QSDKccDrSKvQ0rjLe2OnvQcv8AdGCODQ5RZPMuwHgHPSno5GQRg96YE3fK/HPGO9Ko3Er/AJ4pJoXUUAkcgYHem7d3PX0pGI+6eQKcGVvpj+dXZtaF2dhRknBGAOtDKAwwQAaQk9CSOO1PUBlwf1rODetyUhixkrxjaO9ORMc9+uaTtj1pJZA/Qcik073QP3dgOM5HPrinby65HXNMbAwAckj8qUKyjJIOKq/YSugw3GT1pxz/ABdKYVLcjAp+0IM+tS11YNX1sSMdyAd8cmoVClOePepA37o47c1HGS/XjNNXYaD8gpx24/OmAkcDOaR4wGOM7R0FIu4DOPqaHcpq24/IOM8EU8LnI7nkVGwBwFOV60M43Yxgeoo1S0EOHysQDgDrSLJy+PpSBA3PUHnNPBEY3Doale8FktWNyVOc4A601nU8r3PNOLFBgZwck/jSxkqMHHrVWe6FpLcaQcEjkj8aeY+nOS3B5ppJ+YEfl0pQP4h1Aqnte4+VLYaUYcjp3pXJzk8jrikG4Ed8/wAqkf5eChz9aNd0FrEeC6YPHJp8J2NtPJHOaZvMnBHTilKEYz0z+dOSsimSEtsznODTc7sZ9KePl4A4I64qIDsBk5x9ai11qJ6bEqkcAnp70Sru6ZppXGSOAKSMM/o3PHNC0V0NJvcAT0C0oTa3J6/rTnDL25749KjUk5YDn2pqSZKXK9xSrdAvOeKdt2YJHWk39iOfWh3OBzzjHFPVlLuOLKF59etIWBPByoowWHJ5xyaahUZxg0rO5N7D24cA9MfrTH27QQeetKX3cn6YowDxgZpq3UakPzviBAxnJweOlNVcgkjAPrQQyjBPNNKBhubPFJWlsJpXuSxlVXKHGe4OKa5O05603AHA+6aDKHTgEH8qVuVjvqPDDGANxpXjjLgnOewppG7kHHfmmlC4JB4ArS6eonqOZgOMHrQXbPU0PgoCeo6ilQAL1681Du9hpIuRlgwJPPoaZIA8mC2eaGYdMcjvzSbAZOPve9Ds3ZA7rYe5B4BwCOfrUaxfNg8YqZxtGSg596jUHOF5DUuth6LcfuHKhMj1560bQ2SB8o4NM2ur7Rximh/4RndVbbAo63HeaqrxwB70LJt5PPuKYjZ+X7mKcS+84PSm9dir9EOYE8jkc5qNcscDj0p65KEO/PpSBflJzz/Kp5Wtw12YrAjqBmmk5wcc0oX5QWOXIxikALplegOCau+hLQby74KcH8ulLgBeOGNMIb1z3xS58xsnjJqG+4011Ab1JIwcjpSgk4GMAc8GgybDgYxQ6huDwPY01sLmv1Bvv7hjHr703aNxbnOelOAVQcHIXt60xXJY5HBNTrsgdh2PlyvXPSkB3Lhz36GhBtkJA6jApgYu+48YNVytboSa1HBC4wvAHrSPnjB60K4PGSKXIbeuMAdM0NN9Rq+1xhIO0HrnHFOZstg8AUwKN4A4A5/GlAAUkHkHNNN7MGuw4kAcAe9NQlGyOn+NCc8noT/OnMAMDoB1qW0noPW1mCMRweSe9Ndw5xnpSoRxzxzUTAq+OvPSmlzC0JPvDI60DjvhaBxnJx7Ckj54qdtGNXvqOOGOfUYpAVPBH3f5mgAnk/pTSyAYKcg9TSevQT1HTFSoIPI4NAzwQcGjrhcZB6EetNHB6855FUkmgSAru+Yk5PQUAMeic9xTnz1/u803cxGQSCfSkrg46ky7UXLj1x9ajTc/Xhe2KQ5VeSKeBtwfr+dElfRCaI0jVF5OQc8GhNhBA4zSllZiOM0xvkUYxz3qUnF9xLQcckZODTVBDD2FOwWUHqOlKGztUfeH61fM1ui3qtQ5DYz26U9FYgluvtQUJ5ZMN65pwJTjOM9SKV/ISaQ1PlY5zilViASR2pQj7sA/LTVVl4/L3qrJ62BrqODDbhuaM9qapI+Uk89u1OQbW5NK2ugNjkn2tgDkdu1Nfaz5OATSsCQew9abGpY/f3r70TSsPRCShVQA/dBz0okCucAjBFKCCxH3/X0pC5HQDI/lUxu0Dd9xkqApwPu/rUWMMMHJ6GrXmfIVYZyO2BzVYArJgdK0vbcnQGPKAr3/ACpJPvEHqaexC8dvXFRyS5yMdOM1HNK4nuPbI2r/AA9PzpikrvDdAeMUkZ5Q9MetSFkVcMTn6cU21uaavVkZHygD+Ik5pV+R8nJ9KWJhnryOBxThuDZI57Gqu7Cu0roazY5QcinAHbk8kdKaJNmM4JJwaGHy4NKytoCd9yb5uM9xT+uCOnvTYmyACOKeqg8VmotAtNixCi4BGCfSvq39iX4uSeHfEL+FLy5xBcgvb7j91ienXvXyaHbgAYIrZ8Oa9L4e1mz1a1LR3FnKJARwcDqM/SuiHK7xk9zmqXaut0ft3pN8buAYx8ijJ7knvWghBXrkk4IFeL/s+/Eu3+IHg+y1GCRJDJEBJzyGAwcj617NCxI3Y9q86ceSVjto1FONyxCSOnUVYQ5yR0qsvrUoYDmoNt2T5xx0p3UA+lRiQEZNIDnHvTWmorCl8YFJjbxnIodTuzQB2oYWsBIA5/Ok+91pWApMAfWjcNxSMcnoaXAKsD+FP3ZGB0pFQyMAOuc4NMYkZYc96kDY4PXoafJHwcVBJG3Y/NST1FsiHV777DYTzvwFXGfrX5kfte/Es+PfHkem2kpktrUN5gB4Z9xUj8q+y/2mfiengLwHfyGXy7pkZVGeScZx9cV+Zdrdy674iN3dH97czbgR3yf8K+lwWHVk31PJrydSoorZHrnwo8HaWmm+bd6fHKhJ27lGeB/Ku6m+FngnWxJNPo8STOvzFR0/w/Kqnhpfs+m28SE+YgOcDAAP/wBaur03eWCgAYGeOfevWqYOhON5R1Gqs0/iPO9Q/ZR8NanaSHTLuWwucfI5PAJ/2ehHrXCa/wDskeKdJi36ZcxaxzgpjyyPxJwa+oLPeuDyOOSPetixfCFhIc569cn/AOtXmyy2C0hKxusQ7e9qfnz4o+HnibwfKE1LRLmNuSSoMi4HfcMiudQySZKH72ODwQM/pX6ejbdIiXEEVwD13Dkg9q8+8Y/s1eC/HMk8sdkdKvmBPnQHHJ9jxXn1MHWhsuZGqq05b6HwQUeFyRk9utN/Ie2Ov417j44/ZL8XeEUubvTiut2Kkt+7JWTGf7vIJx6V4zd2k1nMYru3mtnHBSVSp/UVxOylytBdrXoVWwU+bjGcntUe1+M4OOnarTfK2QDtHf3PrUZAkwSSM5pWS1Bq+qICDvBHOe9KwXkjg5yc1IYhkio9iMjk59Ke5ns9SE5Yg46dDRjc3GBng5pGZdm3acDofekMoCnjOeKVhOSEcKEOCC2etQZbnjBJ6ZzUj+3X0qFsplG61pGCe400tUTZB4L4I5r6O/YY+OL/AA0+JI0G+uCmkat8qBj8qyDp+fT8a+ZZZAr8necc1JHcyWs0dxA5SeJg8ZHUH61L00CVPmXOj96IbhLgI8R3xOodT9alkUBM187/ALFPxwi+Lnwxs4bmfOr2CiGcE/NuHQn6j9a+g2l3DLcDOOfWsHFp2sUpX1Kd2rFSEIBxxWVcllf5sEEfjmtC4lyCKzpFVg4JyfrTvroVoUpX9flqjdSEEAuACMEe9WriQtnPUd6z5t27npTaJ2IWbcuAOPWoQxAxj1/WrQ3KADz6fjURhViSR93OCOvNCsx3I4lCuMk7TxinMCc859KewUHIHP8At8CkUNuOODz+dFw3EhCqvByR14xzUgIflD+NCllPPpz7mpIofLyBgDsmMYoukGwu0gZ79jUcijoFyep5qVtyQ885JxVSWQoCVIyASc1K1ehJUuLpZE2jnBK88ZxXiH7RfxcT4ceEp1hlA1O5JjiiznnBHb869H8ceL7bwroM+pXcgijhBIzj5vz71+aHxe+J938S/FNxeO7C2Rz5MbnoDXfSp+zXPJehwVpSqNU4ddzjdY1GbU76e7uJN80zF2PPUnOOazC+5cGlldgcDqD3qEZP4mudy5pe8dUIKmlFCtypYcZPSkPy9cbTQrY4PUetNdd/O7pV6LY2uIR8+QcClMm5cDvxmmnD7MfTNNdWB4+76Ck1F7h5js46nGOgFIMOcscAdKR23KQExTeWbhO+MUrbMGkyVlUDn8aQNlOOf50HcAw2daaCFwD19aTsyWPUZ5IpwTLZ5z1pi8cck052G7noBxQrvQrpqK5z33n60mG4AxzUe0swyMk07nIHPHSnZ3sJuwv3hxjcP6UgTOAeT7U5x5bPkEEjii3XIJ7jjNK62HqPz5Z5HXmiWPLAk/5zStKGzgcgcU1DuYF+B3o959RPUWQjkduuKYUypI6H3pSEZiC3IoHY4+WnHRghNuwEnkkZp0RIwT+NDjeuVyB79KTqcYwelLTmuGtxFciTJ7nipMApuB4/WmlFVgD1X9aTf85AHHPFNu7HYUA5ViRigwocHPzHtUboCmO5p6nGDmnuCJA+1hgYpGIzzkNkflURI35IOakByN/YZz+IqU+V+6xXuI3Bx29abHKNvTPb86VV3pzn603G5OvWlLW1wHjOTnA9qdnaCT0/rUQGQDznvUibWVx6dqpW6FLuDtznsf501z8owfp70iHcwI/WnFSWBJ5HpUyklJJivdjoTnIAxkc0w52kDIC+lKTn5uw4od/LTAHUc49aqV1sLrsMY5GSTUgKryOvekZeOfu9qMADnkdM0R7sHd9B+QePXpTJWVeQn4GnsNvBOMdKQhZd4Jz6Ursdk1cQtlec59KT7zEtxnpSbtmAeAacV+XgE+9N6LUnYQLsTHX3p8S4Oc54poyFBHSkcEM+Dz6VKaWxTkrbDgxxgjA6YozjkdPrTWJx8zkCkQKqYQ8Zp2lcE9CVlKjeTgE9M01SSpHU00je5U9aXeQyenfim/MGnuCoWbjgmn7jHtHY/pUcuTyvFHJwTnGMUmrrUtty3RJtbzevGSaCoXk4pN2E7gjvTGG/BIoV1oS3fQl3YAz3ppyHO0cUikBAR1NEi4xgknvWsVdOw02KrOvTn1pgYEY6HPNP2fPnJxilZDsY4OB1OP61k1qS2mDRAjcOFHf3oK5wVJGetMfdtznKmpUQsoIPSpldaIV7CISuc0jgLyMcmmygq3H8WTSoQF4AwaaWl0EdNx+cYGeaGBL8D6U1jkc8AetIOxHOa1UtClLohxHBzjIpiAbce9OLZfHQf1psm5eB8pqXdoTstRdwPX5MntTyPlAHzrTFZW4PpSh8KApxz3qIy6ME7sdKqjYEznHPGaQEpnB4NKw3YdTz7UcY3AE461a12G7oQMx4Yf8A16cCMcCk3DOSDjrzSyShTj0FKUW9hJNonY7pOCRnk1KQHcMMhh0zTGBYnHAGOaMblznJGeaG3pYNwcs7coePejKEZyctz0o37VCgnnNMYGP3GelS7t72BXQu87eASelGxw3OO9OLEjPHIpGbGCMYPGK3toXe5GT0wPXP0qXfgDIwDSEA8Ads/nSBhwAh7deealaInroIB8xI6UgLMrnA6/pTguHx0BGeetJ0TC9c1Or6ik7MYXBJx16YpSflBHX0FLKETGDyPSntzuA4wOKTUbOzHHlvqMKlHPcjvQuCO+7+tOKkqc9KauC3yj5QKuKXLqElbYYg35wpBqXKsoTkEdSfegdSAPxprEq2O9StHsSotoT7pyOnTFCku+Q3vSxH5zxxTDgPuHrVPfQuKHHAIPRhURzwAfrUxQ5JXjcOPxpnliNNrct61nu9UOz6MUkHA7ikdlbGc5Ax9aaAUwfWnoQT/tdvxzTk02Tew3L4IXrjilYBEwTwcce9IdyYBOD0ppw4wemeOKcY31JeugABgADgD19ae7YiLegx160wR7UyevpSjHQ80N2GkrCKuMZPal2ktk455+lBlKoVxkHvigNjJPWp5ZfFsLlTeg/5TgetNf5AcdaeMqMjpnimCRthx0JBOe+Kasyl2BTxg9OtRkneWHI561MGIbJGAelNO1sg45pqVtGJsRW2jgEn096UN8+GAzim428dBwQaeQJFyvA71SaRaTtcQ7guCf0pVVgNw6d6Ri4TAH1OabubacA4zU35tiW7u2w9yuzJHOaGPy5HP1pCM4zjHpmkUfKSeh4FHPZWC9uom0Dk9zzRyynOMU4cDB601QMEnt9apOyC/YVhkKV6UJgvk/e9abGcHOCAR3qXeqg5FK7ejG3bUHfc+R0xikbP3SOnekiYsc+mc08KVK4OQ3b3qUtdxpp6hFGRvxyf8aUx9ieM9aEB2EZ79PpTgxZShAyv50Sk31E99REQBsE0FQuCcZ96RsB0J9MU1jhzxxS7LcnlV9B0i7l4+6etOJ8skD+EYNMeReSvA60ozICSOauy6l2vsNyVfAByeho3FuOuP50behzz6UqkY2gjNSybMTdlPemOpXDDjNPYdiMY74pvJjIPTsaV4goq5Ec7cLx1znvTAQeT15p4d43JcHYe9DMGOVPFTy9QaV9A3YXI646UgbCgumcUdRnpmlZdqZPf1pq1rFWsrjUOeQcc06QEMCDxTSoXB7Uuzf8ANnjoRQnyCV9xn3XyOQe9SLkcHketG8Iu0cjOOlAA98impSaHa2rFBPQZ4p4yDkn5qYflTPX6Uqnoeo7Zpu1rCaROLj5toHb9amif5TtOGNVVQj5s5NSiQAg45HOKqLitEhaXZ9T/ALFXxgk8KeLR4cvp/Ls7sloAem89R+Nfpbot6lzaBkkzzz7Zr8QNG1S607ULa8tHMVzA4kSTJyCK/Vj9mn4rxeP/AARZXoPmXSqIpQTzuXgn8TzU1lzx5jnpz9nVcejPeg+elTI3y81SikLoG6ZFWYu3XNcFtT0tywhB5Ipy7hUR7DGT609Wb8qq7C2hJyeaUrk8fNTVwGOT+FSZyOByKGC7jOvBpGH4U88DJ6mnNggYp+gr21GKp/AU6ErL8wJ6Yp2xsbgNwPHWk27cADFIe+qLKfN07CqOsXsen2Es7nCoCcntwateceg6+1eS/tCeO18JeFbhQ+J3TbjPcg/rXRRp80loYVJcsbnxn+1t4+bxp4nuNPhlP2aB/mjzkMxUjI+lfPvhq1b+1bbKEAORz1wPSu48Q21xq2pXN7JKzvKc4IHGT69a57T4Gj1YHfmIfKQOzA9frX0uFrU3JQT1OH2bhHmvqz2nQZV+4u7H8OeuPeut05hE4zw/PFcN4bkDRBud3GCf612dtOFUFuZc9a9e/wBxnGzVzpIZWWMOOc81o2tzgZJCL78ViWx83yyTyp3D61qW0g2IJBlixOcVFlIh6vU6S0ymD/ECCK2bfeEAk+82Tnvg1ztux80diccD3rftUWRQB97PJ5ppLoOeq9004C2MF/l28h+hrmPHvwc8LfE3S5bXUrNYpm+7cwcOp9c11cKAfIvORg+9W4osB0jPOQen/wBesauHp1dJIwVScNmfD/xY/Y91rwRZS6l4fuJNbsFG5of+Wgx+hx+dfP8Af2d1YzvBfW8lvcdWEqlTk/Uc/Wv1xsjt2I2NjE53DivO/i/+z74a+MFjHHewnT9QjyUuYOCPr2wf8mvEr4CdP3qeq/E7I4qMlaWjPzLB25UgkYxnrzVZwx4A3A+leufGf9njxD8G7mQywHVNJc5jvIzyoz/EvOD/AJzXkcbrKSVPTpXlOMk7G9nGz3GuCuAPfj3FV5BgknAyc/jU1wxD4D8jk1SlmMbgkEkc9eoNCWuxStvYSSTMvHGfQ1XkbcTnJanF1OXJ256D61BGMruGAPem9C7PcVgOCO45pwkbkgcCkJ6lznOTn3NNwWOAeMc0uZPclt9We9/sZ/FqT4XfGC0hlfy9N1cCCU7sAP8Awt6cnj8a/WWS++1W6TKcpJhs9q/CGO6ksZoriLPmQSCRGz3BzX7Cfs0/EmL4n/DHS7+OQPJ5OxweocDDD8xU1NXzCTtJo9RkkZnC7Mjrkdailfymxzk8VYEQVUZckkHvxVe8facFzuPSo2NNDLviilz029apNzkA57irczM4LP8AeJ5+pquU3ZI6qO1F30FfQr+UW6/J9e9DHavA3H+tWFRCBtfLeh602SPyyQw6cEe9GgIYyjbgpkmmgbR6kVOThQC5UHp7UIOgAyRS0SFd3IS25gOhqQLwckk5pzISeQOPQ5/OlPQEHn6UX2sDepBM5XfnlB+lYd/fRQRSPJ8kKgln7CtG6uv4ACC6ndg9+f0r5W/ao+Ov/CIaaNA0mUHULkEOVOdq9ya6qNFSd5aI5q1ZUlpq30PGP2pPjvJ441aXQdOlxpts+GKgjcQQcc+9fOUzOz5Jpbu7e7uZXlcmR2LMx6kmolcrgdveqqVG2VRpciv1ZFkDIJPrTXCq49CKWVmEoI+6DzSE+d24H8qxfQ2lZdRp+98/K0weq9B1+lDqvGDxRyvPXPH51Ssgt1EDAsQvbnn1NO5VdxP/AOs01wVbaP1pzjKZH3s0nrsTqnsAcnrzTVBxlulL5hVMcE0zO71palq6Jo37HOKbgnJH4UucqBuzTlb5Mr0warlDYYjCMcHmjZubBfgU1QSxPGD60/Zn5g4zRey1GnoI4CS5HU+lHXOfzpSpdiwP0NNwQpIOWJ5qW21oLyJRiYoOretSyQiHIB5/xpiDAD9Xx2prfO2CeaI+YrNDA+7gjJp4OV570nVnCjBpFXacE9qt6lJtq1h2MP2GDzSPKrZUY+ooORz3pip8/A9eazW4n5DxIc4BPSkG5z81COS/otBPljC9/wA6t2vogTaHO2OpB4701XAGX6egpVcM2DzinyIB+NFhvV3IQSZcjp3pQEOAOvpUzBR0GD6VHGoZiex/SmktmG+4yQ8gE80A54JwpHSnhAXBA6etKPl6jINLlRNuVjQ5Ax2HX8acgAUHgD0pA3GVHHek2q231pJ2uLR7DzIC2QefakBJ+YcHPNO2iQYJx6UgYxrtJzjpSUVIYvse/wDOmmQxqMdQaY7E5J6dqVJADw2cU5RtsDv3Hgc56imvneAPujrS7yqggcGkU7s5IAqHJXSQJsUFnXKDIHWmh2BAbpyfpTkbk7Tx3FOG0dMFu1a30szS/VhJ86FjyentUarzgexFObLZ/M1IhPBPbvUaWMyPd84GOntQX5CnI64NOL55APfrTcF2BAwaas9LFaACYwcHNNGDLlkOTTwvd8fSmDluCc02l0E9VdCt87HA6dM0YLdE6+lKY9jkg5FI2dg578Uk7PUFtccq7Exjmjd5e7HU8HNIkwbluoNK7iQZAA9RRJO9w1YqKoTP5mj7q4B4z1pjschBgDFPUELj0pWYvIA53ZI4zzSsc8DGPrSsuUyG/H3qNX+XsTTSuUkLtG3J5xxS4L8EkfrinJgDIHPpUbA8nBP9KPIhrUlbgbF+ufWkMmccjA61GpLfKOW9utPI2AAnqaHBA2hdwByg5pQwjclsnPFJ5gjOepH1pS+Xyo60WezKVgklDdeB05qMcKDnIpWRuhHBpXAyMDHoadkhX0F/eHAbAHSmYYfJvA5/Ont8rkgfnQ7kNtOOe9Rp0Y72WgqnZndyCM/jSgnZnA+ppYWyoOwEkYzTZZCq9Kuz0DdCMpiBJHX0prDeQM49hSliVB6tj8zRll524p3sPceoC9+BSiQbiB0x+dIVxuHRj2pmArdcDt9aHLqgbZL1TkckGmqOOTzTWO1s9aRAGUFuCe1Q7kpN7Ms7yMjt606TAbAB2nuM04gNg9uhprDKEA/WjdWSL924513qhAAIPP0pu3aMnkCnsRI2QcewPGai+bp6U7WQ+WNrkgZthGeDRncMkfN79qj3BFBHIJ5NJu2nOOoqlFb3Ieg6STL+4pQ4DKQME5pgHTPejzD5o4wuDzijV7DbdtEOOH2HHzdKeq4PPeo4xls+tKMsdp5NJRi2Gu7Q8pn5jyKidtxyOh4pBI65UHn0pzvgpwd3fNU1YTS3QH5VB6Hv1pUdd+DkDBpxUSZJOARnNR424AOR3JqL6alxV1uICeMdCOadIR1/Km7+3AHrSEYzjlqlcqs0K6WghfqV6kYNKpPIPbqKcM7ASAvc0xmXduU5qviuDfUcrZXGzAFNd2VcYprnPIO2gjpg8etNJ2sO49wZEBFMMnl/KPTrRuGeD9MUh+fnH/66fk0S027Dj2yoJAppYlOe2SB9acWz65xQXBHByaE+iKSa0Ym4bcng/wBaRmaMZByTSs46EcdfxpFXcuc/Wo5ZXE421YKvzbhnPvTt437j27UiKV5JCj0qQvjnI56Yp77jt1I3kYliAVUCnhg7Djr70wkPwevrmgEZ5PINTq9iFvqPc7e30pu0Ngg4OMn60iyZOSKcq/vNy9MEYPvRyrcOopjwmc9KaHIIA+6etP8AMOCCMDFC4OcduBWmth8zeiFdg6jBA9qYrBOG5PSnFdoz1OM1GZOhA+orG19xtaaoWSIKQeufekZvL6duOaVXOdx69qfIUZc87m5P1rRrSzIdyMbt2e9OZGZSSehprZJp3O7aPzpva1iuZWCZ9z7+Se59aGzjB4J5pGQltvbvTwwY4L9sDip2GiJfkzgkd6eHYsPXrSxbS+3bznrUgQMSehGafN0JevUEJfhcZoUFXJHX1pyqFOR97B/I9aQ/O2EPA65HrRpsOyGuCOhx6U0syDnFShCyZD7z/KoyytkHr1Bp2b2G43VkJy4ABpRuQbjyOhpMfLxyaHORnB96lqw9YKzGSYEhJB9BzTtxOAOvag4bp6EYpQgXAXtRfS7IV2NMrbgD0PFKoywT8KGRmUkYwKEIAIORjrmmlfY0V+pFOjDeB90d/WoXfaAezGrDurDYB1HJzUAXa+M/Kanks2ZySTHvwQOTx2prptUk8inMuJDtJHH86Dyh3dRTvyrcdpNXFjUFeCSeuPWhXwvTFRgheTnNKXDnI6nr3pW5kK3cCylTgd8/jQGxwuCT1owuTyeaUrhAF6ZzVKVlymiVhQWwNnBPalOd2cgDGPxpY1IHsabsw/vUXjeyJb6seiFo/v8A04PNTMd3BHzAdqrByvy+lSlywBA9qPe3sSn5F23bJBJ6cGvoD9kf4uP8PPHkWnXNwU0y/YDa7HCPnr6c5NfPW0YGTgjmp7W6kilEkbYkQ7lPcGtIe9oZ1IKUdNz9xNC1JL62jcEEBeoNbceG6dK+Xf2Tfi5F478B2glnL6ja4gnDHkkDg/lX01A6siEc8dc1yVIcstTooz5kWkYjp1qRXPTFM3KVp4bHAqHZnQySM/NmpkbevPWq5yGz3qdDlMDrVak2JCo70LSj5uiYpqDa3Pal01BDkDB/9k1M4IUGkVgKerADnpSS7huZ+o3H2CyuLkv5aouSc+v+NfD3x88cv4q8SXFpBIsltE+OTnOCQD+FfUfx18Wx+HfCdwm8I82cA+vb8q+Frtmur+4lkId2c7XTqcnNd9Ncsb9zlk1Oduxg3dp+7ymJGLkNkdAPT61galYGKISKm/YwOccjn1rtJgGTb1wCOPWsbVbV3s5VcOVYfMR1J611YZxjWTfccopo1/DEypb7Qck9z+Z5rqoJVmkQIfmDZI9iDXAeFb1nhiQyq4Q4aND0HP8AOu60+ZugyRngV9YlrZHDHXRnS28wzGm/5wpOPpW1atu4OD0rFtA0iAjDknoOtbNmcogAKOp5B+tSotg7nQ2Khdm45z6e1dLYhCyYcpwc56Vy9mpZwW78rXQ2LGKaPBypBzkcZNLlu9DJvTQ3baPEu4EOPTH9a17eBVywGC36VmW/MuVwEHYjknvzW1bpuxg4PUVTbuccpCSwBiHLl9o4yMVBNeCFMNk7+AR7etW3ukVCsjgY6ZOPwrJvJT5fbv3rTzZi22rlLU7iC8tJbe5RZ4WQ7o5BkH25r5B+Ov7LlnNNc674SlWCXHmPp4J2k5ycdcH2r6f1e7CZ2EPjv71x2rX8kCMcjzCdxx/npXNXwVOv5M1pYipD07H5wX0E9ldTxXKGO4BIdSCCDnvmqUv3CAOAOT619bfFr4UaX45S5u7ZRZ6ywLCSPpKQP4h05r5S1vRNQ8O3UlnqcDW9wg5B6H3HqK+Xr4eWHnyyR7NOpGorxMx+E4/KmAkoAoz9KRwxbOcHFNY4Axwfbua5m2tDZ6DmYjp9aB93JOMmofNbJBHy9iKfuKgBPSkua9mK6ZI7hk2MSRkV9l/8E8PipLpfiK98I3Uw+ylPPtwTySxwwFfGavn71dX8KfGb/D/4j6NribtkEwR+cZRuD/OiSurIhvrY/bczrCjkYRWyBnng+9ZE1xE0pXf64yaz/D2uRa/4asr+N/NWaIHg9yM5/KnAfPhQSTWG2hpuSFFbODv+vHNRbCvBFWIUijLu4O8jAIpr44H1xmmhvTQiGEZccmgKGYsX+Y84xUoG1Ac5J6j0qOQhHJbke3Wnp0GRyRrszvyx7Uh+XZnhenHWlklUgEDFRidRnPJqbMVx78OQhymMk9Kq3U4VSNv0PvTZ7jYpAA+vOf51zvi7xdY+FdEn1G9lSOKNSRu7nnpWtODm0jKcowjeT0OH+O3xZsPhh4YuLsyeZfSRlIosgEnHJr8zvF/iTUPFWt3GpajKbieR2bJOdoJzge1dt8d/izc/ErxjcXJfFnCzRwgdCCeteWys7And9a7KkuWPJDY5aMXOXtJ/Ii3BpWbBApSR1zn61GQ+CB+VISAPRuhFcvmztvcWXDYA/OmFGZyGkAXtnjpS7cgAcd6jJJIGOD1otcVkx5jVgAfTrSMD0H4e9NAIIGae4JwO/am7laEUnznP8WakQ7W56GmqDkjv3pTwhA59MmpctLMGBAB5HfvQRhSB37ZpU3nA4570mNxAOR6U1LQnpqOAXbg9cUwcoR+lOK5JPOcUpl2qpIzmpi1cpK6EUbcE5zThuXJ7D2prHIJX61JE5YYI4Pr61UtNhp9xrIFAIPHOfrRCWdsZ4HNBU9AMnPJpzgp8uOSKSV9ieuhI7FBkdKjb72T3FAYnoc1Grbn+Y8DvVcvRDsOD4bccYxRgA7xxijGOGwVz/nmlKkpljSi3HQnUUTZUdD60zdjlc7h+VNbCYwDyKchIc7Qdpxmi6LvpYdklMnC57UijPJ70ISjnBzn+VIX5wThR0/Gl6kaoQbhMT+Oac7Fl2nrR06Ent0oYZwMZJqZXTuO19WN8xjyOT6n3py9AD39KBleP0qTG0ZJ56iq1lqNpIjDMDn9KcxKvgjjrxSKN2SPXvSeYC+MGiyG9hM/OSCcd6ViDkpnbmnkbuiDFAAy4xxnpSTs9SbpbIRVO7A9KjYlFORknipUITvz71Gc5ck/KD/Oru09RuwuDs4Hyn1pR8rsdlPiwyknnHQU35tpxnnqaHZbIlJp3Qf61SB0BpQgfqcAelMAEY4PPepADGu4c96hNp6lPyBUxlh0/nTVTzMsvekBMjEkfL1pQwUcZq5Tj0C7a0Y9V2tj1BFRBtnTvTmkzzgE00dc4rJJNjjcexB4IOT3FDZbp8lJvKpyOSeKaCRyQRmtN3ZEuwDDbh3Ap0bbf94HvTTkfdJBpXcuCCOtK1kGlhG3eZjtQFJyCPlpQcJkpilEnGAeR60+gLRasAhUYAJoKBEyT9aTJGTng807btHBO09RSTBsapG/IJxSjhuTkn+tNC7WwDkHpTvvEYyMdafMkUrLVgF3jA9fWmqq8qfu+nvShAvc5FOAxgUJNk77iDC4JBpwyvOcZzjv1ppJkYIc4zShQeoPqKLWGuVCopRs/y96VgSOTwDmkicFvmBGB0p38IP8AEeMUwsKcDDAAkdaYX3uQRg+maVSGJ2HkHvSb1Z2z1A60NicV1ELMegwM8Hk8ilLBnPHHanA7myOMflTuBk8Yx2pLzIXkCLggE/WkfbkoBkjtQZWxgjPvimBSzlj37UuV3NNh4/doSeMkYpn8QB5BpxJZwTyo4waHIA49am8eYTYSscIBxjHNIw+YEZIFIMdacUbbnPBra9x3fQAdzZPBpzhuNp+lNJdz83fkmlDMDwTxzx6VFl0Dmb0Yhb5cEYPrSKVxyuT609+fx55pAygf6vPvUO6ZVmi2QSDgj6U0jeBnr3pxPzAbBg96ZkBtp455Iq009bDkoti/KuAABjoKME5Kn3NRty/I+XoKfG4C5Pc1m3roSnYWIsfm7AZ4pGb5CG79OufzpzEchDgUxnJ+YYOPWq0vqD0EYhQAqknPShsjj0pAAzbyOc44oDhh7Z71q27D21EORhhnFOEjE7QRnrTwhPfqaaEAzg9TWWiKst2Obaoz/ERTUIA3HtwM0rEDgDBA4zTH+bGzGKbYOz2A5c5zke1OYBd+Qc8dKArq3zg57dOaOTndwKhoxauR7AcZOTnineVuYOvA6YzSbVZt2Mn39aaPkIBzn+tacumhag7XJVJDHPUVGXKORg8+gofnnn3oJYohBwBQ9tQ1WwbNoyAeaI2V1y35UjS4wM8UhjLuMcdMikkloCbuKBgnj5e2aUYAzz1pTktntTZDj5OSCc4pvQbtuIcl8Dr/AEoYqcDp709SUcgDGfehkMoPOW7U4ST0IavqI8Y2gHjPIpuMcr+OaAG2jPX3px4IBwRSvJMtMazLycdKcoAwQOPSmkZfcemOlKAN+Acdvwp6dhXbEyF5A/DvTjhSCByfWhQCwAA565odvMygGCKItrQTVwiAHUc9qkPUDoaaMDgfe7mmkgsQc4/Crt1KtYVjkEHv3owBhT8m6k3Ken0odvlQYyKzsr3RKXUM5fGeO5pJNoOCPypVHfHHNSBS/UfQ1Mo63RVyNjuTAPSlXacg8Y6UwJjgdc1Mf4BwPeqW2pMdHcjLAcA5alVSy5PY80qqA5J9cY96UtlwM9/wqmrIr4ugxgVAx90g0qMGwo+QDmlf5m68UCMBcZ7fzqfdtYnYcqxoTtOSec00ZD8d/wDGnmFSoAxmkPy4GecZPPeptbZlbDcsWCj8fzp4Uo2B9c052Y4Lc46Uzb5io2Tj0oTSFa2ou47sDqajKYbccAnrUuwscEAYFIyDrjJNWpAnIf8AdTL4z9DVcjGSfunoD61OwBTg/wD66jxuA3dc9aXNfQH5jAoPXrntQygOAxx16daeFwzYGKR8A56moindjtca21AMZPPFOjUquWOTk00g4wf8mlC7VGM8ntVOPdk+8I6lTkHJPXPWmsAckD58ZpZMjkZxS/dOXz0qt+pfLZXIAdrkng8cUEgvx3p7YDlx909jTSecjOKLJCukHyBTx0/nUbttXApxaTPGNvfjnNCEFyT97OcmhtiW+g6NMrwckc80SSKhBbntxS7fnAz8oHNMUkcZ49KNN2O9tGJklvl6EUpBTk8461KmdvOOe9RnH3ckGhu2o90DSZ4GMeuKnT7mAR61CwPD/fI65oTlCc8nn6Vd7q6JSa3JwQWBPU8c1MnL7R6Z61FG4XYOpFLtYOecZ6Vknd+hWjWh7X+zZ8Vp/hd46t2ncjT7seXKoPAY4wa/VfwbrkWq2cQQgoy70fPYjNfiTb5dcb/m4IPuDmv0J/Yu+Ny+KdB/sTUZd9/p4CAk/NIuOD+HSrqWqR8zk5vY1E1sz7UiJPHbFPU44Y1RsL1Lu3jdSSdvORjmr3BUELk1wctj0lK+pKGJ71NHkNzwKgClunYVIpLqAecCgbZY396fG2+TBGVx196iQ55IqSJiHwaTSEmTEEdKrzzeXC7l8bAW/KrwwyLk1wfxX8Tr4W8MXModRJkge4wc1tTV2RN8qPl79ozxs/iXxI9isheOLLEBuPTHH5144UCRgvkHOQRzirl7ePqmpTXbv/rSW/EnPWoPNUxOCN/OOO1dsrvSxzxWmoZQsiF8llzuIx1qCX5m2goQARjGRyPStCKNBsyCB2zjnio3jGJHAA2EAn6mlH3dUNo5LS40sr6WA/IgOV8vjGSevtxXbaZId4dZOeAPb1rkdQjjtdblkJ/1gGB3OB1/E10OiXW8bdmCffqa+totTgpHLKMU7HcaZM0KIR87jPPqSa6Ozk3MGCDJ5I9K5vTpUdIlMY4OcgnPvXSaem9nIAJXH65rdMzb5mzo7OBZXjcvyAQPTmugsc/cPIJ7+tYenRMdgPAYZxW/ZRDjk/596NOrMpWdjZs1AyCOK1IZUbhD93riqdpiQYI+YkYNXg7QhwBjIx6daL30OOS6shumVlwXG0j071iapNxwcjG0e1aNyjCDevUMBj86wNQkJ3sO2T+NbRkkjN3exzuoyb3cnO1OuD/nNcbq1wCSqg5yRz6etdLq0oAc7xuILelcXrF5vhSUODnheMHmtG7u7Mk05K5ymtXHk3JEbnK/NXmXxD8JWPjWz8uaIpqKZMU+TnJOcH1Br0PVpAA4Ye+e9clqFyBKS4IC9D3rCvSjWjyyR005yg7o+Wdf0O58P6lJbXKEToehBHHr+NZxcZAP4V79468LW3iS3LyZjvkQiOUnlsE9fY14PqFjNYTyW88ZjkQkcjqM9fxr4+vhnQnyy18z2IT5le2pWcFT8ppykkcjPpTUUdTzzipF+bkHGK4peRtbS7Edd2AeM96ZcE+WdpwQOo9aUEbs9eaWRSUzng9cVcW0kT5I/UX9i3x2fFfwb09ZJS09qphO85PynGfyr6JtYV3fMSAQTz71+dX/AAT6+IA0fxDqHhieX5Zc3EIY9jgMK/RiWRE4STJKgg46cVhKKRovdjYrysqnHGe1Qq7vy8eMDnHIpJJlBzy5PpUse5A7l8r157Ut9h6tDWyBleo7YpjEbTu79/SpvORjkA49/Wq8wJyD0NAkQzgr6FfUVUlYKmSR159asyyEqqk4AGKzbm4Ku6JIApBDE9Pzqkr6CbaWpX1CfyY5JGkQRpnn0GM18GftafHN/F+rnw7ps5+w22FklU8EjORXqv7VHx+HhOzGiaLeM+oTA7hHjABBBJPqO1fB11dTTTSPLI8krsWdyckknJJr0IqNJW6s86zxE/d+FfiNmYKSTzjpVYOOSOnpSvLvQqeeciowQOeg71ydTuUOUfv2jn0qtsIPPIzTm/1gOMD+lIXDZGMU7Naoq3YdIpLgBuKRug/nSsoI+opjSLJgEEYqXfdDTYpyuD1PegqT3xjt1pxHDp29aTeRkjIbHFO3UVu41mbOO9OIUIc9Sf500tuwW5bqeKc4G3PYHkU79GVrYbG+zOScZpyjzGyDTX2jJUk+lOALYPr36UnaxC1dgZCQcZz2pVACAv0I6UDPVeecVIACvA9f0pa9B69BgIOAo596bgo/17U4kxpweOhpUO5QAeO1N9xc3LuKkfljeCfoKc58wZPU08ElQFGTUTsY35+tL3rpsp+8hMYXrmlfC8hab9Vx/wDXo6nOeAOlVLVB5AVUuSozQcquD09BUceeR05p5Yg8Gs1oKLadrCbscDOe1OzkZ/i70DOQSOvFO3AAj3/GtLaDsNjGSGPXtSBA2C/SgjPzAHaOtKwy2ByMUkkyo2tsNBIJAJ45+tSqQxxTI1+fI6YxSn7ox1FJp9RWbFlA2hgOPU0hk8zC4w3rTSvmrjGDmk2r1OfTp3odtiPQVFALjP5U50G3JHIoRM4GScfhSqgfAyaaVloy07BGC/vilkBlXI4PfNBQAggAEdM0ScfMDkdx71NpIm9tSNcHGSBinfL2PzelITnBI5FIDg8gHNabbFXb2HK2G5GKFDY3KOh7nFPklWRBtFNAJ24+vNQnfRifmKzeYwAXB70jSBXKtyCOKBkAhThhTejYxkj1p3a2Ja00ABmhI7ZzQRnkn5Rxj3p6Fh1HTkUrFSQQef6mklcUb7Ee3Iwozwefal5AAPQDFTpJtBU1Bgbwp575+tUmug0mmMbG1QBxzzmlTCp8xzk0q5DcjjrSu4XqfcVOnNqaNW2EEoJ+bqPelJU8jGaQhWBZc7sGhQrrg9RVvUmSuKy7UwP501iSgB69xUoy/B4Apjjc3UY6cVF7A1ZII49wBIwO1AVxyCAfQ0/58bQMgfyqMuzH5gOOwos3sybEu4dWTJz3pm3rjgmpVkG3mmc8kjg88VeiRruh27jB5akVdzI/IYjkdgaRnLLk8Y/OlYY6P1/Gp12uTa/UX5F+ckg5/Wm+YT0HFJgnpT44zt5PNKySE9tGNMo5HVsU5QZOemKYUZG46n1FPJw2fTr9TTir6i3GpCGl4ye5pux9+c81I6kugB7dqUADBP4UPcHG6GLjOOq5obK4AxzT8BOAaQ+pYbe1S1fRDS00HAYTOTimKu1sgkZpVwWwfzoZBvznj1p7aDetgAY4INKWGzA7+nrQ23kj7x4puCvJxgc4oWujHowI27B/P1pQxZeelISDz06mkQeZkYJA5zSkrDjG71JNx+4OtIshRduTlsgmkMgDZ6ZNKGx0Oc/zoS0vYmUWmJg7skcAHFPAOPvY9qYVDNz6dPenCM4GM4qrvoUvIsCPrzjnpmmElXCnG49x6U6Rd3JHTvUXJZD60Xvq0JRb1RI8oVcA5PekVgFOPvelKVA6857Cm46EjvxzVX8gbvoCgqcnpTi2zJ7DsaEIOSTyT3pJAWPHB/pUzVtQ1S0QhYbcnPTPpTogJUQnj60EArj0GfxpN2Dgjj2pczewm3oO4BIB56Z7UsUffjr61Hu9Qw780I5Zto496e6sVra7HyDD7Tnd/SmONp4XilfeX5z8vemlmOAP1o1itWKNtW0SZxsxnOOeaa/BAU5LUyRzuBHSkxjIPOM/lSbTRF+yH8ouBjio9uXJc/N1x2pV+XIxkdqfkE7ieoxitLOOiZdroUgOcEngZ5qIPgfOPalUktkHp3IpXJOw/hxWT0eo/h6BHGN+Wb5ccUB1HIPPTmkSQhMYz65pBFv5PHpmrV1qLXcdHnu/Tn2prHeAc4bNKvyptA30j8YGOPalzXeg3qtQDHOD+ZqSOMopyc5zTSoPPtQclgM9BmqUXcV9EgyNhIHX1pkSkqAwxk8Uvmbsg0sYHQk4UUNtaA4X2BQN4J4HQn8aRyW+Q4B6k1ISHXGOT0xTCmcE4DVKuvIl2WgMu0ps70cKr8cmkyQ2Dk804szjPA+vapWr11DVbsb8y7Sed1SOoPH4U3duVcnkcZoBwmCxJNXd7FLuKEwp2jOD0pGUrgml3bEIYgcUqyDZnfk9uKhtJ6srTsNwcowxjvjvTiPk5JzngU1ss2aTzSOoGeuc+lXG73JVhV5wCMmnA/Me3HU0xGw+Qcj+tSm4yOgz0p3u7IfkRtgkZ5PXj3pyjCcD1z60wHIBHrzT1JTPpUvV2I5lHQCSc5IDEjjp1pp4k255A/nT4h5mc9c0q4LkjvxVp6WQ1bdAFL4HT396aU6njPenSZVMAc01ANnP3v61nd9WErMGKyqAAeKdFJtTA605GCkDGSwodkDdgcc5oSj1Ki0kG47SSOc0FN6A9Bnge9MHzHAOAe5pWcpIBjjPBoau72DmABlPAHPShV5YOfqKHdnYnI2qOOKjSQSrg8E85q+ZbBa6uPyGThenqaSTA5Jz6UJhN+45HpSbA2XI4A4rNWvZ6i82KJvuEdTzzQZCNzAnk01tox8nbik+YqADjB71V9bMd22OWQu3OPl9aawyX79uaVCORsJ9x70CMeYDjPvSVk9RNa7g0ZEQH8qjBK8E7j3qR2PbnFMkUMu8Pk5709L6IpJLYaT1BPOOKYuc4AGO5NKc7jhOvWmBsqRzmnJtbD06CsegPTtTgoB5xntSBtyANjrTliVEz1FOzsnczb1AgqpJHamhsMMDg80B974zheBSzMQxUAHHQ5qEraiuxzEB8dQemPWnAEdOCOv1pikFVB64yaT73PRqaasJoeF3Hg8/1qxG21Bnr09arxqTnoeM5qRAVfj5VNFotGm5ZQMhHp1GK7X4WeO7rwD4107V4ZDHHFIvnhTjchPI/KuHQkHAPNTWzkuQxyDkVrSkk7GVSClGz6n7KfDfxzB4l0GzvbaVZLaZFZCDnkjmvTYZI2UYzz37V+cn7FvxiKRHwhqMuJIm8y3cnqpPA/CvvvQNW88eWQNzdAK561Nxeg6E38Et0dHvwo7VZBJTI4qkjghCTn296tRvvO3NcqTR136olQZXbTycYz2pYgN2PSpJEVuR6U+tw3BbtYm3N0HJ9q+UP2nPGLahfDTLacBSzE/McYz7V9GeL9b/ALA0G5ug6AhSBn1x0r4Q8X662v8AiK5uGkEm4/KecDBOR+FddKKS8zlqPXlMLYRyiZH6U/Z1IOWJGcZ6f40kEIHmku+5u4NW0TbHjnrye9XrF2YXYyLbzH86NjIbH+NDjDYXofvE/wA6l+ZoSRnB+VfWkljG7KZKn1puLauPU5zxTBk28qYdYz5YOOvJNWtFaSPYDjKHcM8Hn9an1+L7Rp8kUZEbqmBjnDZzmsXQ5ikhX/WNnLN7ivdwdS9NRW6OefxaHqWkSea0ZYBVYdR9ea6rTi5PICKDtGOMgdCfeuL0aV0tkwQ/XAHHeu4sCN+MiQYGOO9etdXuznt1Z0On4ZgqHDsDhxzyBXRaeCAN56nBPvXP6fLvYEDBxgY4rorRnkiCgdDlvTNXdPQzlKytY2rcFH2gh8nAxViWZihGzBz0qtbRk4VTtI6mrcW0T/veVPeldN3OKb8incTKF8hiQeDuHQ9a5XWrxIkuETzNvK5+vf6V0l4+EPdgSM1yGuHc6Lk7jkgeoFbxstzGaXU5rUpU6HIJ7muL1WQDBZhszxz1rotXnKt03FjtwTiuN1cbUdD+8w2QBz37fStkl1HFRauc3q8iz5HzBQTxkZ7+9cxeyquMlssON/JP9K6C/UI2WJyAa5y9m850DARuBkI3XHrii95NdC72dlsZEwYyAPl92RknoD2/WuP8ceDIPFUcdzaZM8MZAK8eZznoeeldxLKuySMxq7nkSdwaqo6xeWTHwoOO2QfpXJiaUalNxsbUqjp67nzfNbvau8Ug2OhIIPrUbLmMY54r2b4h+BbfXLOXUdPiSK9XGYwcbvwrxiWKaB3hlBR0JVlPYivja9KdGXLLQ9aFTn1GZDY3CmTH5uD+VEhBVc0gyW2fez3rDS2rNbM9A+AevHwt8VND1QM6RLMYpSM4KsMfzr9edJ1JdX0a3uBk+ZEpyp9RX45aJpxtY0dmKSk5XHr2r9R/2bfEn/CQ+BbESvl1t1XrnkVjJXV0Naux6rBATg9QBz9asFECJl8Enn0qaGIwoWYfKe/vVSWZS2SMgdveoWo2MlYD6D0qvNL5ikbSMDp61JLKGbK/KD2qldTFAMcZqtBla5m+fOSCOa8f+PfxgtPhj4RvJmlD3zqPKhB+bJ4Bx+Ndx438X2nhDRJ9SupOI8jH59PWvzJ+MHxPvPif4nnv55ZEtULrHGWPQtxx6V6FOn7OmqjPPrSdV+zg/U5fxJ4mv/Euqz6hfzmWWZi4HpntWI5V0JPU0hk+YEZ60Fg4yee9csnKbudNOPs4qMdiJiSnHAFN2urDGT/KllfKentTQxLnP0FNaKxtuNk3Hk8dqcEwoGciglieQcUAsp3HpSSsNpIFOGwCAMdzTWIK8AAimlQe2c96kwowM8fpTaSYrsapDJk5waXnnP4Zpqoe3TOPzp5A78n3qbdhWW5FtZCewpwzjB5560j5bgZyKXf5anPervbS5N+wu1l+UAcnig7lY/Xil3Ege5p2cdT0qHvdMLCDqATk9z70OxCgj7xpVK84H4+9J8pOCfp9abdx27DSMg7jjNWEEaYGBnGaiCHbkpnPen4zg02uZaFWuDkhiO2eMVHnfj0p8iHgfnQqdSPTH40WshON9hJBgAgYI9aZvHXGSeKcwY9T839KZxvwTkVNm9BfDoGd2ATShA4JPQcUh4cDGcVICVyuMH+tKWmhXMyMDaQBkfjTiDycfSlZN2055FKR0PpQmxtuw0r8m4/e6Y7c0kZyyj14p28KvPTPNNdi2CtNx7GSfNsKxMLHHSlDDqDkY6U3cWXaevenMgP3fxpxk9i9ENK55349Kex+TI6+tOX7wYjHtQ7e2Pr3pW1BEayEJk/MR1pxQtyowOvWhBvYgnHPpTcfNweKFIHLoIoblj0pzbsfU0zBK5J69qk27FBJ5x096HYeugdskfhkUFlOBjp/OmeZsOc1JuHXoxGcCiyS0Ek2xgO1sY4POacPmBBwDQFy2QTj+tAUB8npTs2PlY11wcHtT2Hpz+FLvG/HUHJ5pN2claNXox7biq4BI7gc0wtu4AzzTgmMnq3SowrHheo61DstGyW77kgBLAbMdaaEy2Rmk3+ZgcKafzG2BjHXk9acVYNQaUtnOPao0QrnPUVIYw6lv4sZx+NIDkYPBH61WuyHp0FVc8g/MelJtIbJ7D8M1HtLEAAVIwc4BI9xQn0Yug4SfLkLxTWOPnz1PSjZlcZx7c00KxUck568UOMegIfE7L7k9ulErlRnHOcfiaTlDxzigZd3yOOtCSQJirGeD29qQfK+3JJprOFfK59xSqWUklOD1q+bQd7aDxxn0NNQbHUnoKVcEjb09KWQ55HA75NS3YasKu0gnO3vTMBOh5pyqQpGflpq42cjgHFZbrYiyRJvDxgE5zzS7AWI7HqKQhdmU7Uqyb8c844rSK5UV5WEUD7vTFN8vbyxJGTj8T/SnAYGS+DnpQWaP73NCWtxLQQlWGB3pAuEwOW96XoNw+mPekALNzTs+jGmxynsepFAXIOTj0oCdQTn0FAOM5PPas+Vxb1F1uGFKlv5+tNUr0I5PWnMAU7ikhwWwMcZ7VrJ6IdriuODjj6VGCV5xwaduYPgHmnScr6mkyV2YxF3ZJ+Ygfzp2w4HIz9adHCzRuQOPWjI2fKPmOQaWrdh2S6DHTPJP50DCj9aUI27I5+tMdvm5p6L4g5XvEtKXTgY5pznnBPIxSFmH3U6UI298v8AOMduMGp0aNLsUguwcCkd8Y6E0oOOf4fSmABnAA4PepUOrE7bofvwMjBPfinB8ooJ96aVC98/Sg5yCORtq2kyU2SM5bg4PvimK4JwRkdjTI2CgnPU0bS3OanlUdAu2SAL5RppcK6OM4A25NBkC8EZ4ph2nrnBqATv1JS/y4znd3qNvlbHG7NIcHgfdpXK7gOhHer00FtrcQDKkkcUxlPzA5GRwKmZvMXBGABwR60xjuXGeauyWtx6vUGcKB3pDIT1HToBQreWuTz9aXcduD0PNDT3QvMYysej4p24JwfnP0pcAHjmkaTPB7mhauzLunoEmDjPPf0pwOYyw5x1z701j/C3pSrlBjGO/wBaeqdieZ3sJECB/nigsd3PbnNBIzz8mRTdwH41MkEk77gzHPA4P6U4qVbJPSgNtfH86cPmTJOc9OvFNJR1J0e40bJTg4HNG3G8dOaF+XOMHPr60TFnfjjPXFVzdS9EKsBDcv8ATFI8RkXJPAPHNKmSpyfQU1k7A80Xb0uL0EJ2LluQP60ikAkgEqexoGegOW9e1PVgHHqOtQ7rQpW7CbFBBPHqKeG6AUzzNzE+madheGHDClZIlrrYU7tpJ4z1FNbbvyO3B+tEWAx38cce2aaWOcHlfWi2qKurCvIvTkmo8LnAB6damU9cDBFKWdueq5z71o0+gn7y7DGCKEIB469fWgq24FenpSL8z85xzTk45PQ8VDVkRtoBA2g46Up3EZHK+lKCu7B6jnFBJzycDrUqTKukN3lWyPXtQ5KSAg4ycfXNCHfwPujrTTJuJA7HvVq+9itETBQEAU59fahFzyvODgn3pqqAfqOlKFEeQOPb1rO6uJu4+Pcfm2/KPWl82Mtym/ORSIxVcHueKQBlGVHB/n35qknuJbiMWA9vShyX2HHy4IpzspGe4FMUBmGeDQ7tXDqEaLyKSVgUGBzmnF+CcckHpTW7N98UJ3Wo35AyHr0A9qaJWCEt1z+lA3eUCSdpz+dNfG3GCaqDtuDt0HHnB7U0ruyM5x0pqkqwC9T2p+QcA+vX3qJK7uyOmw7dgA52CmEjfgcjvSno6joelMUDyzke2BVvbQd3YlA2g579KTGOv5CmrI69fu9Bx+tKzFjjB3e1Rr1FdkThkfpx+tMDcE1K4yNxqID72On1pqxfNpoKzheHHUcGlV8YUUD5uAR6nNLtJySMGknrZkJ8ruxrDC+tOZlYAEcgdqG4yQOKbvxGfTrVNA5XdxQdw6//AFqUqFUAdD3701FJU+nUmnIh2kjGO1NQ0Hu9hSMPgA+mTUhba3U5IqDcUOAOeoFSxjOCc8+9Sk+4r3Y+LKjB5qaJgFz0J61GwCrgGnKdlvtPJc5FCTvYppdTe8L+I5/C/iCz1a2keKe1YMCO4B5H41+ofwS+JsPjDw3p+q204kSSMF/7wccMDX5SoQ6Yxnsc19Jfsi/FgeH/ABJJ4dvbgx2902+3GcKGIwR+daqLlHlRzOHLLnj8z9QNMu1ubdX5LEZP1rUg3PyGHHPWuD8J60bsoh4D5xzxkV2lsxbkkCuGV0ehGSaL8bleT1q2sg2YIJGO1UhkLkc45qrf3f2OznuS/wAkSFjk47GpXvWRUtjxT9ovxgLWxktIn+ZAVwDjLH/CvlG2k4klaMEL8u3cS2SeuB9a9D+OHieTXdTeKJ8OzgE45VvvZ59RXAxMcjKZYAKffFdz0WiORXvcfbgfvAXwOuMH+dTF2W3diegzRDaGeXzCShHbNWktZBwORg4z0quVL3mPZjIUU26SA5Az09aQNlMnO4AnH09KnltwyjLkdiQTjn6UPEAwYHjuKt7FN3ehnvGsoG6N8MDkj/CuVlDadqUgWP8AdPk/7XJ64rsZQ6OSvfjntWRrVkv7qckbkzk56A81rhanLMzlG6Oj0SVXt48OR0PT8813emy7/nJG1gCBjpjNeaaBc/ugAQSDnFeh6K7SPGrnEZHB/OvpU1ZcyOKSt0OwsgrYH+sAweMjBrp9PYMpYHr2NcvpJ2SZQ+Zjg/jXU6YIyC/RgP1NaLXY55Jvc2bRdu8NkPgd/SrEg/jwQcZGahg2tBnHzc5erKq8MQGcqRxk54q0tjmbMq/I8vOOvoa4/wAQMDzn5kBVT6DOa66+CrC+44cE5GOD/jxXFa/NvlBiTcuCGB7GuhLoYNq+hxOqSiSQgnIwcH3NcjfhpmIQfIoLM2a6TWpWTgY2qDzntXIahJ5sqAxk9fuHA6d6t3vYpNPRGNqVxhQ6j5C+1hjJx/8Arrn9QnNy53DHvgZGB61p3MwkDjDAg8HPese7KrjcSSchscU1u77mqgt73ZkSxBmjO7ZtTa2f4j60xQkrbOMn+AE8VOUV5goGcqSD24pyqA6OE+bpTumtCFpuhisY5MiM7lGd2RgYrzX4i+EU1K4l1G1wk7fM8fPzH24r0xjKwk3JsAHByOR61z2r6isfyMEz05XNcmIwkcRTcTopVVBnz64dSRyD0IOQQa3PDOlHULwHHCc7etbHjazivH8+2i8p/wCPbnknv7V0PgLRGsNGe5kjx52AsjemMmvi69GUJ+yktT3Kc+Zc35ivZRLKm/5AowO2T+FfVf7FfjRoLq70i5lLpExK5PABPT86+ZrqMFiAPMQjHHBBz69q7f4Fa9JoPxAsEhdgLglZVz19MmotHlsK99UfpRd3jxYjI68gZyAcVDF5jKTv759qj02carZ27B+SAQMjggc81PK2xOOw5A9q5uXoNaEc5m8p5XG9QOoGBXP61qC2tu9xcuI4Y1LN26VNeXTyu4EuxcHIJ4xXx/8AtZfHs6fDL4W0a4bzpBtlkQ5IU9ee1dVGle83sjkr1XFWjuzzL9pn48t461W40XTJZE0+3kw5BwrYyDg/WvnSdsA7R8v9aneX5pCSTuPf3qpLzwBwK2lWcpabLoVSpKmtd3uNJLIAo+amu8gwSB8uRxQWyuAcAdaaHBHBziuS9k0bO2wud3LdDTD8q4HIppXK5wRz3pQ2MDGV/rVR0iO45ySRg8/WkAOSCelAjAXd0OaHBJGB1NK6EmhGYg4pXQ7ck00jL5weO1GC2RjhuKcm0lYZIjYHJw2PfFNyxwT070FSQCevSnOfk2kD8KnV7FLVDF55GcZobqDgGlw2zCGhR3NNK+jJ1Hs2VA2fiKCwxgDgUxGyQAKcTzjkA8VPwuyLG7gylenOaEQy4UdOtBUdB8xz1qRBsUAjBIokmyNXsPZQNi5yAOablenTBwaWRSxwD9aMkjB+bBzmtlGyLv3I2YjGTv8AwqRW3dDn2qFgyP3Iz+lOBJJAJBzWbFfuP3EoTwmPaq65EhP+TUxYsNo5PfNRA/Nxjjjml7z0QtiaM4zleaaxL5LdTQZc4H8RpGLZOSBj0otoK4E4II545zSpvYHPc9KQoTgHoKcoDPjOAOuar3XYBG+VNoXPehPm5KYGaQENx0NG3GM9CafLbYSimxAC7HHfipMFG9aaSoUjnJohclSB0PFZu+xT02JDkoMnPqajL5bB7GjeRgL8w/Gn/e4IwfarSTWiFd2GIc4I685HSnEqNxxnn+dIWBXGPbimqmBk8AULTcLhsUSbQeOtPYJjOcg0ofdkkDHbimMNqE+tTddQUXa7G7QMjOfenFR1PI9M800rwO/bFLkngKEHrT5n1Dmb0Y8hRyPyprIByckUm4wkgDNIxEzZPX0qt9yl2HiXkA9BSsw6gYpu3y1bPNOUjYSQalbiatqxFwBgnJ7U0kjPHHfFKQpbI79zTgc8DoOc0N9hehHlWOEHOO9Ox0PcnFI0Z27geP8AGlyA3r1pxbHdoF+bAPH+7SvhQCDxSIQPcGkL5TBPHv6UeY0+o4fcH86f0OR1xTGcFMCjYApwc560KMdw0FUBgScBqFDA88DtjpSOvQjjimq5DZPJFDjd6D5nshXPIwMj1pACpypwD/Knu/QHj2oMoDDA2YqXq7E8vVi4XaQCN1R/MFwe/Ap5UD1I9hTsK/fFUrWBe8NCPGuMc0cliDxSja3Jzt7DODnNKhO9j/kUct0EY21YLlWwQQCDz9aEQcg8AU4gOCWfkUzGeetWk0tBbvQUAbsDgHjApwXDYA6dKazjfkAj2qRJMrjv7VlLux2S3GsSFwR/+ujdjkdTRv3enNNJ2rwcE9xSjK+jGrCrjB5564FOHGGGePXvUbu3JIGTU3mb0wO1XyJO6C1gkyOQf/r1DImOQcGnknjpgepoc5HPWhpS0QrEeR0fk1I7ImwEkfSh87BnnJxmjaeMDnPWp02L5rKwgUFu460Ec4B4/rT3JLgA9OPzqJlx05xQodyL3JFlJTYBjtmkI2LwCee1NJJzyG6EAdvzpQ5Iwcj1od1sVFvqxpJdSOnJwRTV3AYpz/O2MYA60ZXv1p6vUlrXQtqu08HHfBprLjgEgE8+nNAkHU5+lP8ALLpuDDA7fWm1JlWYOoDEq+TTBneCDxzTyjKxx9OaSHlDjkntWdmg0Q5R8uOxphUsNo/OlKhdmzOSORTyvyEg4b0rVO4tH0I0QDgY+vvSplGJIyD0+tRhgUAPBNODsTtJwo7/AEpSVviDlHSbWYADHrSBk3Z7jikYjg5Pfjp1puSFOOQfbvWSitydtGKhXfzg9cCgqN2R0HrSbuuBgj2pm1mOTkEmtFaxa5eo+N1289OtEgDDIO70o2CPkdaTcAVz8w6ilsTs3YRdq7Q2c981IHyuBywzz7UmfOOfXqKZwnQ5PNVtq2UtFcXjqOo/nSFScb+nrQoZuozmnEMH/pQ2krkLUBtzuxkEHue9NChm5OB2qTBGCOBjJphCK2R354qE09R3sw5D4bH1NA5V2zgikLZYDtSrl8ZHy9xWjsPW90IAV6c55B+tPRDs9SOtI6hFyTkDoO9JmTdlRgYOKiyS0KfNa7GyfM2TmlJDKhOeOKMlnwc+uRSswPA471CT6sjUUkDgdaaz4AIB3Zx9acwDqDnpRjK8VqkpFX6DFb5R1xSkHBPPHakyxyRx9acSGII9P1qLe9qTfoKgV+QQMnPNEaKG4O457U122kZ6elOiUDAL4Bp81mVdIGBV/mweORSb8cHp2ob5ix5Bx1pAoGAQfrTst7iS6jlY9h9aAHBwBye2ac8q7wfucY6daaqAdW346etLnvsG7uDR7tgZRuz2oeLZ8w69M03Jz+P0oGVUryvUmqT5bAx75kwc4Ge4pGB5wRt9cU5SDj39e1RMS7AA+oIpNp6jtZD9rLz7dRQSoUA9c0FjtGRjHSjJZiT3pJq+jIWugqN3H3V4596eRvbAPzEcVGSNwDDC9KUttK7Rz0z7VTaT1KUUmShQSN/JFBAH3j9KakeWxnk9TSFflf1FTFpsbm9kOZfk4HJpASH54A6k04kHjHHc1GeeD2z1obbdkK19QlQhOOmev1p0QCgA4H9KYcE5PC+lIjgHIy5pu9tR+6SOSBgc/TpVf5t3PvUi/ddh1Gc03JPWm2khOSQKApGTz1pRkfKX4J6Gmn5OCeaTl3GTj0PvRFXTYrX1AtjgdRRnGQOnapAuV3PgHvTQM8Dhfai6WyHZ31Da+MfeB4BpqeYSQQSM9R7UrKA2/NLHJtcMO/b61O42DACMODnk5BqM/u+T0NSPtCgjp6Gmum8Y4K+xpWRNlYYsaKjkUnmbcsOfrTQnlHYemOKeVL4Xop5xxTTadkh2VrjdwbGCaeSWwAMr6mkiAHGOtIARjrx6U9UxLuOJGOeCabHuC4xlf0pUK7se1ODAJsBPPb3pNPqNtDJCQ4YdAMYp45z2PWjcMBSCO2aTaSQQ/K5AH19TU7C0T1FWTfkfcqXf8vPVR+HWoMYc5OW71IOM4PXtWlmrSC+pPGMAgc55NXtMv5NOvLe7hYRzwOHRz2IOaz0UKmevapotucE5+tNT1ukKaU1Y/Tf9nT4pQePvCNlerKBdRqEmXPRwOfzr6S8PaiL62ySMpxX5T/ss/E3/AIQXx5Hp08pTT9Q4IPRZBn+dfpb4Q177W4mKBGkUEgHjJrOrFPVGdGTT5Zbnp0bAjn6VwnxW1aTTNDniWQAyryPbmuuhuEdASeNpP5CvDfjX4nd2lUIcqm0JnHQE1lTjaVzsnKytc+ctZnOua9cM7YSOQnIzyTkA0lpp7kurPv7qe/0rYg0oSqJiMsxyc9s81rxaMDLGwjJZev8AkV0t32M1tuY9rZbd7NhFyfXgVbWyWWIFQc9QegIIrdg0vYu1UBYg4B/+vVkaQ8cBJIRccjuKa213DzOYGm4bJQFccfWlewZuqBUAwCB3rs00IFFAHBFVpNI8mGRSCVPK/UUOSejYNK5wV9ZBd6gkgZ5A/Wq1jaC/a5tY4zjyGk3MRwR610+o2BXlRjtn61F4F01p9a1CMjzB5DZ9ABnp+NTCSjNIvfQ4HQSPMTLopOAz5AyRnP45r0XQ7gAYcyYUYAJ45PavNdOG28nQ5JjndOnXDGvRNDlV0O7gk5zX1kHL1R58pXkdvpcixnbES4ZQTjjmux0zEqAjBC81yOiqm35MFOOfUmus02LyUwB8rE9+Rk81upfcc1VJ9dTpLfM6FkjEaKvzDJxnPuae0isMBMHpxVCDcGZMc9RU6yPI+5so3UkHrWiaehwTTa1M3ViVcMBkqpIJ9TXD61KyZKgO27DCu01CRgzjqevNchrBKNJlecbs+ua2jvdozbZwmtoH8xGwOO59a4fUZgspUMDtXkf4V2/iF0lcfJjAOQetcBqKqqSAHY4OBk/jVttJXNFuYmoSjziA5Me7nseKyZ5C0z4OU55NWb9vmy75Zjyec5rKuLjapSM/Jj73fOeaLW1e43HWxBKWSXecgKBgZ46ntTprhNgBBP8AQ1A0jbVLZlUY3n35qjLP8k244K8r7+v5VpFX3NLRtZmhd3Q8nPmbBg8E4z6iuK1zUVOQCgKHqOCcjPfk4q3qF/uygO/A3ZPbJrl9XnacmRjvBz9aTcYL3mXGEHKxDaW8uq38dsM7ZG575x/SvRPsKWempCBs2DZ0zxmsH4e6eDKbspzjapPqTz/Kuw1WRoECIcnrjsSfWvj8S3Oq3c9OMWlY52Sx8tHaHLKDk56gn+lRWN/Po1/BeRZRo5VfcAcAhu9aciMs7/uw6YByD1qjdq624zGXZiR5YGRjcSCfwrmcHLVO7Nre6fov8JvEK6x4TgkDrJ8gkzn1ra1O8VxsR380HPHTHf614L+y74tF14YtLNQNwBRgTyNv/wCuvQ/iJ48s/A2h3mrX8iRLCrbRnBJ/rXLGnKUuUylNQjzM4T9ov4xWnw78KzwpcqNVnG2NVPzZwSOPw5r86dZ1y51rUZ9Qu5HlupmLM7HJya6T4qfEG5+IPiy/1Gdy8MsmYUbnao9K4mT5TuB4Pt0reVSMf3cdjCjSbl7Se7GGfcx446nNRxsVdieBzQ7qGJ7H86jLZYZ4zWLaVztad9g8xfugjJPSmKPTrnpTxB+VNxzk9KzSbJVkxrHKknj0NKGA4I696aSM7SDgZOamGNoJHB7U720G3roQ+cWcr0B6U7aRuDncP605uUBFJuJUZ49eaehXLZXQbeAcHNIxIbrx6ildiPlB5796BE0agunHb/8AXSeqsReUnqOJHUdDxTFGQTwQOBT8AZJAzngGhlHBI5HOBSV17pbWmggBCnH3aZGQzknOM/hS8jkfd9KeoIGc8YxVq9rC3RGBzgH3p6hxg9+1B/d5I6UsYHA7HPJpa7JjUX1HIm0lnJpSATnPrilxtRQTx3xTNpLEAkAUnaKB2toLk9M9O9Ax0/WkcbFzy5HWkH3TjPPNCbauK90Dna3NNOJH3cjFObEjjHFIyjkg/WhtCt1HZUc8570MCSSOB3pm8jgAHP604qDzzjpSSfYrcNvQn8qTaucZORSlQqZJIHandEyOPc1V0tGJvoNOVwxoOQ2T1NOc/Jx1xTVO/rzQ2gWm4xjt6flTmAOMfexmlEeXIxj60AD8R6Glp0Bsa2UHORmnh/kO3t6U52XBxzTdpO/spo1ewWEYhRk9e+PelQZ9cjpz60wgLwfnBGaduJI7Vd7CSewuFBwTz70YLDB6UbSFyeWHT6Uzl/myeKItN+6DQ/O1cMd4POaczheOMNTHOOT+FNXLYwvAHFVZ7Mbeg5HAbBHUUrAK2Rkj0FICQgJJDUh3FQV6n0rFLUnViv8AL8wyKPvDPA9aUjoDTWGOevH61oktxi5I57evpQgBfB5pqDfx2FSMcu+R2xwKl2i9CntoNdMLgcEHOTTw5PJ5HrSbA+AOOMUgHz4zn1x0p6vYOzHMu1cjFN8zd05I70jnb0PHpTFJHA+7mq6oHfcV23LjBz3oDBk245xzTky3A696FTPTsMUuZX1BDYUzyOMetPOck9R3pi53YyKeqfMQRkUpK7uhtjI2bdg8qOvalQHfu2U8qN4+QgZ4z6UbiGIBFF7kLzGqxJIJwaOc/KM0qnc3Tkd6kUY9sH86nlS1ZcbtjCxwBn/61OAwx+n600vhjnpmg8k5GVHPFUrtaCsriofUdBU1skck4SSQRoerHtURYHAHBNIOucHNT70rx2Grpk95b/Z5jGHBA/jFQ8BVwTx1z3pc+YAG4Y9vxpoyWweg4qrNND0Q9XzwpH40O+Xzk+lNAVeO/rTivzDjt+tJ2vcTve4MqscDgmmkblK9xinhvnwMcULguxA570c13oxNjBGAcnk49Keo25weueKTlWHfNIxP45ptpPUlNDUBbOcGnLnLA9R6UoG9vaozkOSpPBxzVtdmXyvqSlt+AMAAk/jSsrE/L19PWmuCMEthqaGYuSeMVldxVgvZCud2MevWmFvLcCjPUdgegpdn8fpVPpci19R0S5wGxnqe1LI3JUdMZppdT9KGYvjFSla9h36DS4bByB3NObaxzTdpXgg5NLGH2/6vPPXNUk7aAtSyW2Nh059akWT5CDwMZFM4YjcO+KU5HC/OKhu5Su2KgO0qSADyaCoGQeT6im5JUercmk3YbbjjGKpRW4OPQVkPB6g9hTlbeCB0FDKMg56Co4wVyR6evenuRZJ2FblQw7U513Nk9PpSrICo3DAx+tREEncTlTxxRJ6bl3aVmBAj4J/KnMVCjJP4U0MVYE4OD37805s+3Wpe2gJaA42gE9D+tO8zYuQCSahLAHIycZp7AH5+3andLcW4h2nBPJPpQIcjgdB1pxCryDTUf5uT1qGnIjViN/eXriheOT3FKpKZB6UsZAfDZPNaNdSveS1EA3MAASDnmnkN1PQUjcP8vCmkG5/mAwMmkkt2EbdQyzPgnrSlCH2ADHrSfMOMjnnmkOWOBjcOeuaLrsW1EPLUKeRle1IMk89xgCkHD5Yc1KkYdSSQBSauQ3pYjdM/gKaCSO+4A4/Gnr8ygk4IPSnSKANwHNU+wJWWg0ndxjBxyD70wbXyRwQO9PKA/OXO49vemGLyvmzz6UkktxCpmPJJzu6CmkHYcD3p5XcoLdcdDSI6fOvtx9aFJ9Ck11HbEYAb+CAT7U1DsyRyOlO8zewULimspj7ZAz+dNa7sd+XYk2KVBIqPBz8vAxnFALleuc04jc4D/d65qdE9GFrbjljLJknP169aTaei0pIjb5PumnKdrZzj15p8gmuhEV6hiOOmKWJ+pxx0pxVcluvv1oVd6kgZ9qctFZkpdCMH5SpBzn9ads6HILDqKcqk5PYDv702Nhh+59PU1FrlaPcA4H1p0Xzsc4zimyMXcgKCOhp0UfbGAB1qrNDST0YjEbwOoHrSsDnA5JoZTnCkHPWgt8wJHT+dLl1uh2Ww5FDP82SRRCMs/wBM0MxAAwBg/nUkbEDOQM+npQ5a2YuV9WNCluUx+PrTXG9uOGHU1Ix5B55po+X5eDnP4VWi3KvZCeZuwAmCB270z73OOPbmncK29STimE4cHBHPSod+hC16ils7+OCMCkJ3vwMUruUOFGR1qMx7wMffOapq61G7dxznkJ0zTCeue1SpgckgdqjKZcgHn+dNX2GkmrimIPyOTimoxAI9O1PySvTjuBTfkHIOPelbqzO2opTfknIHtTTncCualZ8cD04z/WkILclwAT0FEbbyLaS1uM7Dt3oeQj0zjtSjYZMHqKRcbSw/KlPTYTelwCfLk8jqc0qAkE4wM00MCpGM0FPmIB/DmiOiEmuiGzDEXQ78elJER3PYVYRDyc5FQPGVOTRrcb0HOiMc570xF3HBprKHbI6GpC2OMnj+tVtqxtX1sNaInn/JoT5uKkH7tOcmmb139umaSd9gVlsJLGdgwcjNN53OeQM0u/KYINDDjBPap5baoVlcRguOvzVIillH600RL8uT0FOQYYAEYJwDmq1FZkit2BOB601DIHOccDIoUiI7DyD3qTYyrnGAe9UlpqCt3LltKyyJIj7JEIZXXggg5r9Gf2Wfin/wnHgu2eaUG/tP3M4J5yO/41+by7l6NXrX7OvxOk+G3j22eaXGl35ENyCeATwG/AmmryXKYThLm9pH5n6uyeI0tdFkYn50Q4x1wf8A9dfO/iS8Osag8pkMgV2ByxPciu41zxDv0aNYpA6uAQQeNuD3rgdNi+d9/K7iRjrySazSaTsbKV9SSz01VcbRkkdhWxbaUGcgg4IwcH/Cp9MtMKBjg9TXS6ZZBGyByRilZxGmY1p4fwEI6fTtWsmhAxIuwn2rp7DTN+FHQgkjI7VeS1UPkDGB/Kk7spvscdNpWYkUoU29hWVd6UNh4wM16BcWiyZJ6nOaxrmz3rggoCevrT20HueYa1YqSSU454FL8NNPVdb1WRUwRCAT2x1rqdU0lZo3ymVwSe1O8Eaesd1q0gBD+VznOMbTj+tZ3tK9jZanyj4b8SwanruqadK4t7y0upVO9sbgGPr3zXq/hSLzZckjaQQfyNfGXjG/u9E8f65e205iuftsxD8EglyT14r3P4P/AB50/V3ttN16RbC5UALdNhUlbocnjBr6nD1VVj7ujPKmnTV2fS2jqI0RYux4HXvXVWIbbubnPT61zGixK9rBJARIrDPmIcq2TkYP0rq7JGKEbTtXr6813JPY5ZvS6ZtKxdUDBd5AHyDJJp00jROAQdo/w/xqKzXaAR7geuRUsqFx1PB5zW65V0OOa6mXeklA5ky7A7hg8f8A664rxHIywhsE87OPU/0rstQlTYVBOM449veuJ8RybBwCRya6oPUz02OA11yzc43ck46kVxGoqs1uXx8+7IyK7HVSx3Ow4yQMdxXH3q/OCPQgjPGf/rUSsreRpZ2scnqW9Iix6jr7ZrGeeF3BGCyghhnjNbuqlgssiH94pAAI65rnbq4IL5UAHByP1pNv4mNRSfvDBdBSV7HtxWVfSN5yKMoCTh6nu5Iw+9h8yELj6Gs64+Z8nAJ/TNaqKir2NpRRm6hEoJPJY5z/AI5rl7lmN0EVwC3C56cmtnWpJY0ysr+WM7gG44qt4PtRqXiKAyIfKjyx9wQf1FcWLqKFP3TqgnLlUT1Dw3pTWWhWUUhy5Us5QdW3Hn9al1RVKkg5APypxnFadvEPJiQkFnXHXkD8O+KgvrYmaNRyoBBz1r5FJN6bnda6s0YUKxH5njBxwvJBwTznriq9zZMkKSP91iQMH0610MelIedmSewpk+mM0Bk2EqOBgZJq3Ft3RN+Vas7D4AeJ4/DUuoSTv5UMeZQScAgjB/LFeV/tJfG+4+I/iGSytbj/AIlNt/CM/Mec85rmPG3i+WyuZLaylKKy7H/Ec15nLKzEuSST1PqaqUlTTit3uc0oe2mm/hQE7nyzbAAQKi3Etzz7UrN3JAA6A1ArZ3tk59APWvNu7WZ3R0JSAvbnFRAAsc9v505idoHOcUifNnJ6UloEpNrUbu7HI70BQQSTmldudxOfajho+DjnOK11S0Q0AyE6Dcc81Fknjr6U8jeAcYODnmnrtj6enWod3qS3oMZiRg9qEUBMFfm96Urjknr2ojDM+T+tNJb2BaoUDJwBgetPIZuC/wB0cc03lDgYC/SkMhjbAIyaVtbgvMbsLEneM08sWA7E9aY3zRYGA2fz5o+7gH0q9XYE7gRgY6jvml4C4T8hS8GME9T1FKg81sZ4Ht/WiztdjYJEZDh+gNSjaquMdPejHlqMHIH500jOWPOeKlLq0PmTGk5XBHJoP+qPOCetO3E5AjOfWo2UHDHgdcVdk1cEk9hpchcZ4PH408jCY71FI5xkDvxUwUbPfvUqxDaT2IwCOTkDFD4VUCkD1NODbhgHgZzmmOm7A4o5Vui76DgAdh9O/vT8E8BsetIqDoO3So+/fkYNS3toLVLYcWz157Zp4yByd/pxTNu2E45/xqT51QEYHFNqNrglbVDZfupuHOO1J/DkcDtSoCBlup9aFwOMcjpikrIHK+gOORg8+tIVCHJHX09KUhi20nP1pCigjPWmt73FqIWySR2H6U5WDIBnGW/U0m7ccDoKFIY7e+aad3a5VwPzNzz70MD7nNLGvqeR6Uikq5y/B7GiSTFaxJ8rxdy1RsWHQEigAx4GchuMU5e5HSo5VF3uHmNC5OOTn1pRGFx8/PcH0p7KDypA9aiZCep7VV0+pDYjqQeMEE9KcqYBf7vtSSZ+TJ5pclWxxT5DSKbWwctz0oJ3Minp3p5GCR0BqNfu9OaVlcSbTtYUrhiB0pXRlfHU00/LgknmgpmMY+9TcUxu62FEhbIIxmlVUZgM4J9TxTDncMDiiTJ4AAI60KOtgTsLjDkHGBxmk5Zs9falZcgZzx+tJkBMr3otZjY7yyhyO4pIlCsSeBQMngnpzk05TnOAAv8AWiQr20GkAANkEHNPQjqCRgZ/Ggp0I54pwiK9etR1CzI/n4O/p78U75epOCaaTuYA96aU5IIz1paT8h7aEmwb9w545oU7JCfvY6ULGY1yf1pOBnAwRWisloL0Jep4TIIpGBHXH0FKS3UDAIpinB5XjnJqJJ3XKD1EHynaMc1Ip+U5OCeKaAobK/5FKCCMAcGtJNDTtoIMK3Ocj1pNuDkjPrUow/U7CKR1I5PIFZkvyQ0YJHAFPK8Zxz1xnrTfkHJ5NDbmXA4/nTUbgk7XsNfhgQMH0+tIXKFT60py2CTnFKH+YHHSq06FWVlcUgsufUU0ASH+4e9LKAcMBkHp1pGdmbORz1oTv8RCWt0OZGzhevahkxgknrzShsEAnPek3YJc8jPFO3VDu29BJJN/XnHSg8OMAnK/l9aUtu5xu9KaWY7wAcf3qlvYrlaV2EcbJyvc0BvMJU8Ac8UbSqZGcUiv5XQfNjGTRuxLYSTjHHXjpTt7dMAKKYwzznnNOLYTnnPWrV09SU1e9hdu8+496VsZ5JzTMbhgUbh/F1qG7PUdubUuM5I3UkIBiJJ5+tIFUnGee4FPkVVfA64zWT6ItJ2GFhtxyaJMlwRkCkUrt7Ek5zSs5fkYNVBEvzJEKuuScc4xTMbXdVxg96QoWHQj8KaUBT26U0lfUL26DnG2Lnk9KRCRFgDHOabncQQ1K25W65+lXdbIblcHXdg9fWnKuQAOTio4/uZPGaeCQuBzQ/edinblWoKhY5wOlID3YdulNib5jxjOaEUjIPOe9S7Q0RKS3Q7g5JHuKBJuIA+pzStlQBjimMVRgcZyORnFTdPqGt7jpQdw9zSFFBByRg5NDcqBjOPShmG3AygI6e9U46CbFmOeR0FKHKcLzmmAYcMclf608DC5PQ9hU8t9hqzB85w2CfbFIqdcnAx+dJjPQY3d6cCRkE8D1rTsDvHViSPtwaZlmXA6U4sWXnGKT5kywGTR5kt6CKrZ4+7UskvmYzgY9KhBY8N0GPypzbDkDoazum9QsrDlY9Oo601H28Hke/alGNuTwMU1U6kc+nFNqXQErD2G8nJz7UuSwwB06ntQJsDHp296SPLDAOOapXK3EjYbwSOOuaGYcnHAJH6005KkYwacysIQTVNdQGdcHOATipCpfjcNuaaPmAJ4PX2owdxI7+lTtqwANjeoHI6Uudp55Wn7SVxjB9aY0qnC4/Oml1Ykx5yoBB5NBizuOOOvtTTjoppFZvT8qjVdRrfUcxAwFyf5Uwrlv8KlD4Qk/qKYZM/MOw7euabi2DSkxwj2++e/vSAkHBcfhQOOTk+1IwXr7VKutGJ6bA5B5J+b2pwy4BJ6U1U388ZOaUISuF65/OtdIq6BXaFJBI9BUi7RjAxzTcEplcbfWkRcDfnPtU35h6DlXruO70xSEgtwDjGc09gNpJ4PUGmKSeRyBUqUtmV8Q1DtJ/PNOB3pyDn2qNzhsg/NxxThK27uB/smrkl2J8gcAoG5IH50OAMEcn+VIDtbnrSqrHLDBJHSocuXYfzI2xuxnvSk4f5TjPFJhZMjHbtTlTDAHj0zWvNpdoWvQjcuFwvc04jcdpHbmnZ25A6/WlYsUyfvdzmsm3cenUjbIIQD73QmkVthIPzD3pyqS2W7dKY7fPnqKfvEXuyQDCZPPfFEZ7DDfUUwJuT5f1NPWQxgbh644qr3sg6idH4pDknIwR6CguC2eppyKF4PU07JMduonzbcYPtimlGkHzDn1qbOSTnim7l6j7w4otd6k3sVx8qkEncDxzxQpJfJ5Pc0tzERh/z/ABpEkzzUJ2QtR0su0AgE460IFdwVHymhUZkJJ+b0HSnMSV46gdMUOKeqZd0kNxlcnqDjHqKaTtXnilLMVBPY00sWbJTgdvrTSsNXWthysGwRg/SnNkJkfdpq5Y57UuRsAx1pu3RA2nuOYqRk88du1SBycA5Ix61GoCrjoO+fengheB36UNha45SrcjOPSrMQ+VxnkdD6H2qqgJQnOM05GKtjsaNmrEt2Vj7Y/Z2+LD+O/AzaNezh9U0wqnP3pEAwD6n3/wDr17FpMJJycdCcH1Nfn38LfHk/w/8AGllqiyZg3rFMOgKE8/kea/RfQ7ePUrS3vbaTzILhBKrg5GDV1I6c1zGF03H7jZ0iy34BOPeux061VNpUB+P4u1ZGk2ZHznG08Aj2ro7a1CTY8zIHcDrXPa5qXIIgABjHb86n8srwRjBpgwuA/wB3tv8AfvVhI1O9Mh1B6jvVO/QLldrZs/M+R24xjNVZrXsO3rW0iApxyT39Kia2OCTzwaiV2WtjlL3Ti6OwwR0I71Hplj5MWoZJz5DcY9BXQXVuPLzxnpg1n3pFromqzBNm23Yk59FNLdo1TVj8l/iHNv8AGHiNhyTfS89/vGuXR96AZ6n07itnxVeG+17VZgMebdyyfm1YojJ5PB7V0Kfs5JXMFax7H8JP2h9f+G09tbS3B1HRVYB7aQ5ZF77Tn/Gvtj4YfGbwn8TGlj0rUQL3y1Y20g8tgT7HGffGf1r8zLY/Jg8g9wK0tH1K90e8S80+7ktLlD8kqMwYfka92hmMJvkn95xVsLr+7dm/uP1qghaAowPzck57Y/xpJrgsflTOewr4q+DP7ZOp+Gcad4rRtUsOgu+TJH/vDuP1r6v8JeNPD3xR0pL/AETUFlQjmLJDK3uDzXtxcZLmjqjx6knCXJUjZ/11HandgZYkbCTkY5zXI65P5kW4TqcrjB7df0rqtQ02Qu6OCNoJJNcjq+mAEFj8y5x2rdJdSuRvW5xeoCHzw8gbyQCMA9T61x+orF9oc5GAG2b+Cfauz1e34YHO1shcHvXK3FspiO7pgqcgHv1z1zQopmii7WvqcjqrGWz2jCnfyT06HvXF3KtFc8EggH6da7bUbMInlZEihtwIOcVjTaeLmZxwCc8ntTs46LYrTRL7zmGja5MiOj7snJPfPoaz5vlQxvnGCCSTmuuu7cHO1huXn3IrndVgMLrKOFUHcHPXuaE3Zltq9o7nCaozLvycggqF57967r4GaHJqN1eTGP5ECjzcZC5yDXEa6mXcjAOCcDmvov8AZ28KNB8OoLlovmuZGf5+6g8E/jXhZlUSioyW534dqT16GnB4aiZUESAPvI3bck5/WsnVtKWO8GHLgHYM+1erxaCwwy85z2xzmuS17SDHqUidcc/Kvf0r51SV7XOty7nJLZIEVjj5t2PUEHFcj8RvENt4U0sqCftcvCDJ4yp7Zr0bV3t9A0e71C72mONM5JIIOe3Y18k+N/FcninWJLh5ndAcJnsPTp6V0xmormfyMZct+WKMS9u31C5Mhcu7HPP0qvvZQwPXp0pksh836jtUbOzcHOBnrXI979y43tZD2ZerdqYcmIgHFJ97BPQdacTuXkcfTvUydkabIN5Hb2zTQOMc59KV0BXB7UxSTkHoe3ekndXRCaWrHHKNgjrjPtSOqnIHUH880uFXCgZXHGetNKNsz/nNVd9UVdNiYCj72AM496kGUyD3HpTHO7g9B6Cje0mSeccDNXLa6HbqhwOPvUZCNjeAT6nFAbPHQ+lNYKzHoRU6JXsLYdndgZpr/L7570DavTjt9KHYBQF5qeZBuKpLLgDIFOBB5J5A6U1eeTke/bNI8mXAHB6VaYh0nMgUfiaUExkBcHHXNOijEb7iQSetO2oBnOcn8qIuz1K80IuA24Hg9qCQfvHjqMU5mHAHU02VypwRzUt63J3YM5I256nNMJK4BIyP60hwvJ4zTZBhgDyKXMi78ugKM5UYBJzzT2yM5b5scimkfLkeuOKaUHOM5PqaptsS1FRS3JoxlcHqacrlRjqaDt2jH3qSin1M5OzQ3dsI43fzzT16nPWkZW35I60LkHkc4pSsnY33SuBTHQkgnmlJB6ZPYU4kbQR0qJ32tj3OKdnYyaQ6Rw7dw3aiMnueRSgRkAnO7FNAYkkc8cZqVdbj2AOGYdz3oZh0GM57807zNuCMHOc8dKON5cIDn9Kqye4JClwMkj8qIuF44Y55+tN35Pt2pxUAhsnntTs+w90IzdUI5oAyMHg4pJBzkcYHf3oyAme5qI33ZOvUGDM4Y9OnNKDtJU54OB+NBG9MqckGg7hmTPWqumJJ3EYFflA/GnFu54PpQGOR0OepNN7YfGc9qhxS0K1FxuTIHNI2V5HSgAjkP+FDAcAnp+tVrshWsORiqAEZGOaa5aPAHakJO3JOOOlMjYHZ6+9NXvYvV7kqDcM9z60m3JHPSjeVclelIr55B4pyTjsQ7g5yw9M0rY4LA7qa8eVJBOc5oG0pkmp0Wo7aXHLLjscc9aRc4Ax15oZgyFQnJ4oQELjk8fjTTu7gvMUkZwW5pHXPIORkAUu35eh3d6TBIwOud3tTdnsK1lYUtxgHGM8ZpyyEcuT+HrTQHK56DGD70RJkZJzWbbY07aCoP4j06fjQSwOevNOwRyDxyaQPvQAjnnmiLvoytupJ97p37UiIDvB+9mmoG2/OSMdKVmATeeVqmmiUPV8thxwO9Mzj6GlZCvJ4IJpGT5sHrj9aNt2NeYgbLcZx71L93njJyaaHH8PcZoxlMZzjt3pXVyk9boJQAyME4Oc4p3AHB496QSEjbSKGLYOM9qLJaoTbvcQMF5PXrSGXzGJJPFSMMYDde1RqNjcnIPNUm90iPMFkw+Bx9KdIcvwO1OdVQLyAx565NM2M5cYyP60JdWHxLQTcyjjtTlYsCeMijaAuGJIx3oQqFIGOaSck9BKNgjkDMCRx2pCcnIGF9aaEHCnNDZXA/hFF3Jml2xRIiNnuRRJ8qAr1PehlU8kdaMFlx26VTi20Ju44krsJGT3psrBnUjpQWPyIKCjbhkjjoAP51MnYSv0DaW4464FI64b1waWQFunUdqcRyVIyp6HGKSaYXbIipznIGfekkUluG7U7YoUjHX1pw2LxvrRarQIouSKTGMEdajdzgHHzE45H9ae+0cjr35piHqR26VH2dSoqS1bArkcAYHBNOVdycdM00guSOmKQAgHkkegojZivqO3vyB06daQk7go65HFKCGTH3T+tIi5PzH8Kez1E1rsC7WY84z/Omt94Hfx0p/l5GAMA84z3puVR8Y5Aok+waLSwjjc3HtQM78nqBT+CMHilIX2+ahN9Uarl3aGsoCj+YpNu1sDv3NPIwpPf1qNWwfmbIIpqOtzJ2loxx5+X8KQxqSevXg9adv24YDJ5pSCVBzsNHXQpdhI1PO7v3FIwUdcEdaaHZE56k4zQu5U5GeaXOluKWmiQ/JwCAAfSk3ELlh83ahj1z144phy3PalG73DXoPeQSPgAA9aYynPzY/GnbdhyeccUMd+CaHGSCz0uI0oUYI+lNV93zH7tSux2cY4pjgfJnii+lhtJjRhWRscg5pWJdSc8e1SD73YnHrTCuFwOoxnFOLsT0Gpsb5Rn3p6xgIQCT3oKDdkfepTGR0P4UpSTehVtnYjVR255p6FjkcbB2AFIEAGCeRzSZYHKjg9aTd9xvfUWRVLZHB703BP8fSlJBVz0J4NIoAXnjNUtDKzbuiUKHTJyCKY8e1SwPPWnc49c8UgYYJGOnOaN3oVdLSw0t8vHztSxgNyeGFObAjBB69u9MyAM55qrPsS79BwQdd/PoKWFTyR97P6VHtxkjrinKCFGTwahp2sW7WHOcqpYcZOKZhTySB7UucYLA4XPT3//AFUvCrtxnJqovTQVhHdmx1xSq+3IHP8AOlEgUOQS4HTPWjyy3IGAaP8AEWrsdHEjJhgc/XH8qABs2j7tKpwMZG0d+9IoLNx0pKa2B+7cRIwMgjtmlTB4zx2p5wsgB78UqgD7oHPBz61PtIrRozVrCKTtxkUjyfNxn6CkcZwQMc80MdnQ1r10LSsIv3S46cdPU0gywyT0NLgLFz90nNMlOxUz0J/Ss5XuO6uKRuyAOmT1oRccE9BTTKCScEcEZ+tICGORwMYp6Nkz1HKQEcL16Co2BbGetPj4bjp6UMfnAwf6Zpt62FurDACrc09SoXBP1zTS7Y+ZAeaGJzkJxQr9QUWlqDP3PHpimth26HBP86BFuA3naKUx5AycAGhSSuHXQSJOw5NEu1mCjIA6g96kC+WMocCmhjyTjHT1qJNvVDkmtxqhRkr2HPNOIUYJJx7etAUMzknbupw2cKWOKvdaE8q3GmPccr0FBUjgYpoOJCAckEjinKxR23jcKjbqO6YkhOzAPHSoVVg2CBtA6fWrIIBGcY9PrTZFATI4xwMVTd9w1I0wHwc7scYpZCTkdD601XUrgdc8mnYyAByTTXkNq+4iblGOp9vWlYAIAD9R+NL9zgEk4/nTRnBB5JoaRbskIoXGSTj2oDBWLAEn0pu09B0HapAnyZHT+tJWijPoIcSYJyD705WXbge/SozuXhs4pysoyB+FO99Av0JPNJCA8fT1qRsbt3UGoVIhPzAbqlBDqN/XnAqnG6G3oT7kwAT8pr7w/Yi+IEfjPwTJ4cvZc6jpROwE/M0ZJKnHfGcflXwTEgXgfnXoXwO+Jc/wr+JOka3C+y23iG8B6GNmAOfp1qox5/cZhPT3ux+q+nWJghIJ+cHv7mtWOMqnHX1FTWq2+pWEOp2zh7S6hWVHU5HIyeaswJ8429eRyMdqws0zW6kroiS2LbCfulT1q3GgDc9amhhxjrj09KmeDbjaKW4Ecg6KDzUTrlcDqatzhY2cDkg8Gs+YMrH5/cUW5QKV6uIiDwc5yKytbQL4R1slzt+zPlj0HymtG9YbN3QDk81wnxw8WReCvgh4j1F5CC0DLH2ySMD9TSSTkim1GLbPym1WSKS+uCqbJBM4LDv83BP4VTVvMGAceuage48y5d3P+sYuc+pOailv0RuDz6ir059Aik1c0kIU7VGBtA445xU6SjcFxyvXNYh1JgAvlFwDnimtqEqqW5B56c0OK5t7BqtjpXnR9wACAjkitbwx401TwVfpd6Nqc1hPxkwuygkH+IdDXn51G5JGc49MYqKW4nDYOV9v/r130MTPDu8WY1Kaq+7NXPu74afto6XqVrBYeLQ1pfbfL+3Ywjnp1HI/LFd7rfxJ0tzJKlzHLFIMq0ZByPXOcZr8zpTK33sn0rZ0zxlq+mQ+RHdy+UBgKSSAPavo6OaUbfvVZnlTwM0/3ctOx9v678RtOf8AdRSRyKj8EHBOR71xusfEKyid1kPlKFx8nzH+dfKjeMtS3vmdyH5PJqB/FV1jLOSxPBOc/wA61nmOHWsGZPBVdPePoS48e2jRP875z8h2kAg+uen61j3vjRTJ5qOnmMxDJ0XA6HNeIjxTOcb847AetTDxI04yIz16ZrNZlTurPc2jg5Lc9WvfHYZzuBGccx4wOffk1kXvidb2UJHIxZ8gEjAwOtc5ocM2tHcYmjAyRnv61pXmiSx4eOEyOOw7D1rf66p6xt6mtLDxjK19RkK3mu3tvDECZpmWMAD1OO1ffnw98Lrong7R7IRkBIFGPfHP618efA9G0X4i6PPqtoTYyS+SXZTgFujHPoa/RWHRlXBSPy4wAFx0INfJ46bqVndnfT/d3i+pzI0XKAtkDtxXn+uaE7a9dlGIALDrjIGTnmveF0oBSHOAOTx2r57/AGiPGlr8OvD2qXQfy9SuBILYE885xx+NctKDlO3Qqc1CPMfM/wC0V8QRf6p/Ydpcb4bXiQg8scEHNeDSHD4HfmrWp38moXMt3M5e4lO5m96p7i7ZPbqadSTlLTYdOLUbvdjS2x93UiouSxx3p7FfnyaSIhlycVFtNUX7zeghyFweR703aQgOelOIOcDkUD5lOR3qfe2BMUEBnxk8UR/L170h2xv9/k/1owQ+H6dqLD5b7jWQLg80oG9cjiiTj5SScdKQb84HSqd7WJvrYVflGcc5pFHUg896WR93GM9RSeW0ZwaVr6MGhS/yYHGe1IreWuSoxSDGenNJn5+pqkkK1h2BKBjByeo9TQsZUkN2pyYXOOP8aY0mxtrDNQ11sVdikkfKMlQae0QVcjB56fWhYir7iDjt3p2CGIPT1o3QkuwgJC424PanYULlhkUxgFILZ207ryBgUJWswd3oMdtvTkdM00AMcnljTlOVOetNVOp75q/iEk72EMm7gjpSqFPA4NIdyAcZDHrSZBbgYqGneyBvoKZP4ex4ApjbkwD/AI0MNz9hk96kjyOGOR0qpOUUVHQByOMc+vrTQxVwdnPtRH0Oe3SnbtvAPPvSUrrQGwkILZ2kHtmljyw54b1pmCXBZzj1PNOzjgGh9kJWHfMv06VGF2HA5B6Zp7S5A4yM005JBUj6YoV1oNtdAA6Egj36U9mIG4ckdaaVOASMn/69Ki7Ae+aTTXQEuoqYY4JxQRhSRnHfPNIwBfcTjtUj8JgnPpR6FadWQrnn0PSlzge9Odjtwe1PGO1PZ2IT7DHy3Xt+tO2qV44NRkbRydzUsYwpH8QpSRaV0PRjjIFNYLv5zj2o+7jABp8RUNx+INTqRrsMReBjGSKY3XJ7HoKk6ZITB5wfQU3cW6DgcGqTTGrD0yyHacEdfxqNSdmO4p6j5iB8mRUWGGz609EEvJDmkEnynv6UIdypkdByDSsmVwOCKV8FeQRnpUN8zshpX3HFV5BOBjIqPy9nAxg9xT8dQBk9aiZtpGfpWjfKkgt0H5IbgZ20xNx56808vk8AgetNKkMcfjQ3bcWw9zlQBj8KaThAMZOKcCu7A4oKkemAeKjcFq7MRuV3MMr/ACpoBjy559KmKDue1MdFzlfkwOhGc/rVqWlrjd46MN5Zdh4HehAQpB6DpRGxwQep7VIW+X2qd0K19yMNhhnJ4oJB4UfL9aVDuQgnBPNNiG0EH71CuugWHrJ1yOBTXPmRkZ4J7U7eGRs8UFgGjC4RcelGtwuGwqQScn3pZCwyR36mk5D89Kcwx0PWpW+otthoUrEAOCaEOQ4PanM+HQ87QKF5bnk9s1d9dC9LasHOFQ9u9SKg25B603aTz0J65pgQrwOpHrTt0uRZ9RzKX6kcD+dCjK46FetIoG0c8dMmpGkYZA6Vm3bQENAB5xwTx9aQsybwentQHymeuDSqwJx09qeyNVs7g67kwRn8aSKIR8H8xQ3ypkdD+lIrjYc/nTu2tCLJjlHOTzTH+R+T15p2fK+Xuc8jkUxuSCSDR094m1hzrjLE9en40BfkyentT2DMuOMelRtlMAgYPvmnFhZDVQ8kdAcZpxO0YH5ikBwp/u5oRxg5GABwPWm2nuCdhGZuOKVmUJhBljzzQW+UZyD14pFI35PGP8803qtCrNi7iMA85pCyg4PUcVIF7k8Y7VC7DceP0qVoLbQvMRjAGTnAIqPcVwMU+Ns8Ec00+oP40ua+habigIK8juOaQMOMdvWnLJt4HOetIxy2cDAGOarlstCZTuTgoRkgBu5qBTuG8ce1DNuiBxhe350KeihOtFk90DaSuCnYCTzQqHqejdKTawypH0zSiTbx3Aoe1iVLQVmy+GGdp5ApvVwQPl6CkVWZyT0Jz1pckPjHQ1CvsOTXQc5XaCeh9aQx+UpU9BQw5wO/NGJG5Oce9O6johLyAOA+SAfQCgkyOSe3HWmh+gb24oDdQ2d2aHbsV5BvG7rj60CQkEHBx6UeVuZz6cD3zTjlRgYp81nsHkNjj3rnPPX8KeflwO/ao0JVHHSmIGZ8joPWk9WCTJN/QH8c05SuckcYPHvUbqcdevSjfkZB59/SmkidOo8EBD2z60BiVx2/WmF97epHOTSLt/j4OaGO0XsxSQX44xxTlk28E89KGwjA54I9M01T3I5x1ojZ6C5bjlxuIHGTmnAEy4OeelRggDLcmpGIPOcn60uWz1G72sMdsFSOh9aNzYIOBmnMAcAH5qbjDEE9+9aaWuiuV2QsaYOD6UpAbpjgZ5puWHGRmlG0oMnPFLRa2Jv0sC88k/lThnBPQCo1P93oP605WA6nn3qdXqi1bYUbW7nPWo41zx39akUBcngim+a2QAAV7n0ppu12J3WwgG47AcepqRgq4BIJ6VHyoOeAelOTBcYTI61Ou9wtfcX5kk2j0z1pJD2OPoKdnLqCPrTRksW49qp2ErLUWNBypPHXFPDELtU4TPOajRzzu5B/SlXngkYp3ewXe4rp5fOfl7Ypqb1PI+U0pk4IPIA4+tLE7KgJ5JqGrlJ2Ec42En5geKnU9xnnmmJGTgnn0+tBJXI64pJJqxF22NbLZxnmmtGeUB7088DBH50n3Tz3HH1q1HsUtHcYfkQE5bBxTopQ0J3cY7GkYHgcZpQ+VKkfjS1tqyXJt3EkxnA5GOuaVQduCMZ6VEze3Snx4k+QkeuaVla4Kz3HblKYHDDg0xAVJYuGIPA+tLJhc46ZpnL8npjrTi11K06j2I4C9aYFAUAkhh1+tKwVVwOvTmmAY5zn86bcWK93ZDnQDB6grml+Z+SOOnA4psgbdkn5aadwUBTwTU2drkttaD93Y9D2pm7HIOB/9enbBGUHc8UOuTkY29x1qkluIau7ofU4p0y/Nk4J6ZpEU9T055+tDIDxn6e9Q22Vp1DZjnpjipSu4ZJGP1pu3C5FBkBHHWpata40utwJBbkY44pgBwc4wOefenbt55BcmhU6g1pHzQr22ISvlncmAGp6MoBAyGHBp7IrfeHA9DioFVs4J4pxnrZg27aoeDhsHPNKwO7kjFIdyKSenalx0ymTSlOKfqG6HFQGCjpnOaYCQhCkEjIP4ml6twOPrS4AGe39aLsSk1sRscIMjnIFP2gHjpSZ3cgnik2uPp69abuNvUe2wOgIJJP5VNnY/THXnPqKrkseRgnpmnLIW6+tG4rLcsJxnBwRjFSqBJkPlyw528f0qHcocg88U5Mg4BwD0JqlJRkmJzT0P0n/AGBfjIvjXwHc+ENQuBJqekcQiQ/NJHj5ep5xnHtxX086CKQhsAgcj3r8f/gL8Tbn4VfFLRNdtnIg84Q3Qzw0ZI3Z/LNfsOb6PWbG01CAq8FzEsiyJggkjPWiqk3zrZnPTdpuD+QsBeQZAGBzUz4LR5+9jiquAVHzkADHBxUnmlkyeSBtz361inc6tBspHnYPU/0qtcOu7JP5VLLJvyMkbfWqE5wgOD16+lV8ySpqLAh1KHYc8H0r50/bqgvrz9n6J7JJHjgu188Rc4QseT7V9B37bgOOnXmsPxq2m2/wx1ZtZEUmnCJ/MEoGCuDms3zNrkHJRa992R+N8UclzyhyuPWrC2ynG75KvarFaQ6reJZEmzWZxASMZTcdufwqmWDuM8Ht9abugjZq8R8cQ6j7tOWGLfkj/wDXQH8sYzgnrUiurqMdQePxqoxb+ItOT3LsVtC42lA7HgEkjFO/s6HdgJjHX61FDkyhW7e9XojlyBzTtykO7ZXbTY7hwNgAx/KojYRNkBMruwMDt71dYOmRsO3HWoyuFwrjHWhNcrSJd73RnnSos9QRVdtJj5A7c1rsQOAOvtULrzyBz0yOBUa3TY/Oxzd9aLA3BBz6V0Pg3wo99MJ5CDEp5UdTn0/yaydTi2kEjJzXo3ga1kfTbdxGSQCTtBPOa9HD0o1J6sibaNjSdOjgdYFByCFOVOcmvTvAHgaLWNVRpYo5YwSuyQEgGsvQfC0pu0JUFn5wwPOM4PtjNe5eANIGn2ySG2CTjljnv68177hzQtHRHnynKOvU5/x54QisNGgeGKGMoQwRFxtww6da+pvDqNLoOnSOT5rQLu+uK8Q+I0i3mhRyBNjb0Q59Op/XFfQWiWxj0/TohgkwJnHPPTNeFjUlNJG1FqUpSLyhLKznupZNkcMRYn2x3r8rP2nPifJ8SfiTqLRSEafZSGGNM8Ehj81fZv7avxzj+HXhJ/DulT/8TW+RkGDyARgsfz4r81Z5TK5eQ75GJZz6msreyhZPVkxk8RUvHaP5kDMGiIHUnrSKRtAOBxj8aftVnJBwDnFQ7QWyecistN0eje61GYGcc+tBIRdwGD6U1W2k569KeCTxj5SScn+VZ6gkxVXCZPOaaHIXDAe1NbG/JzTidzIRlBSs3uHMxSPm+op0q4+70IpsjZwMnPqaNu1MZyecH60WFfW44Ln73WmByzFQePYUqnGB3NM5RjjoadwbvqSSOExwaaJM5GPxpHDAEEZHajaBjIx6CqewNsTG4ge+OPehmxgAZpSFKbMYqIsyZHBA96x1YLQeGAXOfm70QQb/AJ26UsMYfnGB3qyTn5BwO1WrdSrXGsxB2joOKAgIwX96a5JGA3P86arMfvYz61XmibtCbgzBTz2yTQBgYL7zTCSHz6VJgfKVJyOai/cOV2EPCYOQKQEucDggcfjRsLvjpTeDzg5/rSjZ9BeYqyGTAbjHSkDb8ZoI3EZPahSemMjse4NVoirqQbQDg/nTgBu29jzk0jLkgkc5xxSbMk4PXtQ2khJtC5KcA8deKVWDqd/XBxTcqwwaaqHjvnpSuXccuTg55x0oCdSD8x9aegC59P60zIzz2oTbZFkPUFVG4EHvnvTAuD1OPXFKcjBPNJGWeRCehz3objewWRIGK4PU9B9KFxv+vWm4IYknnPSnMcNkDk1XTQeo4tvfB4wcj3pSQMDPJzTHjMi5JGB0oG0KWB5HaofQizYEhvlP4kU0jKkoTkUoGeckD3pCwUEA4PrVj1exJCAc92/lSCNtgz19cUkbrtyT+NK3Hyk89qlhsxBGV4QfN1pschLH060gZ87SfypducY69DTUUynvcf5u1DzzQHBTpmomVWwADnOKk+6oAHU/NTskOyYNIGwO46kUhBT5c85yKSVfm4+n1pB82Q33qHpqhMXzR1PU96QsSmB8/ekKgJx/DTiyqoJHJHapT5tyRA5QZOcGlwG5HWhzuXpx60BsqQOW7GqT6DQL8gAA9qAfnIJ6UhyGwe9IFCZA6jmiVtBSk72HMdw2hMD1FGwbgM5GO9NL+/J7mpdnyZxketJ9xWb1GsuMHqOmKXcoGD60LlUJ6gUHa/UDFEW+jKT7BGd3Uc5p7tlsDpTOVyRwtNBDYPfNVfrYpWRI7HJbhfYUo5Tdnn9KQFdwyTtFOf8A1YVQcetR8T2sJavcaU3Jk8Afzp+MhSAAR6nrSKQEBNSfeAOOBVW1GuxA7gPj0pWJYgEnFNLAvgsfU06RmkPHTFVp3HoPQGNsE/L2/GlK5cZ6UjtlB2I701MjBJJ9T9azehOqQ9kLn6dhUkZB56EDimkrHzzz0pqkyJjoOeDVAmmtRHPz5I4o3ZcN3FOZAwweMUjRqELd6VrIHYaT5fzHvTlZWOSMN/OoyGIABBJ6enNBbEnyrz0q4rQq7cR28O+PzFO6OQegHH1pudhznd1pXOevQ1m1foKKuI5+4MBlPT1pv+rfJIwx4GeaeCAuO4PB+tRtHg8c+9JadBapjxhOT/nNRthiWzn2pzKA+AcrjpQw2HOOtU2uhOt7jW3AgHpTxGWBwOnWmMA3zDNKJivCcCpTkKV1sA45B5xj8c0nGeR9aRyQcAdCDSl+cVeu407bildrEgcmkZDn7lLll4Yc9eaRzluDxU3i2O9y0ZccAcdKFztIz9KeVwmScewpiuFP19apaoNnqNVQASfvHmnByybdm7H86c5DYGDxmmJncfSou7jvYRt54PO3tRHywzyOSacqkHjO2kYBnwPrVaMErvUUnJGBknim7drMQOP60h4GV9eafhVTI60lDuPlaeo1cEggdqkJTbkZ3459Ki38gde9PJ4GRinG+wX5mJweaBlAXAyc9zQzN8uB8o9akySMnAUnH41VmndCaTZGD5hLkf8A66MqE9CfrStGQuBz7Uzyy5x0HSsk3e5SYqg8EcnsKAp5Azk88mnFTwT6YFNwQeD04watyd9XcT11uA3lskZ7GjGGJ/lTjPvwRxnIx601+MZGDReN9Sbdhski7ME44pFTYvHLcVIsYflsYpQQ8h7DsfrTlfRJlWa3QwghMKnWnNtkb39BTTlT3PPFIBtd89amN72F8iRU+Q7sZzkDNNOfkA4POaEBC7z3pqZlUlup6VW7sGw4jC4PJPSiNtvAHbmlQmNlJX8PWmyENk9MnpSaXNZlaPcAuVyH4NKwDcZzSJKOhGMc4pSpkOQ+AK1T5dGHM1pcbtEQQhwS3Ud6lZAi5Kkg8UwDAy4GelAlbyjt6A/zrO7RF1e7QFtnQEcdKay9D69aVlLcZz7mhPlXJHTvVO3crR6gWYHnOB3FOQkA55z60zaWYk54/CldgAAD8x55qbfMAUbPlOcc0/cucHpQdrDBI5pFj+V2HGBSv3Eo9xS3Q/wkGmZXGACPelUF0AJ5p+F5JPTp7mnstCWtdiOLd0OMdqkL4baRjdg00gI/PQ+lKcM4YfdUYIqW2+hdlbYVo8txkD+tPlkUIARkjrUe4yKSPk44pCxzuByAKErC5lazJOc8Y46YOab5pBw3I/rQrcbyPl9qXAJyOc1SWo9lcJZOj45PGPwpCwHJQEHtzTJJCGKgEmggdeQMkgfWps+bQV3uIx2nABz2pyyKEx3qRgQoJGM1FLtZQOgHNP5BuISpIJzjPOKYoIYncCPT0qVFQpnePYCgRqWODwe1OMr3uNRYySPbk/xU0dApNKxCZBJ56GlX5lAIGaS0+Iht7AEwcDlutNKKDg/KfrS42ODn5s8ClxnJ7dcVasr2KtZXYOymHYfXIYD/ADxTUcJkE8daOXOQcEE5ocKcYPHejcd20NYFsgjpTolbdg+mKNwHAO71pASevzfSpk5IA5RgDytKGIbdgcU3GVQNnI605cPlei88+9Typ6oLCliVfk8kn86RBg8gZ/xpWceUPTjpSMcoCD1PNGl7MFYcqhFxngdKftDJuPWocBCAe/rUhlVFyeo7CqVriYuxhztptxGXHTkelSxtlQ5P1FJ80j5GFJHrRrcejKikuMH5wOtODZPC49qWUBcFc4OQaaj5bI9KhRiLl10HMpY4PGRxS4wAD0HWkbJPHU801i20ZNVKyWg3oSH+EjimqWdQp4ODikAKxnOT6UkB2nLcDnmmrWEtQU/MFJ/HFOGA+D6UrEsN2OAeKQjh8H86V7/COyuPDDhj09anzsUZ5qsjKMJnJqUviLA65pcrsxFhEDpgnYRkjHHWv00/YI+Mf/CwPhpL4W1G48zWNFBVAx+Zov4T7+lfmSrZfP3jnH4mvUv2bPitcfB34taPq7S7LKV/s14hJx5bHkn6HmtovnjyHLVXLaa6H65SgpgAd+fakjuURwAwyOSM8806S6S9to72B/MgukEqODkcjNZrT4fOOema5vI6OZSs0XJ3MhcjAHJ96pyMBCTn1oNyFk+bHHy4z1NV7iduhxx0+lOwFO+Iji3Ejk4HPPNfM37fXxHPhrwTpXhW2uPLutQbM2w4Pl4Oc/U19MXDJPJGp7sB9cmvzk/bk1+TW/jrd2zyb47C2VFU9ATk/wBaqElDcxqx5oqPmfPrIXb5CcKTn3oA24kboD+FEbsFwPypdzAFMAKf50ubmZ1JK+wZUsT2FKjlsMeB1pUUJjcOoJx75p8e3nJFDTTKcb6ofG+YcjO7PFaCNuhBOOB0OefyrOV2Y7VXrV2GTzYeOGx6UpXVvMjpZotRLiEkHn35oVSEDgDjg0ze5QocIB0f/EY/rQeIiFOD/OnKKjHUjS4Ku5jknAA7dKZIQqbpJc/N0PYGp4gzQlScDqfSq8o4x2YdaqNrBozM1ePKZB5XG36V9Nfs3eD7TxF4Lhk2F5hkt65LdB69K+atTjEkPyjpxX1P+yw0mleG9PgbKEMW/wBo7uQDXr4CCnJ66nNVqezW57PYeBYY2RtgQRjaPU+tdRp+lrCSiAZ9SK3LWQyZaSJNzA5PQgnnNUtbuRZzxIE8sldzHPYd69rl5dDy5VL7HA+PJh9jkUYLIScY7ivbfDXxIsLH4S23iO9dIhaWrK4JHDKCGP44zXhGrebrD3YDDfESx56g/wD1jzXzb8bPjDqcOn3HhHTL3GniTFygHucgH0PeuDEUoy/ePoTF1Iu0N33OA+MnxGuvil451HXZZCYmkKQRk/dQcD9K4NizrhvXtStIEHy8A5/WoWbZlcnmvBnJzu2ezTpKmlFCNy3yjkdKQqVbLrgHpQ2EwVPFGdrYPTFZJPc2YfLuAHr1psnyNkHrwacqFiMdqGRg2QM1fMtkCYHbyWOP6mmuB5QI601yQo3YxQXXGR3pKOrBu7shWG/BJwKQyHaRvDjPbsKduDIBjFRxna5NDvawEjucZxn3FNU7157dc03JHIOF5JpcliCvTvUq6W4a3FfA2EZJx+tDqSoJO8g04SqcD07Ypp5fYMH60m+gX1AuMZ6etRq3mS5xkd+KCGZ8DnJ5qwAsbYIPqTVpXKvcX5VwoHHWlWQryRTlKtkdBjv61GH+TBBwKXKr7hfuIQZXGOF70vAyCeccU4heo4BGfxqNiWIHemtd2JR6j2UFPQnvmq5wPuk89e1KyMrEk/L/AFp2zf0xyDkVNrbBdPQRG2Q88nPB9jTSxbBz707hFzv4+lIAGIYUJJ6DtbQaSeh4p4Uo5NOfb35HrTWIYYycjvVa2sEtNhc+apzwe3PeozwMA4wfWlcEAdznFMGN+B+dHLciw9QSxxgEjNNL4+7ginKm3Jp5+RQu/jHT8aUWl1KaaWgqHsR2z19aYAA3zHNK7rgY7+npSKQy8c4qWm3oO+moEMfm96UffB6etKyrt/2j2zSKTCpDDjt3qvJijvqPdN7jPTsaaMFSBk896Qnbg7wQf0p7gDhehOaVn1HIQDYwwTlutKyEEDHUE0uwF+OaYABIQFzS32Js7CnO4Z6GmMgfJHGD/WpCCVwSM4pjN8oI71SuCd0PKBMEjrnFN2eZgj7w560HIYE5b2o3gMCevt60baIroOO4A9z+VNUbWQnnjmlKkZIfrTo8Lz3x0NLUVm1cAU253fN7UwEHLY4pxU8sBk+1IyhuRnFNpLVidxX6gnvzTFDB8sOtP25Jz24NMYHHHQH+dK/Npcer3H9QA3Oaa6qABnkcUYzljyPejdnnbnPpTt3C1xdyldq56elNLAcqOe9MDfMARnPWpGG1xgjFJWuIaNmMYOTQG2kA5JBxTyU3c54pPl4Iz1o5pbC0uBCu4z+OaczheV7dqUndvODnoKRfl6dfehxT1NNA3bV45B7c5oHCZA5pu8l8k+wxTmYpx1OOtN36E67odw3sCTTWcH5R1x3pyqQfm6kUzZhye1UvNjTe4qKQRUrZ2OPvZ6e1NJYFAE9s0hOOB70rPoxq17gqHB3DZ35PWnxknIbpyM01DnKnk5607HOAc1DWmpLd3cQIBgmnOu3lfyozleSBio95kPFRHUVxz4C/Ontxmh3/AHW08Y/yKCd/JBAoKqQT17CqStLUSHfNtCjp3pv3enUdTRGPL43knrk0j78dBj1q1ZM0S00JPMO4jt60m4lcN24NCFXjILcim7drYJyvWk1diaSWg/ysr6j8qYVYvyNpx6/4UvmE/KOg6UFii5GPU03poK7GkDKdz/WlY5jIbrmmg72BFOkRhzxtHNQ21YLvoIrDHPNNLkfKKamSpAP50+RWHHAzzWiu1qJq+4CP1+nFBB6AUyQADC88evepY5MJsxzjrmkrdio9mR7WOc8n0pE+VCTwwpxDdc4xSDLk8n8uKUW27EyTvYcTjnbn3pmxn5PTHBp6Auv86QgxHK5K1Sd9B8qEkJbAPTrTSTnufenkqCTjGRwaXcg6vtPpSXMtCtFoWIyFGT06UmfMXjoD3FIyheTwe/Wn796kgcCq5layDyGNJld2M4HanBwx25BI96FHJA7+tBCqp4we9MNtRN2CcnOegpFfGB+dI7bsYPPrQTnjqaOaLVmrBo1cVCQcZwKdtHmkDn296YBt+YdBUhYhdwHLVnqtidNhI0JODkHPTJ5pTkNtbnk00tjpkEng0FiTgg+xotJlrRCjnk9MYFJuLLjJ4pCA4wcglSo69TQy7WBx7Gm9HqFna48BS2DknHWmMCrZz0oz27UmRjd1496n3m7ka3uL5u98ckf1oGQ+fSkVlZw2cYFPMxEYUjJGRn6nP9ad7Md9RBGN4fIB64pT+8/Cms2CcfrSDA+YnAxzWkou1y7X6gSxbYBsHqaeflwccc0jNjGOR3pCAHxv96y1fxEvs2KW39uQKQgKdwz+NKZMc8cnFIvAKtjGM1Wm4rruOGDwxwPWkUYQknOM4wKjchduHyp659advUc446cUcrewKN0OU5OT1xnmmSEMp5PtTgVYnru9KYW2xDA79am0exVuwpAbaQe1BbdEGHOTj8jTi6+UFC89aYVYYzng8YpWb6isOB3E88nmkIO3IFNBG75PvHg59DT93lrtByCarqiUrvUEO4Z6AU8SKuT6U0EMvTmk4dSh5YntS0uWtHYVlz8z5O7k00IM4G3j1PNIpbdjPA7VIsR34Y96prXQTshBJnA+99aDKzNjjB70oADuSRjO3ikIQcdKdmh2uBjI6Hoc8U7Abhvvc0A46DgUjgZz19+lQnLqDaa0FWMAojHYSe9K+VIHUMOtMx5pYEcjHXpTlGHIPRelG70RmnqSbCRnqQOntSqgyQehHSo/MI3MSeeKQljxyOKaTvoy0ri7z0UfL3pxO5sL9cUxQBkgH0xSqjN8xGB05qvh31BjXwpAb+L0pVHmcEcDpR5fzZ4ynP50BjkEDrwalS5nqhK62AkkEZG4ZzjpTMBeDz7HpQ25nOD160rjbgEZ5oTbvYb1GsDtycAmhBsYHvQx8xnDdR6U4jA65xTV+pSa2QowMEgFqY+A5Gck9AKGb+71PpQCSBjOe9a83KiU3sDp0JHPenMxKkrgVH5gztOcd6UABCPv/jWT2uDXMtUEe4sQD684pERiMmnK5VeCOuOaSU7SSD07UPZNAly7CkiNsAA01FbLv3poYovHzsRx9aer85J+Y0rtq1gk1YGSQvkHBHaldfKQA85PP4037rk5605gCpBOcelCbtYhSsNLBxhevpTlBZsv8gphAGAOCOvrQchwD933q7W12Gt9yYyIoTIBI/U0wleo5zSKg356elNRec5x2oSXqFlckA8x887e4pUO7I4xUbMDySQPY07IGMdKlJblWVtB3lJtIODjpVXGybrkVaBDLx0zSSxLIuB1HtTW+ouZbEBAZs5P0oVM5B6UAhTgjntRnOcjOKT5o6oG7jhEUYHqKRd+35vwo8wNk8jjHNOzjGam+moW7sCSABnPqKbkFsEcjninHazcnk0mdwJwUIo3tYm9mOVctkDBxxUikFMHhu9V1lydhc4FSIu0bh0z/Onyu/vA7bk2QiFCAQ1OVMwEZA3DgjqDUYRTgOePxqRQoAPqCMZPWtIOzvew3qtT9M/2H/i3J8R/hQ+g3s5k1nQsRHJOWjP3T79CPwr3lnyRu6V+Wf7LPxZm+EnxY0y8kl2aVfEWt2M8bScKT9Ca/Ue6dZGSSJ8xyqJVI9DzVVUk7xe5hS91uHYR3/eOW2FARt65/God68g8qff1qOSVY+C4BIz1qJ5kC7cc9N+awNlqTQYe5jz0U5x9K/LT9p+9Gp/HvxRPyVWYRc/7Kiv0n8d+LLfwJ4M1DXLhwggRihPUkCvyh8ba8/ibxhrGrucnULl7j6AsSB+Ap2tC76kOTVRJbLcyBwMADJH4imoo3EHqDx9aaOSevNLyjHNZ2VkdN0yRsmXafnYClRtq4I+bJyfrQqbVyOvrS/I4Jzkj+dapaJkPaw6Mbeh+arcLlyAXwRwQPc1ViQPgnn2q1EAr5yOMc+1Pmu9ATdrMvJF8sjMM4zjFNhAZACxwcY45/Soo5CXLnKjoKlUsiZOBx8tTdkD3/esAHKY46daguIwyHB6dMVKHAIypAPX1rovAfgHU/iRrltYWNtI8TTKs0iqcRoTyWPY4q07JXW499LEvw1+G2p+L7p74Wok0y25Yk9SOcAV7JoN6PD2vxJAn2aFhhRkkKwI9a9gXwBpfw88NnTtIjwCP3rZJ5PXk55xXiGrlItYcNncMNz0619hl+GVKF2tWeLiqrl7iPqXw54l/tdAskiu5TaCmOo/xrN13xEj2gXlJo9y9M557+1eTeD/FIfTY5Y7gh0Y8AEZGOOvv1roP7bjnIeXBO0lyD9ST1rtrU+XRbnmptfF0Mz4jeM7fwB4Yu9SlOZrlPLUL3JBx+tfEN/fS39zcXly5MkrFm+pr0/48/ENPFOvGytp/MsrZgq46EgEfzrySUuylQc55r5TG1VKXs4bI9zC03/EluOfJXK/d71FLjOTgZ7U4A8AjB9qZKdzgHgdPwrzE09D0EluNJLADGPekCkcYpeg5O49uc02QeZjBwRStrqFx5IHK8DH60hbPyg5BpqId4BB5HanR4D8j5RSfuhdgeMjOBTcYwQeadLjJwMkcjNNXC/f9f509bXFZp7DHU7sknPYU9RhTnk96dgsCR1qNGMY+YfQ0atah1uOdlkwCOBRsG3IPf86aWLHkceopxAwSTzntTbTVht21AJjJA5NNJz25pVkzk/w+9PCHHPNL1K6APkTJHP8AWnHGc8HIHWmM2FOccds075XUMOv8qhxuRe+grAImMjBpu8NhcYH8zQzlPTaPamhh93OOOPXPeqTcdy1psOD9AO3rQsn70E4xnk/jSqoPU8jvSZAPPShtMHoNOG6nr2pM+WevrinDaGyx56ZqN/m6EhQc0tbXI2E3HkA5H+NOjcK4H8qOGcHHFC43EngDgVopK2g1bqBTdvYkAdxSEgqAH4FJkA4OcntTSdrbQDg8Z70rdUT1FJdvpmpCdvA/MComX7oJOamjy3XkUndDegYK9ee9KVBzgZ4pifu/vZ56CpT94EcZFZ8tyraakSIDgYNKMocY28dRQyHs45pYn8tRgdzkmtm2ifQB1ycZx1pobzOACaewV2/nS7gigD7veofKwbugK7uD1Pao2B5XPGadGp81m5IYce3PWldiG6etOF9bIaTSGKxC/L75pwby+M9e4oViOpwR1oyNnH60cz2F10E2Z+YHOelLuKsBx/hSZYsAoA4OT+NIvGQeprTVFadB5yBnHU9aRsE47GjJHBGBThhxnPIPFZ7XsK6QEDgYIxx+NJu6FcFvQ0pbryTjp9aapXdux2NEXFIasBRxkjoaMuBgjC0m5WHynn0z3NPAH8fXGKl3kPfYEYScAEDvTSM+uAaULjLAYA96Zu3Eg9D3p+gm7DtuXyOQKcflUE8ZpquVyCefw/rTgCygD7o9aQk9NQZQyDHUcmoyo+8fu+hp+5wcZGPYUibpMqw96vm6ApdBQQrryCaUguMKec02VS3I+hpI1aMZ6Y4pWb6ha5JNMS29+Tmh2V2B6Z6ZpnygZPOKGYEgAcsaEkWm3oK/yfdJ2jg/WkkOFAwckU7JPHbFG4OgY4yOM1Nm5EtDcHoe/TmnIHXjJGacrDYM800naSQM84FX8TsT5C5O3Knp1/GpoSdozggfpUSjA5PGaXYqDg54zUN2dkytx5XzGOBjio0BLEjPGakBVUx1B9PWmk7W44PtTUmtLluHmNVhJz+ealLLswOv0ph45PbrQoLtkcjFG5DSQu3Iz7UocF8MmeOn9abH7mnnCOTjr3od3ogsnsMK5fOODSrKSpB5xmlMnmnIGetBXHC4zT20YPyIwMfNswTQxbgGpmA6E8gU1uVGAAeuemKOay0El1YwEsoPGaWKUFCHQg9qHXaQeOF5I9aQDa24kYotzIe4ZDPweMYxS7/MPfgYpCvPBwDzxTFQjp1x+H50oqxN+gFVPfnHNKzecevSkK4bkflzQUGzKnn+dO76DV30HFQvrkimIPnyT2/WkD/Lgk55zTwQYs9x0oWjENJ4yc4zincKBtB/OoskDI5IOKlVsrg4BAqnFsu10I2doOR9BTeDyM4FPIEnPakIAwB3qIxsSkJsyA2eDRt9Dx2qXAHA4GabvB/gVveqfNLZjehK/wB/cx7YIp6/IuRxntTQSeQOfWpODnHH1p2QWa0G7cj680PjGAOD3NCgiXOcqM8+1G/d/u545rNaMEroiYBcoByKeP3bjIyaUEquAOvfvSfM+CSMVUXZ6jV1ogYoev5D1pwULCpzhsdKGVC+CeT0pQSMjrkdabs3sFncYTjDYy1NLkff+9mpBtV8DPI7+tRlmZ8kjFDSYr30ZID6HH1pAcgJnOOcUEszENxTELfdABycZpN8qsVfQcWzxtKZpoYqwXqvvUgiO7b3HPNIDkYP60RWtyHaQ1U6kEd8j60rYCgAdaQFcnHI/rSAZwOuPT1qm4t6g7IcWAU5xnpUZBA+YcGnuN3XAU9PWiRQeBQ7ApRBU3LlfpSGJsEHr6ihTs4HT196VH6E9elZWbK5kthdi7MA5yevSgkN2+YUu/DEkZxzTTOO33iR+RNae61YasGAccCiWDZyevpSSrkjnJHUinSM24N69anla2FzCbdrAZpWTBCsRj0pFQHnPA9aTAG/Pb+tJ3eorXQELv5zkdKlZdi8PkGojNj6etOUF0AByQTz9adluxLRaiZV0wD9COKQLt4OSPWkdQowTnvSrLt4x2pvVXHFtAXLJjGPpTtwQ5HAFSFfXr2IphjDcgE0J3RTEXATK/MD1pzEtJjtjr70jORwRgDrin7CspA+6DxSTaepEYsjbg5IpCxD/KRnIqQAlckcUyPZs7ZJ5pLVjaY4ThnIblupINLkfeHSmgLklQMd6SLARk7HmqUbO6KUX0GxuWJByfcVI/OCc0I/IB6VI7DnH8PUUuV3uJqysyJpNwIXgHBp6ffDnknpzUY4G39cetOVmDEHAAFU5roQSK7biDg4NI53deAPSmMcOSOppAzHKkYHWlvuaOXRish3j5+D3pFZt5B60o2kcDoKblY2x+dDstLC63QN83B4zSbmJxngZpd7Sdeg6fSkXDLtB/D/ABqFYLu4dRkdcY5HWmrjIAGAO5oOMA55H6UoO5gDwOtaaidm9BHHfOQfShGx0/8A10oCq7kjIFCqSp4yexqLvqOyQeWqdTn3o2iRsg/WmJkrtOcjrTnQnG3p35p6LcbuugpRRyPnApC4ZgwwgxikLEZyOKTsQEFDsheoo4zk5PrUbYz8/VaepA4J/Sno2G5G7rVJW1JsR/6yQEHgGpJB5fI+7TfL2fdHWhTiHHUniktXcbaegjkk7x0p7MrIDndyBimCPoO31pXQR4OOTS66ivfQk2iNBtyxPXNRuQW5yD/WlJHAJIIHJ96N298H5+Owp3tokVdrYcpBAyMdaQ43KB93rRgHjpilI3P8h+Y9Bip93ZsWtxQxCkHk4qSI5i6fWogGXO4YYdu1PDEDPpTWo+VMr3EYWUOmQO/1qMk844NWsCTP8YPNVZF8t8E5XtRHXQhb2HMN3Ptj8aapbdhhk04Pt5HSlyGcN+eaevcsTy9uee3FIoDHB6Urjco6kZpej4PANL1ZCQnKjoeDS5LKScgHjg0oIX5Tnn3pWU8KuEHvzSvoU/UU7V5D5NSKxVGDkYqJUO/LelKzBnAIOSa0WyJ16E6Ln5lOGXlT7+tfqL+yZ8UW+K3wcsmuX83VtNzbzZPzEA4DH6r+tflvvCHAOTX0p+wr8Th4N+Kn9h3Mnl6fra+XsJ4Eg5X8+fzq/ijbYxnaLUux+groq5YqNwOBnrioUDSzbAcE5xV++iaNpV2fJu+X1xXF/EfxrbfDvwfqOt3L4EcLbQfX61jFXlY0lJRi5SZ8uftx/Ft5WtPBumyDysCS5Kntkgj2ya+OG+Y7V6itTxT4kufGHiG+1a9kaSW5kZ13n7qscgfSscoRx268dq0lUv7qIoxlbmlux4GDgvge9SnCDcOvYAVEgPUHOOan2LtQA8E/zrG13udFxAw2fQ85pzglMrg0zkEg5wMipFTCcH5Tzx9KtqNtReYsaEcd6nicsQB+tV0PzApnIxnmrVvErEN3P6VPKraBo1ctFgqIvG31NIpd8k/dBOPpnih0Axn5+OM9a6TwT4D1jx9q4sNJtJLg8CTHAVTwTn2ou0tWR8WiY7wL4Ov/AIh+JdP0XSomea4YCSXadsak8tn2Ffod8K/gtp3wY8MGwT97fTDe9xIBktj+VO+BXwO0b4SeGbAJBH/am0ebNIoLZ78jtXoOqtKZfNacSMTtUg5x/hXv4DAuL9rW36I4K+ISTpR+88p8UW/7mRM/M+98H6Hj9a+cPHFv9mvt5XDbiPTsT/SvpzxhtO8HPmqCfM4PzZr5/wDiDaeewkfJAlKsAOnB5z9a+hieeve0Zxmi6tOPlMfl5yoGe3XNVfiD41TSPDchtJXS7mO0Ag8KQQeD05NZdpdGC6RJJyGhdmz6cnH4Yryz4g+I5dV1ogE+WqBQO3UmssXX5KLezHCh7Wptoc1eSma5klc5LnJPuagCEEnPze1KzbsjHuaZIxbpwR/Kvipau7Z7qgo7BKfL5OdvqPWmEb+OppRmR8OMUkqgPjNQo3ZaVxA2GHADDikPIyeooKfP9DQrNk5xg0Xt0HYCSzp83uRSl2zgEAHvR8oQj0OaMI3Jzih90SnrYZ5hBJIBPQUhPy4Iyac5B4QEkU35mcAjGffNRa+pdrCnGxexNOHpwTim4BPzdB/OhAEcgnimldXBPdgzkDLAA0CTc/HeiVlLYPX+dLGgC7iOf0pcvVIzY+BcZyM04c8D7o4xR8x2YAOSB9OKa2It5yDk5yKL8paTaEZQB057g0iqenG01K8gxlgfTjnmmPhmGOhql7yutCbaimMpgkjB5waYH+XI5A7YqRmIHUbcY6d6hBKMV5HvS1vYNb6AMSLvIwSKacBQeck04KOgNODbXAYdulJ3BtrcGA2Ak5PYU4DIII57CmsykHb0z3pFG3BI5Jzkdq1b5kkPcFb5+eFApkiHbnJAzkUrfN9BSPhnQnJOMcZ61LTWwt9B2xSwP40pHzHIzj+tHZB0xSEkt9eaFdrUS7Ax3jbj5hSrJxgimEgcAn8Kcm2TORilpoWvMVSDyV6Ghh0DngnOaVo9vAXrzmmMgY4H3aXK29BK6ZJkl+U+mOlJJg8ZGSM4pMAdMgdzQMDnPPuKrbRDdxTD8uMD5gDSJnbg89qVc4Ch+nSnbnj4KZzUpXQe9sxquYuRyB1pXClQ4Oc4pSQM4PJ9ajYkYAxg0+W4WaH4y5AGBgfnQU+TIAJHrTFdm5P504pleT83UUWWwrtsA5+8BjjFB4PDcn9aEwU56+lJtwOOfrVPa1gdkKFcN/smlKA8457GkLArkDFNSRskE5xWV3HQLD2UZBHH09aaGYSgk59aG+b86UIBjkn8a1Wpbs1oKVy/+yOaAwkGDwP6ih+mfel+UZI4x1qNUzLUbkbMEHIHNNwSOVxjmnfQZFG0SIQTg+gNJpboqwm9eRjOae3C5xk+9MUb5MelOZGdQB6/1oQXsrEYAXJHBNSZfPJND8YB5xSqw3EDp0rSxSGoQT14pyHDkH5lxS7uoFM+YtgdwRz2NNO2wWXcXh154HakVd6n29aWOFhkZ6Hk9qBkZHbpTS5ibMbuPAA+YdTTwu4DuM/zoRgq0ByRgDFTyJdSl5jd218Dr3pzZOBnPJFSKEHB4P8AWmAyY6CpuLQUoTGA3HNKCyAAIdo/KkYCRdpc7fXHepI9oUJzkDiod0+awtnoNdvT16fWjaExnrTjkvgDFK6Hkkiqd5IL3Ywoeg5zQGcjABGOtPLnZtGRjvSAb+T27Z6+9UtIhfsGGDg5+XvSywui8neGPBzSjG0HB59KYuBkEHBHFJRd7i1T3EEeeScetBA3oQM4zmlKkY/unqO9LuOcjouf8mpldal6LVDRnk85z0qRwuwHOPeoCcrn+9zT87Rx2GKavpchu41XG0kj6fnQ65XgZz708Z4OMg0OpGH4ww6VpqF9Lojbdtx34p8hXkqMcdKbgMwA4HegAHIHTnmpug6XEQEKD0B9c0jrhiFOB1wKRFPrkDNAfcPXHShRXcExMYxxk96dluCF4x3pzgOuRkHHQ1FtA4AOSOQc1Glx262CMbhnJwakAA4JOPeo1z3Hy9qVgxXPUDH61S31BMdJ+7bgcYp0cgDggdOKbnGOMH0oVSZOOOvX1o5E9QTd9RSCqnB596iKtId2KfJJltp60jFlOEb5aWuw27MtMuzAOGJ/rQD0Xt60bG4cjG00KNz5YgdxTcm7DAABsDmkf5eB1605sdQRTcqDg5J4qt0Oz3HBy3I+bHHpQTgjbyeP1prS7BtBwD6UpIxheT3NSrp6id2hzlFOcnd6Y9aQt0A4JpCu2IH15z70rg8biHJH5UtLkxikriOjKuOuaDERhu3SnDJIGfl5/Ok3BWIPOKb8i7oVXMT5Lj8s1GExK5U5DEn06mnMmzkeuTQpBTK5AJ71LXKT10Q0Oxz1FCDbgZwD3NKysr5P3ac0gIwQMc4q7prYaeo3djeAM84P1pThflxgjtUYDSTcA8nABHNOA8x+Og7mp5FcGtRyx+Z8pOMjOajyxyBzjvTlBEmc56ilPyckj3xWiSKjZuwz73BqSPI5HI9Ka6YbAHzHnJ96ft6D09KycXcTTuRSsT05HtT34GBjp3pnzBQPSnY3rgHk1SZN0NxtwQecdKcp6E9D296UtggZyRSmLDZPI9RU+89zPW4kZLNyOPelYgEgZo37hgZGfakIwB7etDVtUaJ9BCA/BBApRGqsAM80SbdoJXAPpTN25x1AH51ad17w7DgoJI/hx1p20AkY+vvQqZyQMUbwx9+lNtSViby6jix2Y6c0omKqM/Qc0m0g8Yx6UmPlySMjpgVHLysu10KjKzEdv5U0PnIA+YUD/VDnFAkVTz94UJak6rVgxJwM4Pf0pwK7MgAe1MOJJTg4GKFXng5Ip2TlYV7vcdgbDnoc9KUYiiG3kUiAI2DjrnIpeO/rwKvljeyNG2hM7k4o+9z90Y5of5E45Y+lOx7YqdnYTY1GKoc9aXg8jIz6+tJHlFO78Kcj8OChTpiiyTJc+jBVYEhux/SldCi5Gcd6VlLfMTnP501R5bkAggjHvTasxva4B9yoCP8A6+aRoyF45JPWkXA4PUUFxuBBNZttvQSTkrsYG2rhuoprAg5B2nrTlYyTHFJ8jtlu9S43H2AZY4/vdaegDcnAApr/ACnCDgd6EXZklsitVorCcriuducnOaWFQTnJye1RliqcevenjDj5Tz3NS3d2Bu4wnEuwnB5/HNO4DYY7COwoDiQFG/h6Z9c01jjr170Pmiws27j35woAzTRkJj360M+OM8kcU1SrEgnk9KdpPVDYqjcTzgZ/PNHKMAT0705VUYx1HY1GWbOWHsapXtdkq6FIYMdpyaTcSnuOwpA56EcU9QVByMA9DjrU+hW7Bv3a5BHTj2oY70yTlgMcVHKdy49O1SKwLbgCFPvTctFdB6MTHHJPqaIwF3tn6Up++PXHSnBgRnHzCsk7sm/REaDb8zPyacjkr5nccYFNcsegyT6U5CyPhuw6VTtFlX7krqGOR1ODmmqvnI2TzzTMEtwetPAJG1DVaND5kI37tsAcYxx60lwA2QOuKcVAABzSqcFsDkVCiyEncqBjyG6j/wDXUi89RuB70XUYXEg69OlJksmB1qlZaPcORN3HY+YknB7ZpGXkAnPFNYB+nSlUlcn0NGq3LkrdQYncCTxmnPymR0BoKLsyOpoXBAHO4f1ptprRGbT3YiuGbBOOOKmUKy8HkVEflbGOSak3BUOc7ganWxfLoLjscfUVe0XW7rw7rWnaraSFLmyuEnVx6qwNZyyDB5OO9SoQ6YHb144rSElchw5lZH6/eAPGdn8SPA2ieIbNmeK8gBOOzDhs+4Oc18bft3fFv+0Nbg8G2E+baNQ1yVPcHgGrn7Jfx/tvCPwl8UaLqUvlvpZaa1DHja6k7V+hyfqa+RPF3iq58XeJtR1a5kaSW7maXk5IBOcfStbezTv1OP8AiNQl03Kgb5cLksOtSKTuO3g1DH0wHOT6U+JSw64/xrmWvU9HYl3bSAxyenFOYFUyEIB6UiZGAcbuhNShi/ynP407aBy21fUFJOCORinxjEQJ6ZOfbmo/mRm+cYPbGKdtIiAGWBPJp25ldmdx67hyOO4NWInyo55JwagClGAU+uB9a6XwT4Rv/HGvW2lWCZkmYB5MfLGvck0OyRSipbl7wB4F1D4h+JI9K06MliR5k3ZFPev0B+C/wk034U6BFBbFbm+fJkn28lu+fp9ayfhP8LNG+FNnbxWlvG+ouAs1zj5icc5r0y0cGYyAncex75r6LA4Dl/fVd+i7Hm4mvFNwgbyXOS5lJLN09Kr3UZxJuJ+dSAB2ODg+3WpiyGMbM5TknHWopXVy5wTJjge1e05O+h5id9UcTrNnH5Mich0yNxOd3FeN+P7BrmG5BABMfBUY/wA8V7Vqlq7wSrIS6Fy3I5Ht9K8u8c2zqkoTHkspwD97ODRG9y3bofKfiu7bTLS4I2kEYV+hz1/EYFeQXbiaeSU9WOa9B+MN6Y9dksUOFiO7I6c9vwrzrIK8DJ7183mNdyqcnRHp4de7zu2ozzADwCX9abISvOOT6etSGTbkkYqMsMg9q8m7b1O3UaXdhuPXtQpKMGwM/wBaVmU5AGDR99PcVPqNJbjXLBSdmSetMRSuMnjninkkeuc8UxyTnP4U1GwdB2V3DPUjGKcSDgbcdeKj5ZAcZUjrSFOmCUPSkkr6MlpWHMhbB7GgIQoBz6ZFNBwoGTn1NGSDjOQOtDbGlYGUrwp5zTuNnHUfnSAfL39qmjh9D1oe1w1voRiIs2Tz6fSpwg2n0HSm5LLz1Xj2pw5Gc4FHMraDbWzGZIc84HamMm9cg57VIxJVAPmxS7sHlNv0o13aGvMTfhMHrTA4OcGhiep5APWiQmRBgDGeSKm76ktjACy5JyPenK+YjnhgQB9KaQoXPrzRFyckHA/rVa9B3HYwxx0FN+ZnU9cGpNpKnHy80wEghR361N30E73uBXD4AznnFKhaIYIyDnj60bskjHTvTXU9RnFVp1KGtlQxUcihDu57mgtu5YfKeCaXZGMgcmk3dWJ2QkhCvjH+FNCMpyD83epnkITjsOMio0Pm5J4/+tRyyS0Js9kOcEqMd6G4UHHB7ih8MqDnnkGmg7ODyTSWu44xs9SbflfwNQpErMWznHapCmMDI9cUm0rkqOar0Y3uIr5J29OoofEmCTTT8rYx70Pkp8g6UrNC1Q7kIQAMjpTx88fBwRzyaardC1D8kkZ21aVx27gqF1K4GfWlyYyM4OPSlRd3I+XPFMTaXwc5571DUbi3FDbzjoKViTyD16igLjOAeetOB6EdPek+UNCPnOD0p64LIO2KTgdwzUAnftwOKG01oCipAMKpJGcUz6/hTzESmTwAaVSOQBgdqFPokXZJbjQu1fmJwOaXGXJB5pzyqwGDzTVA4wcnOTVp23IVnsNY5XHenZDDaTj1pWj2+5NBTv0ak7thysXbsQ4OTTV+Xr970peQuSeDikOZM44A7/Wqsu4W11EA2ZIU8mneZlgB06805G2KQp/OozzznOaVtdCrKw5UZsk4IH6U2M5U4HWnq+3gdO49qQrschRlSeDmhpp2YJdxB05PT0oJcHjvTfuKe9TK+VBcUnfsTr0EB6ZzimuAIsgN7mnsA3sDQyELtHI6Y+tHMurAaqh0ALcmnbQzkAfKOaa4X5NuQVyMZ9advCcZHrUOSWw7WHFSHAHIprPnil8zDjHI9KVVJ6/eNXFtu7LV7bAVBU5z2wKdvU7MdqVMjhjj8aay9SMVUrrUVnuxVwFyPvdqbuVlz3pqbg/0PJpxcdDx6Go5r63I16DS2wZYcdzUik7+PQmh/ujOMemKQNnBAx2NLzL1A7cdOTTdjBuvA96fKScEnByOBTM/PtA6jrTjJXsiNLiBmY4bBPtS4Qrjv3pI4hzzinBdnP8AnFDk0Oz7DAv8AA56U7awOG+7QyLjIPzD0p6Sh0Kng+4zSbuO3YjU7spnjuKBHuXAJOOQKCu3kcsc/lSLuTn2xirslHQetrB91MN1z264oYBeMYpNwPf3NHDNkfcxWdr6kdBvmIvHZvr1oVc4x/k0PuPK/lSH58EACqvZaj1sSZ+XBceuKViThy/t+FRso3HHXrQAShBbBz9ykn1Q3e241sr8uMrinfL0ORx0oYDYQf0poUlck5b+lUnczSa6ivyck8U0Etj1NPjZe/JHakBIQ9smiTtoihWUNgnkipQTgVFgDB7+9OUIR8zYPpRGL7AWFBkyASMUqj5iMggU9VwMn7p9KEK7Sw4A7VVr7AlrZIQxpkMehprEb+SCB3pAwcHPfpRGFZjng4xz60ru1mbX6CsgPP8AERwKRWx1GcClHyn5sZ7GkYjgk4OKE3Yj1JQRtIIxjpULqOoHOOtKj45Jz704KJVOO3NJO+xSaS2GEGNcE+4NPxlcY79T71G5bHH40BvlyO3aq5iNGSEM7kfwjmo1weDUgbcuSxxUJwcFMVKavZsrlRIV4xTQwVsFBnPBOOM+9BfKA9uvShF389j7dKG4t2Ja6it80vpjn8ajcsrEjrmn7VPOeeuT60AA5x0/rQl3YK72GnccYIHrmlC7n55XGDQ0bMODkinbhGpBOKUrv4RpAGLOT1xTfvHHqOB70KQuCT35+lKZsEEDBHSqRTbEBx0PTrmlYKWyKUOr5OOW6/Wl2/ISOgNS3zaEt3d0NwzYzyTUi/uRgHOKYinoceopJG6HJJ9O1Ul3BtdCR3D9ODTWwRnr7VG2UYA/UfjQG2KARycmp5UnoTo9RR98Z75xmnuVZcdxSBQynn8KSWMMhxwcina7sJoeql4m5wexoIULz19qSIhULHPXGKdwx5B/AVLUost7DGJLj09qX7ucfhS/KnHJ70kh24A61V7rTUVraiYEgAP1pUAKlTyc+lML7GAZzg+lSnlevB7c1TeiuCknrcCp2naRnH5ULuXnHI6mkO0ckHOKQMBx3NTotQtfoOU8hz0Pp605lLZJ6kYpskQC4TkjrSDK5J5Jpq247JPUcRt2Z9aexRvdqickNjNIVO0kZz71D0aEyXHfHzimqzOxz1B4pFZtgDHJ7g0xXG7AGTTau7obtbVj9/zH1PFPK8g44xQCFfDdOfzoLqwGMA45quZvoCItw37tnNDOS2T+tOkcbSSDn1FQlfMxgn5hUqUb6jvdWY7aUAGepPNI0Y2Y5qTICKpHIpm4v0GAeKerd7CtqOVcp1HB6VG4IIwDzTtoTAPpzim7tqkH8PpS5nbQHa4gbfIBzyOlPVQ3GTkf560CQhNvUdaYpDNkk/4VKnJq1g3F3qxx39KGb5S3Ung0bVDEr+GaTIkXlcKcfnTs10KutriccBhjNBIX5lOCKaOeQPXjPvT0jOSCAMjj60rvYnS4mdznnDdadtyQByMZyaDtHzHqOKSPnGe1PRNWE1Z6ikkdMZp0rFkGPwFI4UHimccluvah6vVjcuUBIqHJHT0p3LJ/sZziolUFSwxuPrT1kJTHQ9xV80LWuRpYc7CJd3IFCplOT/8AXpoXdwxPPTJzQ24YGc470LlW4RSWwgbDcf8A6qkOeCXzkc03aqp+p9adIvloCOpHA+tTeO6LduohJD/KQegp6EsCCcKetRq25AVGCDz60/IlXaOvfP8A9ane4K46NQDx296czp0HU+lRAN0HY0q/KhYjmq22YtUO68DOT+VV5FMbfL3qwF5BORn1pjosnXI9DSvJhrokRKrHgdPpRghiMEUiMVwvO7tUmGQMX7g8mlq0EtWJFggk9aaS7IduP60BBnGcqaAh6E8CmthXew4rjFLywcHnJ4NNYiVBxwPSkyysOcjPH0qbajbXYVvlABHNTbweADkc4qKRyDkjPrTm4TOzB9aLNNDV3oSGZxG6h3jDg7gDjNZLyLGuF4xWpkkAAjBGCSMnn361mXEQgfORyap67keTLVvL8vAzVsOgYbTyetUrQDgn8BVvkjkHrSRqmkiYHC5POOlKjc5Hof1psbNsAPGcjmpvJAGQc45pKLYtRufkPPGRyfepR8jDHPGc9qaE3Lt9TW14Q8L33jXXoNK0+IyPIRvbP3Vz1pvmWxpGLm7E3hTwVqnjm/FlpkReQkBpOyg19z/Cj4a6b8OvD9vaR2+LqRR5lxIBy+Pm568Gsr4U/Dax+Gmjm0tv311JgzSyDndg55r0CAE7HcttXnZ1r6DA4JRSq1d307HDXrKCcImtbs0Tvt2YZgcZz09K27afysO2QPQdq5sSHdHKqDbt5HfOT71saXIDw5JBB75717zdtEeHJ23R09pMyuQ3IOQDVjd0cPhh7cVnW8+9RjOTVy3Vp8p02jJPbmspa7DS7GRPMss1xFICgww45Dcdf1rzHxbpaQJHFh1wDl29gW4/CvV7myKXRP31Ixj0NeP/ABr1w+HfAGuajvHmpFIIiezEHFCbjsKSvofAXjvUxqXi3VZhIJf9IKKe2BxXPMRw4/EUtxIG3l872JZj6k81CUKqhz1r46s/aTcj3KMeWKj2EcPgkfypY7cvk9xzTWbPI5FNR2U46CsOlrnS1dDmALccEdR71EwPQfj9akCqOc5xyaYSXUHoCD+lZ6N66kXVrDghIyWAz70gBznGVHcUnzMDjqOmKN+OPf8AnVtAtR5ZSoHY1Gww3zfWk2BiMkAe9Sfebjn3+tCi1uAxG8xiT0HSnAB+SPb0pmcIVA+YE1JDG5APUd/Sk0kA6OMnqOnepmcDgDGB1pDtbaOgHX3pmeDv5H1q7x2sWkKqg5Oc+tBVQ2Dx6UqYVsDuKRvmAKdutToG2w3BY4HJGTSHJXvk+lK0hD5AI7Z9qTcQmc5AoTvpcNGtRoORhhxinNgIMAAZ6c1G+Tg5IHpTo+cljkDpmjyIQKCGwDge4p5Jzk/N601HJ4GT6ChMr1HB600mtx28xqEbSUJIJ5pc7SNoyKFXBJHTHApE3DqPxobd9BC54wRk4pgYD346UNKOeOMYoKDrnqalpvcBhTGc8A9qcFx1+tD8YOM+5obLMAenqKcY6ajsNYb24x+NKG+4B1OaXywxBJAx3odV5A6ewo0bDlaHFQoGSRQTjBBGM4oVyU4HTuaYvJGe9NoG9SRSobJGc96VgXJweexodQP48n6Yp6NheOg9aWi6DurDNwVgD1pBnkn9O1IWYkEAYPGTSZypw+T6UaMXmh6kP3/Sg7sAD86aw5yB9fxoygUjkNU31ESQjCkDqKYv3iBnNJExHBPFPHBOfl3fzq3e9h7gzDYCTyBikUES5PINNkZlQE4yKELucjlCOqGiyXQSHjBycjI9aTAXJHfvQyFGOTx0oUMFIB4qdncta6ARjHPFA2uwGeOvNPaQAjvngUFBJnOQOxrVS0B/kRyqg6HB78Up4XI70hH/AAOlRuxHNStSB0bg4B4pWO3kdfejysoMjpTcfLwM81nytal3kkABYccZ559aSOPLHsx5608BU4xyR3NIFXfyfpimm+gNdRG+V+OvSmrnp+pp7/LwOtCoegx9D3pxUrk2ABhnjnkcUq7v4SRnsDS+Sx5P3R2zTSzR4AwM8U27+YPUawEaFiOtPDlgQAaJOEAf3puA+DnP04pRSa1DlasSkK2ARg4pAGyQMZP8VIoX7mDn604v8uKm1nZFXsxgTGDnnNPc7xsOPX3pFmCo4HTrzTWJYfqKvksrjv1HZwmQBkelAkI55yeaXOFHXJ4pqsUPOSRxz2pOd0Snd6DkJDZOKGIUZHBz6UAkMRntTZGY78cNRHazY7tvUkYiTpgD1pPLyM54PrSRsBgHqBQzFW2kZHX86EktAfkOPrngEUR/NkHkZzxTCWPA6ZpcHGF+tD10Fr1GnYjoTkgU8jzSCBzSkZQkYxwMGmfcG0ZA/Hiqjog2B2KrycHOaSQDhuScU2NjtwwBPPNSMQy+xo0Yb7DWOWAXp7U3aA4520pkK9u30pH3NgkZIp6i9BzHdx2zim5PbtQAdwzwOtNdgrDHrUu7HyvqPwm0k8E0L8+FBwAOtIcbsk8iow56gDAqHHsyb2ZMPkAB+UkcVFMCmSAD/wDXpXlZuT1xjpRESyEH5jTsktCrLe40klBjhgcVI5KjB69M1GRt6kDHX60o5GCefenra4J2EQ7jk9aRCwY56HPTNKwOcbuKcoboMHHFF3Yh67Dco5BHanSSeX75pVX5eO/emMueFHGe9K3MtCraEgYbMkfTmmeYy8bKcEBBJJOOgppkYnhc44zVxSSsxJtdC2PmyM/L+tSIQAeARTBhsYGc0oGxiQSM9qys11K20Q13xkg85/KoyfmBPenNy2CnzHv0qR1RcjuB+tUpdEyul7DZFXoBQFzgEc44PaguGQE+oH50pdi2M8DoKTdnqLfURowvB/GkK4bCn0NSEksM9CKYuxc8nHb1q0/IlsQD5/XOfzpoyD83XmlyCuM96aPnXJ/KjRDuSFiQB0UGmKnJLDinuCoAFIyELxzQnFaj6iH0HSnPxwCACP1pmCvToR+tLsDY/M/Wotd3J6iKpwcgcU6GQEbcYPeg4Rck/N7UyQjdkHHv61Sd9gk0mrEnm+W2e3tTJF8z+dIH3Y4yp5460E4xgEA+tCjbUd09BHdNgGOTml28cjge9BHTIzjnFG0nr0ok7oak1owAIOAcDOeaVpWVyAcgDimjLS4JyKdwr4YZyeKTS5VZkJW1Bd2AR160B1bgj5qUMzISB04xTYwExnr3JrS/u6laLYcnz4LDgdOafImfmPb+tJG+E5Pyk9Ka7q6kKcKetZ79Q0YBsqAPzFOUbsAjqelNEYVkKkleevrTifnG05475qrJ7A9x2Am4ke+DURGWyDuHrT5QGQEHkdqVSoQDgAZOaV7A4u+oLsGA2c9sVIUD8uPlA445/GmI+N5I5K/zoUHbg5wQRuolJdGU5X0Gsy4yOSenFKGaRMYyPcUoRUbaSCF4pMEYIJ21LTtdiXuj1QN14b0pGXYqMPvc0ZCnIPNNdQRkjk/nR0GmluCkng9+c05gUTPBHT3pSMrkfepjfPwAcChJrYT0d0KzbkAJwfpQHKsB6GkVvyPSmljGcnnNHLpqEnfYl8r7zj8M01sNFlQUYEHn604AnGT+FIrZz1/pSUb7CtoMYFuVxkcmhQcEdARyac6hM4+7196jyxXPOKtp9A20FBJiQj5x60hXHCHFKWwnGaRgBnBGe+fWmmrAmtgZw3TqDzSjII7YqJlx1+vvTl5z+JzUttaivZ6Ei8u5HI71CcvlhyF4qYbTwTjvTSMpkAbff1pxlfYu19WR43Nx0x0pQoGT1J60uSqYGAxoRWbkDr1pt2vYjRMQ5Tg9e1OC7+DwKTeDweooZW3EDgYqdCrJbCuoGAeg70hZUySDQcAE/wCc0zPGCBVLUm9tkPYqYmPOaQKAOuaRmP3QePT/ABpQSf8AdpSv0H8hn8YIOe+KXADEkcDnFIV2nABIbnIqRvkHH0NK19BWvuSm2ITzSPkbOPr1qt5Y4J4GT+NOaUsgAzj0pp+Zcnj2NU0ktCmkkrEityPTrimkjeRyMcil2jZndz/SgsvQ9KcdUSlYDjoeTigYC4PUdqQ4PIPFIPnyRUOKW4NPqPVxkjtjjFJxsJH3+w9qTlGPoRTsKFGc59frTbS0L6agSQATwO/Pen+ZgDIypHGPWolLYcMMjH9akQh14BxU2v0Isug5ZAvyE5xk80B9+zA56U3OHwRzSoN3BOBTiruzQtSOcB/vZ3DjIqJTzlyT26VbC7uCenQ1DMmD5o5UUNcrshrRajUyEwOCO9MyWcgnvmjIlPGeaXhE25yQc+lPVgm07kikltv4Zpvlhep9hTFco+AASac0eOC4wOaVvIesmAbDYPzD2qYEAEHnPIqFVO3j7vODTt23AI55ANOyaQ7yQ9D5ibVQ57VSvIyMMw45q4jbOOwJqvfR+Ym7r6VKj2DmT3IrLnBJ69Kv+aUckDrWbZud4GORn8K0kIVTnknv709pahvsKHZmwKtgoTgc5qAdmHXGD0q9pWl3WuX9vZWkZlnmO1VUd6p7lcrbstCzoeiXniC/itbKMyO5C8AkDnBJx2Ffavws+Fem/DjTEiWJZdVmA3XJUBsntnOayPg38J7b4daQks0SSapL8zynkqTzj869KZC7b3J3A5Ne5gcLb36m5lUqci5Ey3Edr44JPU1ZjkK8ICUwdxHaqLqHhBiYbue/SnwztGhUOSSBuPrX0Cijx5N9TVtp8sBntjmtK1kVJNu7kHBxXPLdkLtHBPOeK0rFhO3ySAuerfSm7LU5dEdlDLIkCSp87I4yPbvW3NKHZ5LceUrAjg1zWiSPDsWV/MIGCfWukthmMYUZ5zis2+wmmiGW2cxyOpO5Mc+ua+Wf21r46R4BjsN3lm7uAMDqQSdwr6u1eR2EjniQrggd6+Mf29Zx5XhyzdwD5nmHnrgZPNYVp2puz6GkV7yR8dMFQrgnA4pJAh5JOPellK78HgGo3UDgHjOa+QPeitLicIec7SM01iODnjpTyT0P3SKjwp5GahpLZjY0kZ70KpzuI6dBRGexAJJzyMmpHZU5PbgVOj2J0Q0MNpI7/wA6YDubDEEmlxv+Xp704qOhPNN2W5V2mRvubkAZHFIjkHj0waf8wzg4z1pETc2TnaDg49qd09LlNEscOeWBC47jFTqRHwpzxTQwPB9KQZWi1tRiBccjqPWjO6Nw3Rjnp/WmunbHJ5zTy6hMHnik5dRXIwQMkn5u1G9dvGc0uVHJyM9qiC9OcjNJJ31EtSXBZcHvTCSWwcYpynbwDwfXNAxgj9TRzWY9wkQA5HOf0pu3PTknOKZIhY5I9uDSkYVFoloUnbS4qttOCD+VGWfBzgdqX5mUjtmmsxDDPTvQm2iHdskfbGeDyeab6k9e1MOGlYkjnoaeFIHqMdfeqV2C7sj5YDI//XTthwn45pCNzD0HPTvTXc7s9Kz1fUenUXI2qG6j+VOyGbA4Hajy888Z+vWm7gR79qvS2pI/+8nr3pEU8kYx60jZ38dKUYQ4B/ChpWC7HjjkH8KQOzPgD86aQW5PA7ik3ccVKSCwpYFeccmnAbU5PFIEXZgJk96VVbHI+UUneL3Gm46Ai5XHQU3gbcEE/SnbgWJFRnl8fWtYO+4tbjssenJNPC4/D+tMHzYAyGFOGFcjcaUtPMdrdRT2z+NA5JLDjrSuQwyOvXFMMhHAGTzmo5eotxVztJzxTlyR15FMLFlJH40KWJyelOzBrWyFLAtzy3p600gg5PQ1IoTgnvnNNVQXIIJApN2ew9hChOCBxilL43EelOX0J6dKY0eTg8Yq076jvcFLdAKdgg8jrSZBTA60qEowxz7VKstmCbWg4AyKc9R29qbtK5B6dhSGTa4PYcNS5YfMSApptN7iSSYgUyKcUADOR1HU1JGAQFHehWAbB7d6eysim7dCM5LcYJ75pxO8Z/u9KRAXLEdD1pNuc4yQOMA1PKlqTd9Bys23GSaaXD4x1zgGpYcbuR9KjcErlB/F+uaHZ7BuPIZepBA9RTQ3zZzk9KADIBu6jtTlVTgDqewqVLW1wSQcA7yeaRjvBA4pcZepQwK4PI+lU421Rd9LEMeep70FQWyTT5MbgByTnGKTYVHHQetEb9SVZaDzgKFHH1pEj2x5JG4+maQHA5PU/lUcjMCM4zntRJJdBPyJmUKQVpANyuDjIpC+efSh2JXcSce1NJS1sWr21F255x2xmkBC8N0Pek9w9LgNwT+QqbyitWS3bUbwOMEe9AOOSc4qQvhiSeT2pix45AxnrmrjruK91cTgoTk5pyrxktzURODyDgmpQwKYJxzQ10HdpEeDk4xxUg4HTBxQeOF6e9NV/Ucd6VkrWKUeoFjuAzxjv0zQWY8nG3tScsuR68UxzuOAfXrQ79CW+w5ioYbjg9qacFiQcnFAU7Bu60FgVz0PSi9ibu+oID0f8BzSoiq2PrmlLcocD/69MPyvnHB/Si/Vodr6j1bzHzgAEGmkYYelAJ6jvTQflw30xj+tSnzbC63DClifvDvSMQFGAAPehgu4AHANKRwcdKHba4PViEFcE9PanM+1MnrT4grYLZwB0zTGQdOnoa0irbDSSED4wByD09aCwJwOlKfuc8qO9NDAJjFTO42uw/IC49OKao446UsfIyMjuabIF3Hn9ala7MjXqXVCrhSThecgelOIDJvP6Ug2MHJHXqKR42RcDgA8c1V7l25RQVL89/WmvjsOhxTzIpwW5IGKj+8mR+tRaMZXKdrCjAxgckcUqBt6ccHgfjSbTtGOnSnE7UyTjjAq+ZCinbQVflY596bs39OvehHO3rnNDtnkfpRdLRk6rQay+VnuTyT9abHy2QOBTiwA5555oZlVOB1o10saKLsNw28sAfYU8EH5X4ppYqgI7UpfODjJHWiTRFyRgqpk8nOBUKAA885zzTgVb6nuaGG1CQc04q7sDSARDdk5NEj4XnB9KcX+QdiKjZwpyOaGlsJRSYbdiA9x1xQJG8ok4P1+tOI8tsdOM+/NMJ28kcd6n4S3ZbCgttJYA+npQuOucA8mk3EYweB6c04k5AAHNVz3VkSpCnjGMYpJjnBAA+nWjOXweAeCaVgVbaCDjv7UaWSDccCGQZppBZ3HXHGKGUKM9c+5pBtGWY/MfQUSSSVw5fMe64GCMU0R7lz2pXbdg5yPegYU8jk+9JJdAsxS24Y+p4poTAyOffmlbf8AwjGelISV696bSWxSTW5IFDKhPTmlAJRyAMCmPlcL2xk1IH3AKOKz5W3qF09GNJyuR0780hdggAPA6g+9Iy4JJ4p4/eZJ+7Tat5istkyNpCNpyAelPwz9PTNO8sbMnOMnFNzkgkH0oTBxBhucHv0oUbuc45I59qRgFYHPvinuWb5hzjrU86TuPW1w2BGznocU0yZbOOvBolKythTyDk0vmLu4HP8AWrTT1JuthuSnTgDOKD83JxjtzT8ZQjoQaaMBc7M46n0qkOy6DxKVUE9e1QgkkkcHPSnswdME98ikdAqEjnp+dTazFJO+4plOeRyvU9jQznc4AGOoGKQsSgBHUfrSHBwDyTSk9dgtcYxPU/LQdruSx+bP1pzbQu1c7j7elIxPXHNVzSlqKyYMhDFgcntQyluV+UUqZHJPWggq2f4Sah+9uWmkrDSmOMkCkyAzIHzUjRq4yD2ziokVQc56/Wmvd1iTYQ/MQwzxx9alD/wjjB71DJIAQApJ/KnAEcHjjirVnqLXYVvU9e1IWYkE9DSknHtuAzTV4fJ+7zUOai7FJJijJYkP060FQM8Z9z0pDySB19qDuVQAcg4yatWYrrYcFPTAUGmg7c8gqfSnDOCppqgrkDHvUuy2Ju0IvzLkk5HSkIC5Kvk96GLFjt60AgsMde/1qk9ENa9BqcqQcjHNSOe7d+STyeaM5UkDDCm/fHzc455NQ4hJNaDwVl3jnjr+NMB28Ed6VCPn568cUmwk5z0pxVgW1hQ25senanvnj+VLgO+MfMR1pqMOc8kHH5076hyiMRtwCetC5HTj607Zzkn8KQ4YA/NnOP8A6+KS30FzK6Vx3msOD0oLngdjTDjjGeOuaRl2kkE/hTS10K06EoV0OQck+lK0fzZ5+lMRwD6A+tPLnkjk0bPQE7DWOUBXORUjfNxnBNMDc5GM56U5NoYg9PXpRd3COr1K0hED7V+fIz+NDyA9epqbYrEhycdqg2FG2n5itDsncNbjirNgnuO1DLwcdaag6569RUuxsdP14oi2yGtdxjE7Mh804I0uCT2p27KgnAFIzFcEdDVW7Gi82K8e3AB47YpjKdpAGRjuakZwyoU4POc+oqPcrIcHk5JpXtuS4uLuijFIVmI9eOK0lPQkfMazQNs2O1altHvYY+fIo93doqNrlmyie4cJEDJK/AUckk19c/Ar4PQ+E7C21i/TzdTnhLAYH7sHmuD/AGe/hkWmn1rVrbZHx9nSQcEjOTX0Ok5EykH92AEGDwBn+letgcJJy9pNadCpvljpuaiv5mXHXvSxuAm4uNpOOuTk/rTIyHbbHjnNLGpQFgmOevvX0EUk9GeY1bUfG8cWS6E7yMg55p29UJCYCkcAdj2pksjHYpJcn+Ec0kiFEIijJIAJLZGM9a3UlfUwmnJXJI7lROI3B3gYzjjFa2kvDA7suR5mW35yM+lY8Ny5fBTpjJGMVqWzgOAYzzyPbNGjOKTvY63TbgBBkjHaul066BTO/hiAM9Mk1yWkz5V1CZBxyfWuq09Y/s8hd1QoAwB7461ErCvF9TSv4neFxK6GQKCNnfNfDX7eZR9Y8PjBwu4ZI4wF4/Wvt64bc6BSXBHFfF/7fFj5r6RdjICSldg6EEYz+FctZJUpI1ofGmz47P7xiBz3+lOc7QAcA+tOyqthU4I5qFX5ICD6mvkHK8rJHvKKTGtL8mM7SeQfagSPwo6d6FT5svwBQhBfOcL7VLXKxt2Ym358jHB5phCtgE4Gc06Z9zjoFJ5NRvhmAHJ7GrTXcQ/b2Pf86TG0Z4PpQOcgDB96dHGW5btWc229Ctbbj0jZkDgdRzn61IFEUWepyaXIiTjgelNzhsDrUqNyFe92KMFOwPFNyCSPSkV/nICFT60ck5z71aRWz0FJwME5FMXGzn7xHNDPuYkHC02VwQMZyeDRp1QKMdw2lhn+HGKBHgAhsH1pvRQMgfSgyKGI/DFVokJpMccKQASfp600khW656U75dwCjk01m2tj0J6VmknqGwHKbiTnIoODgnk+tDEpgkduKQS7sjoTQ9B7bDvMGCuevSnblVAT1NQmMpnPTPFSbgcZI47Gha9Ai5DCo2FgOM1Ju2gjoDQQB6+3pSYyjCtIxvqFlfcjY/zpT83Xk00AF8L+NSMB1B+YVDXvCeo3cG5OabjHDcD0qRlBO0de9NY7fk6tnGcdqpOK0Eldg7lsAdvanc/jScq2DnHp71JgBcEDGKi9tR2ewLMcEHHNM3ZwQmRSOn3T+VPOCuBV9Ll+/wBRmwpyH6807ziFAHTvmkVy+T2HYUADGSRntSitRLcEHP3cCnKN6nGMU3hsF+vrS7COR0Hak371mPVPUQOTwOgoIJAHHtS8M2Qeg5zS8bCTVy8gun5CIDG1I64JKHBpwO5cHgH0pC2cbAcY71KutyHqHlkDPY05A3IPTH61GGYPh+PT0qQSbhgk9TU8yuDXcETehL+v5Uq5IJzj/PrRj5MD8TRGeufwrRJPWwKy0Q3ZkZHJoeGQjgjbSoRgg9TSKCVxjqetZu7eoClcAA4yOvvSRg7ie1Ku1Tx6dTSZC5wMg8fXNXoHkKEEgyfu5/Wn5jOSegHFI3zbMkgntUbrguCeKlu/UaZKjjIJPBHAoMPpgj2psbDABHSm7jgkHFC7NiJNyqNwyAOKaGGzeTS5xgD8aQjDYHQ5JqnZ6IpbbDlYOnAyR3FOVTjanbrUUZVVOc5z29KCxPOCP50tdmPpuOUjOOc47+tJGQpIbjHpQ0Z6j605OF4OfwprlSsiegqkt0PX8aQ7s4LDBpSi8bfx+tKFB47f1pax3Er7CKNhJXFOEvzZOOOMClZSkZI5I5zUMeBgjoeuap7FjnRSg596N4PAAyf1pFQ9BSqoMvJ4FCva47NdQHPB4OfwpS4DgelOYLkYPc0wKF6fyqF5kdbAyA80HqADkU6NGkyfTNKjfeZgMbs59qScuqHuR7zv+bkUrP8AMccjt70HaznnYvv3owVXC8iqeqGt7IcxUr8wGO31pi8tjHJ5pckR4KZBoY45B5IoUe4r62YJu5J+VaRiQMDHpQARzk4pj8MBjn196Ek2F7dQMu1cA4I/WlbL8Yzx1pg7n746VOrqF9D2zS5ew7dRAQRg88YpqrtbAOVoYhjgHk9SKaQY8Yycd6aSJY1l7mhDndu4OOO9S4boMbRzUZwi/N19uaUnrYWw0/K4PtS/fAyevanDDYPam5UbyeoOai7KTe4KhCZI5HQUikjBJ69RT8q2GD8eh9ajYEPgcD296pWWocvVkyjYrZ6EVEWfAxShi3yuw460KOqnH41pe6vYTsOV2K7cAj1obO3IAzSqcA5xgc03eGXjgYJJNS2+gkl0HLktk8n0PrQZQpwygH0zSOV2j5+TzSsBnrU8t9Qdi1HGQMdfekx8+B16E0jjAwp+Ud6WRfLUEEgkj9attW3KdrC+X83HX1pGXOCSfcfSllYlMg8+lIdzMWX0pxta4X00Gh8NjHApUyDnt0xUeCrAk4qVXCZIGd5yc1m43d0O11qIMowbqc09eGf65qPPlrtJyBQSS2Bz9arXqyNEBVt5OcjNBjYfMWAFOAKgZ4z1oZCUOOSPWnoth7ka4kTGeR2qQL5cZJzn8+ajJCrgjLULJg4Gcnr+NJ9hvQMh2GOP8aCj9s+1OH3yTkf1ppJZwR6VV2tEFlZEjRY5b7xHSmAKSFHTnP1NLvMhz1YU0MRkDv7UuZLdhd7WFJQrjilkO3GEJUjBpGXOCRwOuKUgjIB+tSkr3FK6YmNuMcZOKftzg4qNV3o4zg84p6Hy2G7r0q+ptdW0GZ3OwH40ZY4BxgdTQGC5x1pY22q+epxj8KiSuyL9gBz2yAOtSqofaSNnbFQlmOSDj1FSZHlBckM3PNP31oTqmN27QcYPPpQ655AyfQUgJHToKdvzwD1JpJSe4teg0sxUDoKcTg4HKkZpCu1MBjn/ABp3lELkAUOyViumo1ADz+lKpPqeOlMO7oevrUiIT06inFsV0ug6aQOowBnp7ZpEQbgvOTSFldcAAkZP404bQB/ex2otK+1hWTAF0JQnkU1QzZI/OnIuMsetKF2kHPB4NXrbcSWvcSONgCevuaVsg9OtMeTsDnnFOdiOSBgetZFPsGwBc55PoKQ4PAH4+9P8wN8vABpjxnOAchecinbuSmk7DB5g54PNPCEpgngnJpr7vvZ5/wA9aVTsU4yT3NaPRJop2uG0n5fXvTZW8vIPJ/SlUl8kvwfSldA+CMmpcttB6WGsxIHHy9eKUkIMj/Ipd2P9WMEcU1x5jjnGRila7EnroNZxkdu4qVpAyH5ufeopFA2jgY9adlQEAwR60aJlPTUaCe56DgUqSErjvjNMWPbk9SOPWnIoySepHUU01IlNNoEYoGIGCeTRgSJ8p+ahymRt9MYodegPAHpSjHXQeiYFQFBx81Eh3DJ+U01GPm45KkflQSrcKMilySb0G0nrcTG7qepzihzj5eg4oz0A6jmkZicZ6VVu4r6WF4VsnrSjaRz3/KkQ4UqenWh13LkfSpV0SnyoAFXkEuegoYEpkYBPWhUKttA4FIV+Ygckc4ptq2wLVXY5QBjPU0j84AB9qChRvmBbPrQCyFAOQKNUrjWqEViH24znvQMdTnvk0uCCSOp9KXcSMHp9KL6XFsBbCY45OaUJ85BGcc5pEjG0k0Rt6cL60XehSsAcIWA5NMQ7mJX+LsKUAgkg5JoVSTkdelVLla0FZsewI4Hakz82QDk9xQAOWJzmnwvnZlBgdKzV4x2EorcUkMN3UUFd6Z6e9NOWOF4pSc8A5x1yaUeZhYUYWPggnGcfWlA4z13Dp70x2yAuead5mOCc1o77sTdhGYhEBXn260KcHtt6mk3kvwBTivmcgAAdzSbVgSvqhzOuMAcjvUbgSMDntThENmA2D0pyMdxGAcDjNTfQq9lcqfM7YPBHrUisVyPanSRtMN69R6elJE6bMng9waq7a2JY0KSgJG3NOI/dD2poUyAd8GjncR0oQRbeg7ICAdM+lNU7c45GMU1vmUD35NPOccfhTeugXknZFCQCO4x/Ea9g+Bnw9l8Tatb6jcL/AMSy1Ys4PO4jOAfbNeV2Vi99eBBwc9a+vfgzBBp/hvyLUDaw+Y/Q8n8a9LCYN1velshxk4u7PUmijt4YIYSI0QArD0GMen0qe0UDEqj5Q3zY9ajtkAeNyOQMDNTLGCpUqR9D1r6JQsjGWr1LT3DynLY3KDg9zUoLmJA0mT1Jqssm1wr8FeMn/wCtT3mCSIqgup4zVrTY55pN6ErHbklwWxjIPIzU8KSIuHkEiknPuKZEqscBMH19auBt/JAclsnOe/0qopt7HHq3ZjIYQ6kIhRckE1qW8eEBUncCoyfTmoYwCmB0bmtO2hRPLP3+5APTnvWlr6GEn0LdmjI+1TtBOTjtXVWFn+485XJOefYg1h6fGdqOBsRmOSetbNnI8KkRg7c9OxrO19mQkkbJhEsO8uF9vT1r5O/bn0/7Z4at7yPkqyjGeBhvmP1ABr63gmixIE6YAGR3/wD118x/te2j6h4bSMfdGWce+TXPVptwaubp6ppH5/dyB1NMOQ2BwTzUh/doMYJNRMAHBL9Oa+UcU3qe6tURksR83Y4oVSG4H0NKvBycFP8AGnu4J46j+VZSfREO73ImTPOc54NMRc9O1TFsg46fyp0KGTJ6euPSjXqikkNiQlslfxqZlG3gYx1+tNkYRjao6dDTF7+mMnPrTTsW2+iHjaEJH601SCSDz6GlEQbJxgdajLDoOvWs9NyOuqFJCHI59TSFscrnkc0pPc9Kb8pbCAj69DVq+43pqgU4wBxkc0OAWJzx168mjHy8jj2pu0Mny9PelJIV7iSDzAMEAetIy4AIIznv3NOkjygJPQU0ruQZHQ1LVg1HLk57e1LuP3gACP1pp5BJ6j0pPLyDyaEhMcGWQDqOtNYZ5BxkcfWgjAwMkD2oDlE9x/WlZN6DWgM5YbT+dIVz82cml5LA8cU8JycHLVdtCrJajQS8WD2PFOQgDA7VDuYHj6kU+P58N0A61mnrdifQAoZ8jOaQfePHI/OpHC5yDSBegHU96ve7QhgLL8wfjr70vuRnnFBO04HUfrQoOcHHPbNJu+4+bS1hWXOSBxk0oJYAA89OelObAQFOo7f/AK6QMGXI69TRfpYFvYVgRsGfmB7U1s7uc89hQAWfIHQ05WxwUBPamm76Brcjz6dOnSnbfl5604NlgCMZ7e9NI+faevehttg/ICcZJ706Njs4x3pHAbGTSGMDkDr+lNLW7BO4pUdT16+1IwDMM457g0hDdM7hUm3Z0FOV3sVurMZgEZXinfdIxQrsSQDs98ZpoPzAHJ560ua2hDfLsPJDZB59KYihSd+QPapABtOBk0zYyjJ5J9O1Q3rYSfNuPWQHIA5pi9ODyM0iMBx3/GnKm7LdOOn41SXLuNhuBzjr04pqSdQQdo9KcY93IP1pqEqeOR0OKrqVFK+oN82MdMd6CxVQW6jtSnbuH55pXAPuDRyq45WuNJLtuJx6U7IDcj8fU03YAxB6DpUjcYI5X0NS7bGSSuIkeCWyc0m7fx2PWnKcsQOCab5Xl5x19KIqxoldj0Utx3yBTckMSOMHpQhKNg8Z7+9CEhcK2PWpbtrcbajoO3ZXJ/8Ar5pHBAAPXOM0sikDaeSeeO1BZBkHrVbrUhaDi23BHSmsR1Hr+VNJVvlB/OlKg8j5/rSS7AvQk54IPBB4ph+bgdD1oBYYGOuaQjawZs4q2u4O44d1PK96dgHfgcA8UDDcDjPelUbW25zye1Q+5UdHcYmQARye9NIJbI4z605ZCWI/h7mmszD/AAFJXRTk7jio6gDdUgBVsHp6VExY4JHSnbiQAfvdKHNN2Jt1QzlVxk8UvzKMAcGnSbVYA5zn60jDPC8DvTdgW1hsygLknP0p20Igxjmhz5YweRTQqvwQeOa0toncTfQeu89CD+NDNknHAFMbhwR0Ipz53cdKz0bFtsD/ACr1yTTfuqd4wSetKQRgdsc0hQPz1OM00uV6B7zY0/Jmo8ktk56U6UbkxnmnI7AAcdOQeaObWwXsxV+XGDyRSb8qcP3po+Zs9COcUqgM3HBIoaHy31GtkkMDz6UMR1HU09h2JGR0qJST944HoRU2TYrpaEmSACckf1qPdlsnvQFZXyCcEd6eT6YY+9aN8uw0myMsCxHcdKkAJ/3utNc5bdxmlfKy7+1Z2UndkJu44sMjuO9DsA4IGCOcGlwJE44Oc03cp5PNaJWV2XbsN2s+SBgH06U5IyyYPfrT9pVeTsppJXkZ20tNLErRiGMbsdTS/MvGaYdzOM5GeacDjOc5zU3V9CnZstP8ybQDkU5yXGPTmkJYck5xxilZXHQcHjNVJX1NIvlG7WPJ609cK2SDjGKbhlAG7IpUDHnIwO1Lkb6k2V9RrbX5YjA4zS54OO9Jt+XcQNvJxTmkLAc8A9PSpemiRL0YPjy+Od3FJ5QXAGQw65psoLYwOOuc4p8YLYPUjrTv1HvuNkG5ME80uS3JNN5DH5fzpRuGD2NXfmSsOyEAALZO7vQpAcMUwDxTzgjA4PekVyjEFM+maTb6ht0G48xcluATSlOPlcjjpQOucbcdqD1+cYxSu3omDUt2NiGGIPp196AC3BfA6UhAJwDnJoKfMM5GO9VFdw3Q9gTwOVpuctknjp0oLBcBfu9fag4Z9o4zQlZsXKOLhEAHLGl3gpk9celQ5x/tH1p6klscYHrTnsOyEDMSARxT/LLPgmhgSSQKU7gcn061GrQmgEWTz2HAprL5fJP5U+Q42OPypA3mIML06HvU81h2bWgoJLOP9kgn601Cm0c5NJ8yvxn3pynDZVPXJrRRcldB0sKSRvYDoOntTR5jck/hSrId2On9aQHdL3BrNJ3J2HMHwAUAz3FMZirEdelSSA8AHA65pNxPyn8KvlSd2NCso4IGz2pUk2ggYIzgetKeAABhqaqE5+vak+W4NeQqk8g546Z60m/aOKDlWycvjikIKsO+eaPhQRs9BwIY4PHfmmsyhDkZqQoCq4z9aR2yhONwA5pRtuJrUaP3a5600sRyn3jyaVgWTgcdaGBj5ZP61XNroJ6bAG3jBH40jfJn06fnQpz8o69aGO1c9eelLrcuO12hyMOAB+dCLl8hz9Kah3B2Ke/WkD4QnnK+god3sK92OL4Dk9SaYv7w57YpRISAdhJYc5o8wj5QnBpxVh2YYZSM80hJLnIye2aenzHIJBomzyW5qpJbBbuxFyT6Z60zAPHNNTI+YfTn3p0j4VAeoqNVoTq2BAfjt2xTHkP8I5A5qVMbieM4NRo+H+7160029GUx0Um9NuMemKbhs52Hjv2zUmFTkEc9KQyFTjpmpbS6i30IF3KxIHPPOKeQTyOf/r0hbYSDyKchAHPWn5Ao9BoXOSOMcYprBi2c5HcdOakVPkJB70nbnkfrmnFWeiG30EIMWOeT2p7kZGTz7U04OHB/WiUZJYHIIHSp96+jC99ADeUeBvye9KpGScAH0pvmeo4p2Pn7kYyKVmnqKzeoKxXJ6jtmmtw+D82eac4+UZOM+pzSDaOSefUVejDVhwylehpYDhsN1PSmg9xQ+ODs+apk7W6hbcXZtcsTwTShQzED0pF+VsZP0pFOx8kcehpcnNqhqzFEXlgAd6Ugjr0FIQXIA6c5zQytvUg8Y71afKJp7Il3KwGOtNKlic496ZEM8E4A5zT0PzbT35pXTFZrcaD/AB9ccCnB88sOT3pMqoOc4zTfMLdeSOgpqyQiXPfPA6AU18gZx17d6TDhvcetKIS6BnJ69qV13Le1kKVw3PT60eZ3XkHtSbgGO3n60K52Z/i9PahJb2CyJIuWOOOMDmoZYNh3HGO9ODZ5U4I/GnE7+nNCstxOLIgc5A6GnpGGYgHoKiKsH5OAaeuB/jSau9wiSSLtYEdMZxUbL8wAGAetDMWUdgKdGd6lT6018Q2uxqeHoALnexyo6n+tfUfwtlMGlIvAXaCUB+tfLuhbkkT/AHsHPoa+iPhjdoiRoXy2SBHnOSQenqK+vw0FGkkn8jgm1GSTPbbdw9uSXBHAXnmpUuV4G/D9Tnmsyzn3QxlAMEnJ9KueesXDYJc4Awe9dFlsjSW2pbO4plNhYZIOOlPikLREl8vnqB+dV4oA0Thc72Oc57AVaRgEAHT1xnJoT13M5WtoXocsqAnIAA5q1bxM0mcnB4AHrVCNgx4GM9604ZngcqXOT0Yd81vHc5JPl1LFpGVJ3E53dD0rRsg0chDx4XHH1zVW1IViS5Kg9+9aFuxkbBHmDPP50HM7PXqbEAYICDwR0rZtCSEHBOeaxo0aNgfuR9hWtatswSOpx17VFuiIcmaXk9QhOCevSvFP2mdP+1+H7+NU2b4chz03AV7X5/lSpKfuZ5A968q+NcI1fSLm3eT5SrFG79CTn8qxqxbT5dB69D8xZojC3lnjA7etRNGrAAZOe5q/qxZb2dT8mHYEH6mqe4Jgkb+v618hNpSdz6GnNuOpCgAQjBI96Yf9aOwPepCeuAcntSrbtIoLcYqLqWw9drCJEdwIOQamI8kcZPtSh1RMHsPT0qHl+pOfSjm6XKTa2Q6Re4HJo4BGPxpryfJjBPal81QnzYyPapaS3VwvK9wBIbOSBTAPmLD04/Gg4fgDt1pDIOBjGKVnfQN9xdp5LHPGKji2uNwPA7UudznnFOVtx5JOKpaaCur2QoIBweO9NVB36DOKRidxJNDOxXgdeORS30G7CqfMYgDOOhpjLu4BwPf1pQw+4OMUrHgLnv1p3toHLcReOd3tSbgevf0p6p8vzY9qY52k5/Sou27CaWwpYIxAOc96MjH480KN3UnNNCMMY6dabTWw7AUBXI70bShAFOPPbIFIGyAv9am/REvUTcrvnpkdqcCdmAcjPf3pAVJxnFBIBGTkCr6ILy6g67ScdiKQlmTIOCaVtq5Cvz9KBwwzz16VmnfRFJJjMYcAnvSsoJyOgpQxUhsUKAMkH3rSziPlQoJ6ilXK4JzxTlAbo3HpSM5Py9MVNubcm6QZxLu6ClwDx/FTXzIu0jAJ4NLgcE4z61VkthtsBHycHpzmhmDEf3sUAdRwB3oQbeFHPqabvYV1YNhHJPPrmkbcM4OQKkVMZ3e2KacR5z0NRoydhADgnt2py4PD5IpJG4wj8HoMUKC2ATyO9Fi1qIm7cQBQVI5P/wCqn52dcn8ajMnHJ69sU7WE7IVtvOw9KdG2FOGxjrgVHtJclB15qQOzs5OzcTk4FPVsQ3eRlTkUR4JAB6+tDKHLY6+lBXPI4z1+tKRVmtRzDZgDk5z9aQ/e5IGe3SnZKKN3J570xcS/MevWlZRs7i2YpRl68UiJk5PQZ604vlCD90UiOQAcZ54qua+pSaAk7sEdeOafvG85HHrik8wtwRgUu4pyec1nzNWFq7jCMLkcA9PelILMQev1pQ4OPQUDO7BAJPFXy2ehIinDkHpilQZ4B4pOhKntSooCkjvS5dbtFPUcXAIA9P5U0gvn+6e5pxjAySR04pqgSZBP0p3TVgV47gRuB6fLSRFozknHpS7dh5PX0pWYN8pOeuazb6Am3uPZ/My5PTio23MoYsAB60RMAcYB604MG+XpV+QPXqChRuJP1xSrKM5Bx7UxiC+3rnvSlOmenTNTbuJbWEKoSWJwtO25UbTTWjw2O3anSDqF6AU2ovQaVtRXJI4yXpF4XJT5v60yMuVx0PTNSJG2SQ/CjJyetO0V7qBeQjcsj+vFOI2ZbPFRp8h56U9TuznoexqXeDQ07MYWLDdTgWb0I/Wh9qKCerDP5U0MW2YOK0vFohyu9BTxgg4I4pHyfr7VG8ZBznr3qRSvU9sCpUb7lbqwokAXaecA/n2qNWA+X2xildcscHmgHPI6GnotmO1xoO1ckcZp0catyM89R3ppI3EnlfQ0YMY3j7o6in8yNth427tzHoMCmBsNkNyacwDjPrSE7gATwtGwLcQjdwetJhQCM/zOTSbg3QcDjNMTKuCAX96hu7bAerseD1x3pPM2sSRg0o++d+cnpQCEGSOBVRemo9bjyc4GeD0pjHLZPagjcVx0qUNkOG4C9PxoinfRFP0GMxQbn79DSqqyZI4Wm/7OOf6Uu0DjO09aL2Ythpc4weR3zUgPyEDJpONvOR6iiQMnIIzQ02TJ9wwzcjJwOhqTZ7c02N25BGexprgZ5aotYa1P/9k="/>
  <p:tag name="POWERPOINTVERSION" val="12.0"/>
  <p:tag name="CSVFORMAT" val="0"/>
  <p:tag name="RESPCOUNTERSTYLE" val="-1"/>
  <p:tag name="ALLOWDUPLICATES" val="False"/>
  <p:tag name="REVIEWONLY" val="False"/>
  <p:tag name="RACERSMAXDISPLAYED" val="5"/>
  <p:tag name="BUBBLENAMEVISIBLE" val="True"/>
  <p:tag name="CUSTOMGRIDBACKCOLOR" val="-2830136"/>
  <p:tag name="CUSTOMCELLBACKCOLOR4" val="-8355712"/>
  <p:tag name="GRIDROTATIONINTERVAL" val="2"/>
  <p:tag name="CHARTCOLORS" val="2"/>
  <p:tag name="PARTLISTDEFAULT" val="1"/>
  <p:tag name="REALTIMEBACKUPPATH" val="(None)"/>
  <p:tag name="FIBDISPLAYRESULTS" val="True"/>
  <p:tag name="PRRESPONSE2" val="9"/>
  <p:tag name="PRRESPONSE8" val="3"/>
  <p:tag name="MMPROD_NEXTUNIQUEID" val="10008"/>
  <p:tag name="BULLETTYPE" val="3"/>
  <p:tag name="COUNTDOWNSECONDS" val="10"/>
  <p:tag name="AUTOADVANCE" val="False"/>
  <p:tag name="SKIPREMAININGRACESLIDES" val="True"/>
  <p:tag name="BUBBLEVALUEFORMAT" val="0.0"/>
  <p:tag name="CUSTOMCELLBACKCOLOR3" val="-268652"/>
  <p:tag name="AUTOSIZEGRID" val="True"/>
  <p:tag name="INCLUDENONRESPONDERS" val="False"/>
  <p:tag name="INCORRECTPOINTVALUE" val="0"/>
  <p:tag name="FIBNUMRESULTS" val="5"/>
  <p:tag name="PRRESPONSE5" val="6"/>
  <p:tag name="ALWAYSOPENPOLL" val="False"/>
  <p:tag name="SHOWBARVISIBLE" val="True"/>
  <p:tag name="COUNTDOWNSTYLE" val="-1"/>
  <p:tag name="BACKUPMAINTENANCE" val="7"/>
  <p:tag name="PARTICIPANTSINLEADERBOARD" val="5"/>
  <p:tag name="CUSTOMCELLFORECOLOR" val="-16777216"/>
  <p:tag name="DISPLAYDEVICEID" val="True"/>
  <p:tag name="MULTIRESPDIVISOR" val="1"/>
  <p:tag name="AUTOADJUSTPARTRANGE" val="True"/>
  <p:tag name="PRRESPONSE4" val="7"/>
  <p:tag name="MMPROD_11934PHOTO" val="/9j/4AAQSkZJRgABAQAAAQABAAD/2wBDAAMCAgMCAgMDAwMEAwMEBQgFBQQEBQoHBwYIDAoMDAsKCwsNDhIQDQ4RDgsLEBYQERMUFRUVDA8XGBYUGBIUFRT/2wBDAQMEBAUEBQkFBQkUDQsNFBQUFBQUFBQUFBQUFBQUFBQUFBQUFBQUFBQUFBQUFBQUFBQUFBQUFBQUFBQUFBQUFBT/wAARCAZABQA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6k8UL+7krxXxR9+SvcPFEfySV4n4qX55K+brI9vDvU4O4/wBZTrX79NuP9ZTrX79eRLc9qOqO28M/6yOvZPDf+ojrx/wuv7yOvYvDa/JHW9D4jjxC0NTU/wDU15X4uj/1lesahH+4rzXxRb7/ADK+moOyPlqsbs8R8RQtvkri7yPa9eleIrX/AFlcFqUOx66XO+xyTXKZkPSrf8NVlWpa7sPuePWkOXpW3pfWsKtzSO1dlf4B4fc6+xrpNJX95XO6etdNpa/PHXgR+I9aWx6R4Y/gr0Sx/wBWa878NV6JZfcFdc9iaZm6t9yuVm/1ldVqy1y9x/rK8jE7H0GC+JGtpH3677RK4HSf9ZXfaH/yzr5x/EfVTX7s7jTf9XWvWRpv+rrW/wCWddUdj5XEbkMlEdNaiOkKBajqZagSp1rogVIkTtRTV606upGJDcfcrB1Ba3pfu1i3y1MykYbL89XrOq8i/vKsWtcEtzphsayU+oo6lrM1HUUUUEj6cvSo161IvStESwbpVO46VcbpVO46VzVtioblF6jWpHqNa8Cp8R6C2JVqYdKhWp07Uomch6dKdTF6U7dXVAxZInarCtVVWqZZK9ehsctQdM1c3rH+rremk+Sud1iT5K9eCPKqzRxuof6yrWj/AOsqnfN+8q5o7fPXQkcsZXZ6Bo/+rjrooa53R2/d10UP+roO6Ow6X7tc7q/3K6ST7lc3rS/JJUSWhR5n4i/5aVw98u567jxI2zzK8/vrpVevLqnZBklrH89dJpq1yMOoKlbFnrCJXE5HSd1ZtWxbyVwdvryp/wAtK0ofES/89K527mljto5quRyVxdvryv8A8tK3LHUvNrWG5LN7dWHrf+rrWjk3x1k6wvyV6NHdHPPY8l8Yfx14r4qb55K9s8YR/wCsrxPxUvzyV6c/gMqS94871D79ZjdK09Q+/WY3Svma/wATPrcN8KGNQtJSrXCjsNOzrZte9YtrW1Z120jCXUuNUMlT1BJXetjmKVx0qg1X7jpVCTpVIl7DY+tWo2qovSrMPSvcwm6Pl8wWjLitV6x+/WevSrll/rK+gWqPkHueleD2/eR1794Jb5I6+e/CLfvI69+8Et8kdctQ7qJ7BpP+rStqOsPR2+SOtyOuJnqR2JF61Dcf6upl61Dcf6um9hrc5fXvuSV5T4m/1klera99ySvKfE3+skrza+x7mD+JHB33+sFY90u6ta9++aoyQ768VTtI+zjDmpmHJH89aWnx077DWha2u2u+VW8Tz/YvmL1mtdZoX+sFcvbrsrptE/1lY0neRGJjyxPUPDv3I67Sy/1dcX4db/V12ll/q692nqfHV9y4vWnUyn10nEFV5Gqc9KgmqZbAV5GqP79NkamxtXM0O5NGtWo1qGNatR1tHQbY5etOpq9adWjM0IelNpx6U2oZQU+mU+tY7EsKKKKoQU1+gp1NfoKlgc3r33JK8N+If+revdNd+5JXh/xAX93JXBX2OmkfNPjT7715nfffr07xsv7ySvM77/WV40tzZopq1Tx1Aq1PHXRTMyzH1qRajj61LXVLYKa942dHk+evXvBdxs8uvGdLba9eoeE7rZ5deNVnys+xwVPnSPobwzfKiR121rqC7K8f0HUtiR111nq1RHFJHo1MFdbHfLfLTvtVcjHq1WYtSrV4lM4JYNo35pt1Z8zVT+3bqi+07q86tNSLhQcS/Cea3NP71z0EgY1v2BrShucuJWh0FrV5Kz7XvWglexDY+anuPpj96fTK6TAjkqjdVel6Gs+6auOtsdEDLumqi02yjULjZXO3mrbK8Scbs67nSLeLTvtiVxv9t1Yj1bfUqDEdX9qWnrdVzK6gz1YW8aumKsS0dIt1Uc11WKt01Nmumq3sRFFfWrr5JK8j8aTb/Mr0TWLhvLrynxdI37yuVrU6Y7Hjfipt0klee3y/PXfeJv8AWSVw14v7yu+kDKCrV61jqvH1q/b9a74LUwk+hq6etdlo9clp/wDrK7HRVrsWhg0dRbr8lQ3C1etYfkqG6hqblKNj1jxRH+7krxHxYv7ySvdvFEf7iSvD/Fy/PJWdYuhuec3n+sNFn/rBTr5f3lNs/wDWCvJnue3HY7rwv/rI69k8Of6uOvG/C/8ArI69k8Nf6hK1pfEc9fZm1qC/uK878SL/AKyvRr7/AFNee+JF/wBZX0lH4T5ip8R5P4ij/wBZXnOrL89emeIl/wBZXnerL89annVTC2/WpttM2/PUtejQep49Uhrd0dawx/rK3dH713Yj4DbDrU7PTV/d10mmr+8rndNb93XRae37yvnYyfOetP4T0bwy3+rr0Sx/496838Mt/q69I035467ZPQxhuU9UjrlbhfnrttQt96Vy95a/vK8vEbH0WCXvIk0mu80P/lnXD6fHtkruNEr52e9z6qXwHcab9ytesbTa2F/1ddEdj5bEfERyUR05+9NXrWZENicdKnWq61YWuuBUhy9adTKenaulGJHcVj3i1sSVl3i1M9ikYcy1Na02Zadb9a8+e51Q2NKNqnqtG1TK1QjQlopnmU5TmmSPHSnr0qNetSL0rREsG6VTm6VcbpVObpXNW2KhuUXqNakmqNa8Cp8R6C2Hr0qdetQDpUq0okSJN/vQzUVHJXVAyHedTvOqu/eo5Gr28L0PPxGiJLi4rn9UuP3dXriSsHUpK+gpwR8bicQ1Kxz99J89XtHk+esm8b95VzR5P3lVJWLwtRyZ6Zorfu66aFvkrk9Db5K6i3b5KwPoqexYk/1Zrn9a+5XQN0rn9c/1clJ7FHk/i6bb5leS61qnlSV6h42bZ5leF+KLra8lebVO2lG5M3iDY9Oj8Uf9NK8/utQbzKhj1Jq85noxg2j1KPxV/t1ch8VN/wA9K8vh1BqvQ6g1Zm3Ij1zTfEzM/wDrK9A8P6t5vl14Do982+OvVvCN1v8ALrSOhzyVj2TT5vNSm6ou9Kr6K26Or18u5K7aW6OSZ5X4ut/kkrw/xZb/ADyV9AeKofkkrxHxhD/rK9KT9wxpfEeQ6pHtesiSt/WF/eVgyda+cxG59Rh9iKlWkpVrzz0DRte9bdnWJa9627Ou6kYS6lxqhkqZqjeu9bHMUZutZ83WtCbrVKbrTW5L2IV6VPD0qtVuPrXt4TdHzGYbMtL0q1ZffFUx2q5ZffFfSL4T416M9C8I/wCsjr6A8Ff6uOvn/wAJ/wCsSvfPA7f6uuSod9Dc9i0f7lb0dYOjfcjreh61yM9SOxIvWo7j7lSL1qKT7pqSluctrv8AqzXlfiZf9ZXrGuL8leW+Jl/1leXiNj3cDrJHnd0v7ymww7qsXi/PRb18xUnaR+hYePNEdHZ1YW121NCtTMtUqppKitymq7JK3tG+/HWK/wDrK2tF/wBZXpYd3PBx0bJnp3h3/Vx121n9yuJ8O/6uOu2s69+kz4evuXafTKK6zzmOPSoJlqc9KY1TLYEZskdOjjq00dCx1zGtgjWploVaWt0QFLup1NbrWhAlFFFQ9Swp9Mp9aIlhRRRVCCo5KkqNqljRz+u/ckrxP4gL+7kr27Wv9XXivj5fkkrir7HRSPmfxt9+SvL9Q+/XqXjj78leV6g37yvBnudtistWYetVlqzH0ropHNJWLC0+kjoau97E037xe09v3leheG5v9XXnNj/rDXfeG2/1dfO4vRH3mWdD1bRbj5I66q1uGrjdFb5I66q1avnJTdz7DlXKbUNxzVyO4asmE81cjaq9rI4akEaC3FWI5qzY2q1C1Uqje5xzgrG1ZtXSac3FcvYtXTaa1ethj5/F7M6S1ar0dZ9p0rQXrXuw2Plao5mooofvXQjEjkrLvvuVpSVl333K5K2xvBHI61NtrhdSum8yu21xd1cTfW+568ee52JFGGZmetzT42es+zs/nrqNNs6XMKxJb2bNV6OxrQt7dauLCtLmBmStnRJZ1tLGtNkjWruyTi9Wsf3deX+LrP8A1le0asq+XXlvjBV2PXPf3joi9D598VW+ySSvPb5dr16d4uX55K811L/WV6VF6ET1KG6rNu1VKtW/WvQjqc7N/Ta7rQ1rg9L/ANZXoHh9f9XXSYHYWcf7uo7qOr1nH8lQ3i1mzU9U8UR/u5K8N8YL+8kr3jxQv7iSvDfGC/vJKqqFDc8xvvv023/1lSX3+sFQ2v8ArK8qW57kfhO58M/fSvYvDP3Erxrwy37yOvZPC7fJHTpfEc9fZnSXi/uK898TfL5leiXS74K4HxJDv8yvpKOyPl6255L4i/jrzvV/9ZXpXiKH/WV5zq0f7yumx59Qwac1K3+spGruobnlVSuzfvK1tLuNj1jSVZsZNsletOnzxMadTlZ6Fpt5XSabdfvK4HT7iuo0mbfJHXj/AFNqVzplibnrXheb/V16lovzpXkfhNt+yvXNA/1cdTVjyo7qEuY1ri13JXO31nskrsvL/d1h6lDXgYiR9VglqjBtYdj11mjVzqrtet/Sa8J6ux9XL4Dt9NatyP7lYOltW5H/AKsV2R2PkcSveGvTKfI1Qq1Q9GYx1RYXpVhelVY2q0vSuiBUh9FFFdkdiBZKy7qtRutZt5UVBIxZutEPWnXH3xTYetedPc64bFxW2U1rjbTWaqNxNSRTLy3lWIZt9c/HN89a1m2+qYkjUjapE7VEnUVKnaqRMtBzdKpzdKuN0rPupNlY1tioblWZqh3Cobi4qH7RXzVeVmelBXLyyVIDWes1TLNWMaq7lOBeV6WqizVIsldsKlzCUGSMtQ3FTK1RzdK9rCyuzysUvdMu6rD1Kt6571h6jX1NL4T88xfxHJ3v3zVzR2+eqt8vz1Y0n79E0duB6Ho2g/6uust/9XXJ6F/q466y3/1dch9TDYtN0rB1n7klbzdKxdYX5Hq29Cjxfxwv+srwXxYv7ySvoTxtH8kleB+Lof3kleZX3sd9F2PM75v3lVVkrQ1CP95Wa0deXJ6noqaRet5q0IZqxY2q5DJTirsUqmh12iyfPXrng2T/AFdeM6G37yOvYvBn8FdPKjnbue0aC3yR1qXjfu6x9B+5HWpeN8ldFPcxnscL4ob93JXh/jDpJXs3iqb93JXivi6T/WV6D+Exp/EeV61/rK52bpXRav8A6yudm6V8/idz6jDPQhahaWlWvNuegX7XpW7Z1h2q1uWddlMwmty7UT1LTJFr0FscxnzdapTdavzdaozdKpEvYiWpo6hWpo69rCbo+bzDYsjtVyy++KpL0q3Z/wCsr6VL3T4mfxHoHhNvnjr3zwO3+rrwHwt99K988Dt/q65aiO2irns2i/croIetc7ov+rSugSuN7nrx2JajkqSo5KgtbnOa3/q5K8v8TdJK9S1r/VvXlvij/lpXlYnY9vA/Ejz++b56jhao9Qm/eVDDcV8nWWrP0fCtciNyFqkZqz4bham+0JWKTudM5KxLWzov+srn/OXfW5osn7yvYwp85jmuVnqHh3/Vx13Fn9yuF8Ot/q67ix+5X09L4T4PEfEy/T6ZSt1rrOAdUbVJUbUnsJCUUUVy9Sx1FItPHSuiJItNbrTqZVkBRRRWbNQpw6U2lXrWhmx1FFFWIa3WmtUlRtUssw9a/wBW9eL+Pl/dyV7VrC/u5K8b8fL8klclfY3pHy/46X55K8p1Bv3leuePF+eSvIdS/wBZXhT3O/7JVVqtx1Sj6VdjrSkccy3H0oZqYvSlZq7W9LE0/iLtn9+u98Nt/q68/sW/eV3nhtvuV87i30PvMrWx6lon3ErqrWuT0Nv3cddZa181Pc+y+yaEdW4vu1Ujq1HSuckywtWLeq1WbetYnJPY2LJuK6bTG4rl7LpXS6Wflr2cKfPYxaM6W0bFaC1m2bVfjOM179M+TqrUn3+9NbrSZzRXUjBKwyX734Vl333K0n71m3lclfY3gcjrC1yt0v7yus1iuNvpPnrxZ7nUTWu1K3LO6Va5OOZq0Le4asxNM7CO+Wpv7Q9q5eG4arCyNV2uSdB/aHtUcmoVkruokVq0SsKxHqmofu68x8XXm+N67rUo22V5v4qjbZJWD3N4xdjx/wAWTb5JK851Jv3legeKI28x6891Bf3ldlJiZQ3fWrNvVXb+8q1arXox3MWdBpf+sr0Lw63+rrz3TK7rRZtldaV0YNnoVm37uq95JVO3vvkqG6vN9S4spSR7l4oX5JK8N8ZL+8kr3rxRH8kleF+Ml+eSnVHQ3PK9QX56q2/36uakv7yqcX3q8ee57sNjsvDbfPHXsnhVvkSvF/DrfvI69i8Kt+7jrWl8RzVtmdlN/qK4vxAv+srspG/cVxPiST/WV9HQWh8vW+I8x8SL/rK8v1xv3klekeJpP9ZXl+uSfPJXSefUMOST56a0lVbib95VdrqvQoK7PJqluSSp7Osn7RvrS09t1fQQjZHIdTp/Wur0dfnjrl9NWur0n78dKSVjPqen+EesdeweH1/dx14/4Tb/AFdexeHf9XHXgYpWPewuisdRt/d1i6ktbi/6usfUlr5bEn1uD3MH/lpW5pbVisvz1raZXifaPrG7wO20tq3o/wDV1zuktXRQ/wCrrtjsfI4n4iO4qNWqS4qFetSznplqGrS9KqpVhK2gayRLT6ZT67Ec41utZ95Wg3Ws+8qZ7FIxbj74qNKdcdajjrhludMNiwzfu6zbhquSN8lZt01SjRhF96tizrDt2/eVvWNMEaadRUqdqhT7lTJ2poiWw5ulZN9Ws3Ssu8Ws6mzKhuYN1JVVZKtXUdVfL+tfK4p2bPaorQkWSplkqFY6mjjrx481zolyliI1YjaoY48VMq16dPmOObJlah/9WKcq0Sf6uvocHujxsZrEzbqsPUOlbV01Yt9X11HY/PMYveOXvl/eVNpn+spt8vz1Jpv+srSeppg9z0DQ/wDVx111v/q65HQfuR12Fr/q64z6yD0LX/LOsfVl/d1sLWbqS/JVlM8l8ZQ/u5K8D8XW/wC8evojxhH+7krwfxlH88lebX2NoSseT6hD+8rNaGtrUvv1mt0ryZLU61NlXyasQx0J2qSOtIJoftDe0Nf3kdeveC/+WdeQ6PJ89eteD5P9XXSCdz2nQfuR1p33+prH8Pyfu463Lhd0daQ3CS0PN/FS/I9eK+LF+eSvePE1nvjkrxnxdY7fMr0r+6Y017x47qy/PWDItdNrlvskkrm7ha+exHxH1GH2INtIq0/bTq809At2q1tWvesezrctu1dlMymtC4q1HJUy9KhkrvjscknZlK4rOm6VoTdKz5lrREENTx1BU8de1hN0fO5jsWF6Vbs/9ZVUdqs2v36+ljsfEzXvHd+FW+dK988Dt/q6+f8Awu3zx1714Hk/1dc1Q7KJ7Zobfu466JK5vQW+SOukj/1dcMtz147EtRTVLTJutSUc3rf+rkryXxdNt8yvWNd+5JXi/ji42eZXLUpOeh2Ua6pO55zrGobXrJXWlWsXxNqnlSSVycmvMr1wPLJz6HtRzqNNWueqQ64v/PSpv7dT/npXlMfiBqk/4SJquOTyvsZVOIF3PVI9aV5K6zw7qG6SOvC7HxAzyf6yvRvB+qea8ddcMulT6HBPOI1dLn0V4Zm3pHXoGnt+7ry/wfcb0jr0zTW+SuxQ5UefKrzmovWnU1etLkVRmLTKfTKHsAxulC9KGWhelczKHLUlRrUlbREwoooqxDW60lK3WmVmyh1KvWkpV61a2IY6iiitCQqNqduprUFmPqv3K8d8eL8klexat/qa8h8eL+7krirbG1I+Y/Hy/vJK8e1T79ez+Po/3kleO6pH+8rwp7nduZcbVajaoFjap4YWrSkYSi7FqNqVulKsdK1dUtiYL3iexb95XeeG2/1dcDZ/fFd14bb7leBij7nLOh6lobfJHXXWdcfobfJHXXWdfNz3Ps1sakVWo6pw1ai6D6VCOSaLNTx1XXpUyVpHc5J7GxYtXSaa1cvYtXTaWcGvbwx4GLWjOmtWrQjas2161oL1r3Kep8nVWpNuo3UlFdkTmGP3rNvK0n71n3lctfY2hucnqy7/ADK5O8td8ldpqS1z80a768Oqdy2MWPT60rfTauQqtXodtcnM7mhVh0+tCHTamhkWrkMi10Uk2c03Yrx6bTm02tSNlpzba63BmXOjkdS0393Xm/izT/kkr2DUtuyvM/F23y3rknB3OqnNM+e/F1rteSvMdSj+evWvGX+skryzU/8AWSV2UVcU3oYyx1ct46rqtXrVa9enA5JO7NSx+Suo02bbXO2cdb1mtd8Ipo55HRQ3n7uiS631TSnMtW0jNH1F4mX9xJXhvjRf3kle9eJl/cSV4X42X55K46mx10dzyPVP9ZVGP/WCtDVvv1nx/wCsFeRPQ9uGx1Xh3/WR17F4Tb93HXjfh3/WR17F4Tb93HSpP3jOtsdpN/qK4XxM3+sruJP9Qa4PxR/y0r6XDu6Pl6y1PK/Ekn+srzHWm+evRvEnWSvN9YWus86ornK3jVmyTVoXi1lzda9XB6s8yaJIZPnre0tq52HrW9pbV9AtjiludpprV1Glt+8jrk9Nauo0tvnqJLQwe56l4Tb5469k8N/6uOvFfCLfPHXtHhn7iV4GKPbwp2Ef3KydSWtiNf3dZepLXymIPsMG9Uc7J/rK1NN+/WbMvz1oab/rK8R6O59X9g7LSa6SH/V1zOk9Urprf/V12R2PlcV8RHcVCvWrUi1X2e1KRy0yaOrSVVjqwpqoG0kTLUlRrUidq7UYMa3WqN5V5utUbrtRPYEYd0v7yoY6tXC1Cq1wz3OqGw2Rd9Ubi3rWWOhrXdWZoY8NvW1Zrtpq2u2rkMO2quBYj+5UidqjVdtTL0rQzYn8NUriOr9VZhWNXa5UdzEuIaq/Z61plqvtr5uvC7PThKyKa29WEhqaOOpQMVzRpK+w5VCJYamWOpFWpAMV3wgkc7kyNY6huKuMKqzda9jDKzR5uJd4mPcLWTeLW1dLWTeLX01HY+CxvxM5m+X95Rp67ZKmvlqOx/1hrSWw8Hud5oP3I67Cz+5XG6C3+rrsLP8A1dcz3Pq6WsS8tUdQ+5V5ap6h/q6C2eY+MF/dyV4L4yX55K9+8XR/u5K8J8YQ/PJXDVVzWPc8n1Jf3lY8i10moW/7ysm4hrlVPU642sZbSbaI7im3S7aqq1dUaSsc0r30Om0m4/eV6x4NuP8AV14/oqs0kdeteDY2/d1nOKSNopnuXhmTckddcse6OuR8Lx/JHXcWsfyVj1NpLQ5XXNP3pJXj/jLS/wDWV9Aapaq8deT+NrP93JXZf3TKLsz5p8TWuySSuKul+evTfGFvseSvN75fnrxsRufR4Z9ClTqbSrXmHqXL9r0rZtu1Y9qtbVrXTTMp7Fxf9XUMlWFqGRa9GL0OR7lGaqMy1oTdaozda1RmVtv1qWHpUe2rVvHXr4R6o+fxyvEkVasW6/vKcsNTRx7Xr6eDuj4uorSOq8Mt+8jr3jwK3+rrwfw38rx17p4Hb/V1jUNqLPcNC/1YrqIa5Xw+37uOuohavPluevHYnpklO3VG9SaHN67/AKuSvC/iA3+sr3TXf9XJXhvxAX/WV2YeCk9Tirzsj518WSN58lcXJuZ67jxRHunkrm7ex3vX0lOlBR2Pn6lWTkUYYWokVlrqLfSf3dU9Q0/ZTThcUlLluY9jcMj16p4FuP3iV5bHHtnr0jwO37yOrqwjymNKclI+mPA8n7uOvV9L/wBXHXkXgVvkjr1zS/8AV18xXVmfT0HeKZrr9yikWlrlOsenamt1pydqa3WmxDWpKVqSudlirTt1JRWiEx9Mpd1JVmYU2nU2s2ai7qazUN0qrNJsq0Qyx51Hn/5zWXJdU1bqt0iLmt51DSVnxzb6tK1DQXKeqf6uvJfHEfySV61qH3K8t8aR/JJXFWOmmz5p8cWu55K8p1DS2aSvbvF1vueSuHbS1Z68uVK53RqJbnBx6Ez/APLOrUegsv8Ayzr0K10VasSaPEiUKk0XzxZ5nJpbRVn3Fvsr0DUrFUrkdSj21UloQrX0Mm3+V67bw637yOuMi+9XY+Hf9ZXhYo+vyzoz1LQW+SuwsvuCuN0Fv3cddhZtXzM9z7dL3bmrFVuLoPpVOHpVqPpUo5KhYSrCVXTtU0dUjkkalm1dLpveuXtK6XTWr2cMeFi1odNZ1pR9azbJuK0o+tfQUj5KruyZelLUYOafurqRyWIz3rPvGq+7YrOvGrCsbw3Od1STbXK3l1skroNYkridQm/eV4NXVnbHYvR6lVqPVK5mNmeStK3hZ65WgaNyPUq0LW+rFhtWrStbeuyk7GEotm5b3lWmuKzbeOrWz2rv500YcrKOpXHyV5n4suPkkr0bUl+SvN/FUf7uSuKclc6qcWeH+LpPnkrzHUv9ZXqniq1Z3evO9Q09vMropSRs4NmCq/PWharTl09q0LXT2r1IVI2Od0mWrOOugsYap2OntXTabp9bqqu5k6TCGz3VN/Z/vXRWel/u6vf2TQ6y7iVBntniZf3EleF+Nl/eSV7x4mX93JXhfjZf9ZTnsZUXqeO6v996zY/v1qawvz1kp/rK8eoe7T2Oq8Pt88dexeE2+SOvG/Dv+sSvYPCbf6us6fxCq/Cd0y7oK4nxJDv8yu4T/UVyviCP/WV9Jh9j5mvueO+IrP8A1lea65b7a9c8RR/6yvL/ABAv+srrep51TqcDfR/vKyZo66C+j+es+S3r0sLKzPMqIzI4629Oqj9n21pafH89fSQeh501qdRpldRpf3465vS466rS4/3lU3oc7R6R4R+/HXtnhn/Vx14v4RX5469q8Mr8kdeDiz2sGdlCv7us3UI62LWPelNurPfXyWIPrMLLlZxc1v8ANV7T4fnrUbSfnq5Z6XtrxZLU+iVdcli5pce2ukt/9XWbY2uytiOPbXTHY+frz5mNkWq7LViRqrtUSdmZUx0dWB1qvHUy1tTN5EueKkqKpFrrijFjm61TuFq3Va4WiewkjHuFqFVq5cLVdVrgm9TphsSRrVhVqONamTtUGgbKkVdtJTqsTCpV6VGvWpF6VZDFqCerNVpqznsENyjN0qq1WLhqqtJXz9d2Z6EFoSL1qZap76kWauaMlcpxZcTtUi1TWSpFkrtjJWMHFlhqr3FSCSo5K9LDy1OKurRZm3HWsm6Wta6rLuq+no7HwWP+I53UO1V7H/WGrGodqq2f+sraexlg9zutDauws2+SuL0Nq7Kzb5K5GfX0vhNBelV7xfkqwvSobr7lCNDzvxZH8kleE+Ml+eSvfPFi/JJXgfjhtjyVk43kU3ZHl+pSbXrHuJqtaxNskkrH8zdW3s0kRGbuV7hd1Rw2bO9akNj5ta1npNcVSpynpUqXNqx2g6b88deweD9N2+XXE6Hp+169S8Lxqvl1xOdzudHlR6R4dtdscddhar8lczorLsrqLdqS3OWSsiHUF+SvK/G0f7uSvWL77leW+Nl+SSu5fCcy+I+c/Gkf7ySvMdQX569W8aL+8kry3Ul+evHr7n0OE2RltT46G6UL0rzD1jQtPu1s2vesW1rYtWrppkS2L9RPTt1QyNXoR2OSW5XuKz5utXJmqnJW5kQj/WVoWq1RX/WVpWdethtDwsatDQjhp3l1NGvyUMtfQw2Pj6y1ubnh/wD1iV7Z4Hk/1deI6F9+OvZPBc2zy6J66ipHumgzfJHXUQ3FcHod1tSumhvK4WerDY3lmokkrNjuN9WPM30jQydab5K8R+IHSSvbNY/1deK+Pl/1ld2H+JHBiNj578SL+/krN0+33yVseIo/38lU9Nj+evovsHzzXvG1b2v7usnWLfaldNbx/u6xdcj+SvL5mqh2Ne4cSy/v677wP/x8R1wsy/v67jwW37+OvVl8B51P4z6U8Bt8kdeuaW3yV474Db5I69e0lvkjr5uvufT4fY3FpaYrU5a4juHbqSiimwEakoornluUFOpm6nbqtAO20lJuo3VoSDUlIzUK1ZFA3SqNxV5ulQyR7qpMSMWZWpsatWg1vQtvWikyuVEdutXo1pscNS073IaKWoL8leY+Ml/dyV6dqDfJXmPjRvkkrnqGkEeB+MJNsklcK18sUldd44k2ySV5PqV8ySVhBq45JnbW+sKlOuNaXZXm/wDbTU7+2Geun3TO0zptS1JHrldQm30NeNLVWZt9clVI6KXNzEcP+srsPD/+srkbdfnrrvD6183i9j7nLOh6Zobfu467CzauN0T/AFdddZtXzFT4j7mHwmxC1XI2rNhkq1HJWSZzTWpoK1TRnFUY5qsRyVaOOSsbFm1dFpslcnbzbK2rO+2V6+GZ4eLWjO2s5K0I5q5G31RVq0utLXuwkj5SrBtnVedQ06iuZ/tpKa2tV1qaOb2UjopLhayb66WsubWv+mlZN5rG+uWrUibQoyI9Yuq4+8m3SVe1LUN1c/Ncb3rxak0ejGg7Gpa7a3LNVrk7W421sW+obKw50W6D7HUQ7auRyLXMx6lUy6lQppE/V5HVR3CpTmvFrmV1ShtSrZV0H1Rs0tQuleOuF8QL5vmVuXF5vrHvF82uSpXR1U8LY8v1zSfNeSuTuPDO6T/V17BcaWstVW0FazjibHcsLoeSx+Ff9ir1v4X/AOmdemLoK/8APOpo9HVK2WNY/qq7HB2vh3Z/yzroLHRdldJHpqpVqOzVK1WOZLwi7Gfa6ftq59hq9HGtSbPaoeNbBYRHdeJl+SSvC/G0f36968RR/JJXhvjiP/WV9nPY+Ko/EeK60vz1kqvz1ua0vz1ir9+vJqHvU9joNC/1gr2Dwi33K8h0P/WR1614Tb/V1jT3HV+E9CT/AFBrl/EH8ddQn+oNcv4g/jr6PD/DY+WxHxM8v8SdJK8x15a9S8RL/rK8x15f9ZXY2efNaHF3S/PVfy6uXX36iXpXXQ3OCoVGjqxZr89RydaktW/eV9FR2PKludVpfSuq0379cjpcldVpsn7yul7GDZ6Z4Vb95HXtHhdvkjrxHwq37yOvZvC8nyR14eLPawh6NYrvStJbffWXpsn7utqFq+UxC1sfQ0nYh+wrViGzWrCrVhVrzOVHZKbsRww7anpVWhq1tY427le4qq3SrVxVVulc89zakOjqwtV1qcdDW1M6ZEtSLUdSLXZEwYtQTdKnqKanLYRmzLVXbVyZar7PavPnudUNiSOpl6VDHU9Siwp1FFMkVetS1EvWpashjqrXFWarXH3BWdTRXFHcybqSs2Sarl9WXJ9+vl8XKzPaoq6JlmqZJvWqVTx15EZu50yii5HJUytVWOrC9K9OnJnLJE2fenM1Rr1p1e1hX7x52I+Ep3FZd12rUuKz7ha+uw+x+e4/c5vUFqjb/wCsrU1BazYV+et57HJhH7yOw0Fv9XXaWP3K4nRK7Sxb93XK0fX0X7pqL0pl19ynq1Q3H3BQkbXOD8WfckrwPxxHvkkr6A8ULujkrxXxdY+bJJWUnY0S5jwfWLdvPqja2bb67zUNBZpP9XVWPQWX/lnWUqx106CKem2NbkNmqUW9n5VWG+SvNqz8z2aMOUsWrLE9dp4fvtjx1539o2PXRaDefvI654bm9V+6e5eH7zeldlZybkrzXwvcb4469C0+T5K6Tx566Fq8b5K8z8aL8klekXknyV5r4yk+SSuxfCci3Pn3xsv7ySvK9S+/JXqnjZv3kleV6o3zyV5Nfc+hwmyMxulJG1Naha8w9hbF63ati1asa36Vq2tdNMzlsX6ZJTlqN69COxxy3Ks3SqslWpKqyVuZka/6ytSzrLX/AFlaFm1enh9zxMZsbkLfJQ1Rwt8lObpX0VP4T46r8RsaL/rK9c8Ht/q68h0X79eweC1/1dOox0dz1rRv9XHXSW/SsXQYd6R11Fra157k7nsQSsTW61ejWmw2+2rWyhMpqxh6wvySV4348j+SSvatYX93JXjvjxfkkrtw+55uIXunz34ij/fyVR0tf3laniRf38lZumt+8r6Jfwz52XxnVW8f7usPXI/kret5F8isXXGXy68xr94dzd4HB3S/v67LwW37+OuPuv8Aj4rrvBrfv469V/wzzo/GfSHgNv3cdewaS3yV4z4Fk+SOvYNJk+SvnK/xM+nw3wo3lapFaqsclO80VxncWaKg+0L6VG10tBKVi1uprNVFr5UqGTUFrBmljQaSmtcVkyaoqVRm1hf+elaIlpnQfavrTluK5X+20/56VJHri/8APSruiOVnVfaKPtFc3/by/wDPSo28QKv/AC0rJs0UWdV51NaZa5NvEi/89KjbxIv/AD0qlJFcrOsaZaPPSuPbxMv/AD0qNvEy/wDPSndD5JHZfaEprXi1xMnihf8AnpVWbxUv/PSjnig9lJnWahfLsrzfxddK8clTXnihW/5aVxuva156SVy1qsbHVToSZ5X44+Z5K8j1a1Z5K9g8RL9oeSuJvNH3PXizxKierDBt9Dz1rNqkjsWrtF0H/pnViHQf+mdZ/XfM3+onIx6e1Sf2W9dtHof/AEzqZdBrOWNTNoYHXY4e30lt9dRoun7a2IdDVa1LXTViryK+I5z38LS9iXtJj210lq1Y9rHsrQhkrxJvU96NW6NSOarC3FZ6yVMslZEuZoRzVYjuKy1kqRbitOYxbujYW62VYj1DbWD5/wDnNHn/AOc1006zicVWmpHTLrFSf2u1cv8Aaqct1XYsW1sea8ImdR/bDU3+13rnVuKd9opPHS7jWDj1RuSao1U5tQZ6y2uKryXFZSxTkbLCxRamuN1VW61C1xTftFcsqsmbRopFqNtlWFuNlZv2r60NdVPMx+yiay3lSLeVh/bKFvKOZh7KJ0S3lTLdVz8d5ViO8ocmUoI2vOqNmrPW6qT7V9awbZpyIsMtN+SqrXFRtdVO5aVi4zLUbSLVFrqoZLytEiTS85KPtC+lYrX1RtqFVysVzoPtX1oW8rnf7Tpv9pfWjlZPNc908RL+4krw/wAcR/6yvdvEC/uJK8P8cL/rK/S57H5pS3R4jri/PJWDXR699+Suc3+9eTUPfpbI6DRW/eV6x4Tb/V15DorfPXq3hOT/AFdRHcdX4T0y3/1Fc/r2z95WxDNtgrlfEmobUkr6HDK8bnyuIfvHC+Itn7yvL/EDffrsvEmsL+8rzfWtS82u5o86UrrQ5+8b95UKtRLJuemrXRR3OGfUbJ1ot/v0SdaLf79fR0dkeTPc6XS+tdTprVy+l9K6SzbZXVLYxe56N4Zm2yR17F4XvP3cdeC6HebHjr1Twvqn+rrw8Uj2MIz2zS7jdHXRW7Vwug3vm+XXaWLb6+UxGjbPoqWppR1cXpVOOri9K8xbnVPYfSNSUVo9jmIpulU26Vcm6VTkrCS1OimEdWarL0qaM5rSmdLJl61MtQjoadXUmYtEtMm60+mSU5bEGfN1qu3SrVxVVulcM9zqhsOjqeoo6lqUWOoooqkSPTtUi01elOWrRmySqtx/q6tVWuOgqKmwobmJeR1myR1uXMdUWjr5vFQuz1qUrIorDU0cNTrCKlWOvOjR1N5VBsceKkWOpFjqZY69GnTscrmQrHTmWpttQyNXsUI2Zw13eLKNx0rPuOlXpmqjN0r6ShsfC49asw9QWsuP/WCtbUFrLj/1ldUtTzcL8R02itXZWMnyVxOktXVWs1YWPq4SsjejkptxJ+7qrDNTbqb93TaOhM5vxB86SV5rrVj5sleha5cVxN4ytJXLUizppySOVbQVb/lnVW48Pqn/ACzrso41qrfRr5dcbj1O+FQ89utN21k3VvXXahH89Ytxb7q8qvLlPSpSucrNHskrY0L/AFgqO4s60NHtdj1z0p3NKmqPUvCrfu469G09vkrzvwvHt8uvRNP/ANXXoxd9Ty5dR2oTbI68x8ZXH7uSvSNSX93Xl/jJfkkrujscn2jwvxlN88leY6g3z16R4uX55K811BfnrzK61Po8ItEZ7UtNory3ueuXrfpWratWPbtWpatW9MiWxoK1RyUK1NZq9KOxxy3K8lVZOlWJGqrI1amZHuq9ZyVltJVi1uPnr0cO9TycZG6Omt2/d1YaqNjJvSrDSV9FTlZHx9WDcjc0X/WV6/4J/wCWdeLaXcKsleseC9QVfLqakkx04M9+8O/cjrrrdVrznw/rColdVDrieX/rK43qz0opo6hWpzSLXMt4gX/npUMniKL/AJ6UFWZpatMuySvHfHUnySV2mqeIl8v79eX+MNYWWOSumlNRZzVaTkjx/wAUN+/krnbW68qStjxJcbnkrk2m2vXvU8RDls2eLLBz5r2Oyh1bYlZeqah5tYq3jVHcTM9ckqsOa6OhYSbVrFeaTdPXXeE5Nrx1x6r+8rotDm8h6ueNgo7lU8unc+hvBepLFHHXqmm64qp/rK+bdB8QfZ0/1ldha+Mtkf8ArK8CriIyZ7lLCSitj3RfEC/89KG8SL/z0rxb/hNv+mlRHxtz/rK5vbwOr6tI9ok8TL/z0qnN4qX/AJ6V4zN42b/npWfceNG/56VLxEe5awkj2ibxcv8Az0rPm8YL/wA9K8Xm8YN/z0qjJ4sb/npXPLFRN44Nns1x4yX/AJ6Vm3HjL/ppXkMniZm/5aVVk8QM3/LSsHjEjf6lfoeuN4w/6aU5fGH/AE0rx9dcapF1xv8AnpUfXUarA+R683jL/ppVWTxl/wBNK8pbXG/56VG2sNWLx3mbLAnqjeMv+mlRt4ub/npXlv8Aaz/36P7Wesvr3maLBI9Obxc3/PSmt4sb/npXmf8Aaz0f2s9Q8dLuarBx6o9IbxUz/wDLSq8niRv+elcCuqNTv7TrB46Xc2WEh2Oum8QM3/LSs261Zpa52TUKrtfVzTxcpGscPGJpXEnm1TaFXqr9s+tH26uKU5M6lGMS4tutWI7day1vqmj1CsG5GicTWWFakWNazV1Cj7dUe+aJo1PkpvnKlZf2yo5Lyo5W9y+axtLdLViG8rmftlTQ31L2Y1UOsjuqsLcVzcN9VpbqsXTZt7Q2mvKb9urFa8qFryjkbJ9odB9uo+3VzbX1H26tPZE86OoW+qaO6rlY76rkN9ScGgUkdItxTvP/AM5rFW8qT7VWHKzW5pSXFVZLiqcl1VWS8qlFsTaNBrio/P8A85rLa8qNr6tuVmbkjWa6pv2n3rFa+pv26nyX3FzI2muqb9q9qx/ty1G2oVSpmbkjoFvKsR6hXJ/2lUi6tR7K4lVOyjvqmW+rjV1ipP7arN0n2NPaxOsa8qGS+rl21qq8mtU/YsXtYnTSahVWTUK5mTWqpya1WqoszddHUSalULalXJyaxUP9sVuqLMHWR2H9oGnf2jXH/wBse1OXWKbpC9sj7O8QL+4krw/x0v8ArK9y8Q/6ivD/AB0v+sr7mWx8HS+I8P8AEX+seubZvnrpvEf33rlZG/eV5VTc9+ktDa0mT569S8Kzf6uvI9Nk+evSvC9x/q6iK1HU+E9QW4/cVwPjK82xyV10c37iuB8ZN8kle/h5csT5jEfEeR+JNQbzJK4u8umeSui8RN871yc3+sqqtezscCihqtViPpVdatRrXVhp8zOKvGyI5OtOt/8AWUSLRD/rK+so7HiVNzpdMrft2rm9Nkret5K7bHM5HQabNtevRPC903mR15np/wA716F4VX95HXi4tHsYR3PcPCs25I69G0//AFdeZ+Ef9XHXp2mf6uvksRufSUzWSrK9KrJVhO1eUtzslsPop1NrRnMyKZqoyNVq4asm6m21jLc2plj7RU0c1YbXlSR3lOB0m8slTK1ZMN1vq9DJvrrMi8rU2Smp2pzdKpkFOZaqstXJqqt1rhnudMNgXrUtRL1qWpRoOpV60lKvWtCGS09etMp69aaM5DqrzVYqCXtUz2FHcoTjNU2Wr1xVOTtXh11qejDYaq1Iq1GvWpo65IrUt7Ey9KWkXpS13QWhiI3SqszVNI1VZmrup6M5qmsSrM1U5KmmkqrJJXv0Nj4zHqzZl31Zf8daV9JWT5n7yu6T0PJw3xHRaW1dFayVyumzV0FvcVgfSw+E2oZKhvrjalV47iqepXn7urN0c/rl5XJ3F189aWuXlcncX37yuStKx10ots3Ibim3Tbo6xY9SRKsf2krV4lXEWPYp0blW6t99UWs60JLxapyXypXiV6kps9OnT5SjJp+6r2l6b+8qH7crVpWN9ElTR5rlT2O00GHyvLrtLWRUSvP9P1iKKtRfEip/y0r2qZ5s43OqvpleOvN/F21o5K1LzxUuz/WVxPiTxAsqSfvK7lscqg7nlPjKP55K8v1Jfnr0TxVqCSvJXm+pTb5K82vue7hVYz2pN31qKSSl8yvNseqW7dq1Ldqx4ZK0IZK6IbkS2NLfUck1V/OqrNM1d0XoYWJpLiqclxVW4uNtVWvKHVSJUC1JNTbe6bz6r+dR5235lraniVF3ZjWw/PGx2VjebI6c1189cnb6oy/K0nyVMupf3pK9T6/FK54ry131Outb7bXZeG/FC2rx7pK8pXUKJNaa3k/1lZ/Xrs0WXpLY+mtN+IUUX/LStqP4jK//AC0r5fs/EzJ/y0rat/EjD5fMp/XIjWCPohviF/00qvJ4+/6aV4SviRn/AOWlO/4SBv8AnpUvGI1WDR7FeeNt3/LSuT1jxJ9o/wCWlcS2tM3/AC0qvJqDNWLxvY0WDRY1K6+0SVjyLVhpN9Rs1R/aE+5r9Sh1RCq07y6duo3VjLHzfU1WDh2BY6tW8nlVV8yneZ9axeMm+pqsNFdDoLXUmiq9Hrjf89K5VZqkW4rF4iTZr7GB1X9tt/fo/t1q5dbqnfaqy9vIfs4nRNrDNVeTVG/56Vh+f/nNO86o9tIr2cTSbUGpv2x6z/Mpu+o9pJl8iNH7U1L9oes/zKcs1Q5NlcqNJZqk+0VnrJTvMqLspJFxrqm/avrVFpqjaai7KNL7V9ab9srNa4qPzqfKwNT7Z9aPtn1rL86jzPrS5RXNZbynfbqxftFH2ijkHzGw15Uf2r2rL+0U7zPrT5bbicjQa8qP7VVHzKPMpcpFy8t1U0d1WXuqRZKTihJmwt1Ui3VY63FTLcUcvkaKSNZbihpqz1uKd9orPkaNOZFppKdHNtqi1xTftFVysjmRuQ3FXFuq5uO8qRdQrN0m2X7WxvNdVXkuqyW1CoWvqpUmS6y7ms15Uf2z61jteVH9srVUWZe2R0Ed9VqPUK5X7ZTlvqPYMFXR2C6pUn9rVxv9oNR/aDVP1Z9R/WLHWSatVeTVK5dtQao2vGq1hiHiTpG1SoW1Suf+0v61G1w1arDGbxRvNqlR/wBqVgtM1N801osMZfWTebVKhk1asNpmqvJcNVLDkvEm42rU3+2a51rhqZ9oq1h/IyeI8zpf7bobWmrmvPf3pnnPVfVifrDOmbWmqFtYauf856Xc1V9W8jN4hmvJqzVC2qNWWzNUVarDEPEM021Bqb/aDVR2vR5b1fsEZ+3bLjag1N/tR6oyK1V23VDoIpVmz9INeX9xJXivjqP/AFle4a4vySV4v44j/wBZXty2PEpbngfiRf3klclL96u18TR/vJK42Zfnryap79HYsaf/AKyvRPC8n+rrz2xX569A8M9I6iO5c9j0a3b9xXF+MF/dyV2lqv7iuP8AGC/u5K9uhqj5jFb3PDfEi/PJXIzf6yuy8TL88lcbN/rK56q9489SEj/1gq3GtU4+laEPWvRwm6OatsRyLUKt89WJFqvt/eV9lh9j5+rqzUs7it6zuK5uzWt6xWvSurHnuLudVpPzPXp3hWH95HXmuhx/PHXrXhG33eXXhYt3ue/glsz1bwrHsSOvSNM/1dcL4Zt/kjrvLFdsdfI4jds+mpmonapl61XXrUytXlrc6XsT0VF5n1o8z61qczepDcVh3i1uSfPWfcQ7q5Z7m9M5+RWp0atWk1rTo7WiErM7bDbdWrWtaqww7KvRrsrsizJlkdKD0pm6mtJVmZHJVdutSSTVTkuFrjnubw2Jlapl6VR+0L6VJ9oSpRZcWlqp9qT3o+2pWhJeVqk3Vm/2gtL/AGmlUZs0wcVDJJWe2rLVObWF/wCelVJaELcvTSVTkmrJutcVf+WlZs2vL/z0rxa8NTvpnSeaKctwtcn/AMJEn/PSm/8ACSJ/z0rljHU2Z2S3FOa6WuJbxQv/AD0qGTxUv/PSuuC0Odq520l4tZ9xfLXG3Hi5f+elZd14wX/npXTBamcoto7S41Baz5tUWuDuvGC/89Kybrxgv/PSvYo1FE+fxeElN7HdX2rL/wA9Kx5NYXfXC3nizd/y0rJk8UfvP9ZXS6ysclHL5KVz2Cx1xV/5aVtQ+IF/56V4Tb+Ltv8Ay0q9H40/6aVmqy7nuxwjtse5f8JIq/8ALSs3UPEi7P8AWV5CfG3H+sqjdeMt/wDy0o9ukarCPsdprXiBH/5aVyd5r3/TSuV1DxN5v/LSsG61pnrhrVlJHfSwtuh3TeItn/LSj/hKP+mlebyas1M/tZv+eleNPVnqRpaHo8nij/ppVWbxN/00rz9tUao21Bqw5UbcljvF8Sf9NK0LXxRs/wCWleYrfNU0epMtaRSiDp3PWo/GG3/lpRJ40b/npXlf9rvUcmrN/wA9K6FUSMnQPSLjxo3/AD0rn9U8VNKn+sri5tUas261JnrX2wvYIva1rHm1y15ffvKZqV9WHcXlcdSbaOyELGk11RHcVhyagqPTY9S2SVyHTc6iO4q5DcVy8epLV631L+7WsHqQze+1VXW6+eSseTWvK+9VT/hJIEkrrS5jFst6pfbKxG1RopP7lLqWueUkjQ7J64268TM7yfaI9n/AKznGV7oOex6JZ3y3FSNNteuT0fWopY/mraW8rBxmaqojQabZJUa6ou/a1UpNQWD/AFlYl1fK0n7utIPnfL1JmtOZHYLffw028um8iuQ0/XlWT/SPv1sf2otxG+3+5WjvEzi1M3dPvtnls1dB9o8qf/ZevP8AS77fJIv96umtdS+0Rxr/AHKb0iC+I6KO6arUd1WHHNuq5DNWTky+U2o5t9TLJWXbzVejkqWBY301pqhaSq8k2yoZSLDTU3zqo+duo87dSSNDQWanedVNZKdvqiC151H2iqfmUeZVWA0FuKd51ZvmVIs1RYVzQWapFkrPWSpFmosFy9vo31TWanedRYXMi1vpyyVV86nbqrluLmRcWSpPMqirVJv96nkYc6JmkqFpKH71G1NQYe0QeZR9opu2jy6tQZPtUO+0U3zKbso2Vp7Mj2qDfRvo2UbKapEusu45ZKdupvl07yXpqiyfbob5lHmU77PR5L1Sosn2yG+ZR5lO+z07yav2DM/boFkqRZKasNO8mj2DE8QO+0UfaKb5NO+z1Sw/kS8SH2im+dTvs9O8mr+r2I+s+ZH5r0ea9SfZ6PJq/YIl4hkfmvTdzVN5NO8mr9gjP27K/wA1G1qtfZ6Ps9UqCI9uyntenbParn2enfZ6v2K7E+2ZR2e1O21c+z07yP8AOKr2KIdZlHy6d5dXPI/zipFt6apITqtmf9np3k1ofZ6PJqvZpE+0Zm/Z6a0Nank0Nb1XIhc7MWSGqskNbklvVWa3pcqK5mYrQ1H5VajW9R/Z6tRQczM/yqPKrQ+z0fZ6rlQrsprDTvs9Xlt6k+z1HKSZbQ0eTWp9l+tH2X61QGatvT/s9aP2X3o8j/OKAMmSGqslvW5Ja1Vkt6xZSP0O1xfkkrxnxwv+sr2jWvuV4344X/WV2S2OCnueB+Jl/eSVxsy/PXceKF+eSuJmX568mqj3qWyLGnr+8r0LwvD/AKuuD01f3lekeFY/uVzx3Np7HeWsP7iuP8YR/u5K761j/cVxfjCP5JK+hwiuj5DHyszwPxQvzyVxNwvz133iqP55K4W6X56utTPFp1W2RwrV6PpVGOrUbVeG+I1qJtEknSoF/wBZT2ao1avsKGx49SLRqWa1vWcdYNm1b2ntXVKTscnWx2nh233PHXs3g2z/ANXXkvhdf3kde2eD1VY468PFM9/BrQ9M0G12xx111uuyOuZ0u4VI61v7SVa+cq6o92mjaWSnNJWD/bCf89Kjk1pf+eledbU6Jao2pLrZUf2z61zdxrif89Kpt4gVP+WlanNKLudl9tX1qGS6WuNbxMq/8tKpzeLF/wCelctRHRTizt/tS09bpa87bxcq/wDLSo28ZL/z0rOK1O6zPTFvlo/tRVry1vGy/wDPSq8njhf+eldkTJxZ6w2rL/z0qGTWl/56V5HJ48X/AJ6VRuPHy/8APStron2bPWLrxAqfx1lzeJF/56V5HeePP+mlY9x46/6aVyTaN4U5aHtv/CTL/fpP+EpX+/Xg7eOv+mlQt46/6aVmpI29kz3pvFy/89Krt4wX/npXg8njpv8AnpVWTxs3/PSq50HsWe+SeNF/56VVk8cL/wA9K8Dk8aN/z0qrJ40b/npVqohfV2e+SeOl/wCelZ9146X/AJ6V4TJ4wZv+WlVZPFTP/wAtKTqxsOOGZ7ReeOP+mlZM3jb/AKaV4/N4kZ/+WlV215n/AOWlefVlc7YUbansDeNv9uq7+Nv+mleRtrjVG2tP/wA9K5jX2J61J42/26qyeNm/56V5S2sN/wA9KjbVGrRSsHsUemTeNG/56VRm8YM3/LSvO21Jqja+amp2H7BHcTeKGb/lpWfN4iZ/+Wlcr9qZ6j86tPbPuH1eL6HRSa4z/wDLSoW1ZnrD86jzKn27Kjh4o3F1Zqd/a7Vg+ZR5lL2rNlSibjaw1RtqzPWP5lLu+tT7WRXsol2S+Zqha4Zqg3fWm7qhzbKUUiVpKbupm6jdWbZQ/wAyjdUW6l8yoAn3UnmVX86mtcUCuWmmqvJcVTmvKozX1AXL011WfcXVZd1qm2sm41rf8vmVZNy9ql4vl/6yufvNSrL17WlX/lvWH/aTSvH5ciP/AL9UoOexPP5m1dap5X/Aqz/7aZZPmqreRy/6yT7jP/BVezZ4vP2x70/26aoyJ9tFbnQR60z/AHa1tL1iX95/tJXFx61/pcflx70rUuNel2fNHsf/AKZ1rHCyexlLErsdRNqU8EHyxo/9/wAysWTVp7i7kj8hNjf7Fc/Nrk6fdkk2VTX+0EkkuIfuf9NK6vYyI+sLsdVJtlg8xvkf/pnWDqVm0v7zy971V/tDzf3cj7HqNdSnt5PLaT5P79L2RDrX+E2NLt2t4P8AYrWh1RoJP7lYMf26yjjuI/38VWo7ptR8zb9/ZWMqU+upoq0eqsdE025I/Mk+/WReXX2V5P40qtb3krwSW918lSTWrRSR+Z86P/y0qXRX8RG0an2JGe0jefJMv362NB1b/WRyfc+aq7W8UvmR/c3/AHHqlNus7qTd8iU2vaA/3fws6qzm+z3ce37u+t2G4ZJ5Gj+5XE6lcLapH+8/gV66/RbqCfQ5JFk/e/8Aj9P2doakupHmR0dvcfJHV+1uN/zVxUniK2gu44/M+dkq1a+Krbz/AC1rh5WdPPE7aO6q5Hcfu64238SRPA7U5fFC1rysj2kTsJLqqc11XJXHi7bSW+vSrB9om/4BS5HJh7WKOqa48qP/AG2qSGauRt9WnupNzVrW9w1X7Ji9snsdAs1HnVmrM1S+Y1V7Ij2pb86jzzVHzGo3VXshOoXvPNO+0VS3UqtT9iT7Qv8A2ilW4rP8ynLJVeyF7Q0lmqxC26s2Fq1rOPfWqomLq2LEMe+rC2tXrWx3VpQ6bWiomPt2Yq2tSLa1vR6bViPS6r2NyfbM5v7HR9if1rqF0lv+edSf2T/nFWqK7Gftmcr9ho+w11X9kvUbaXVexXYl1Wcz9jo+x10n9l03+y6v2SI9o2c39jo+x10n9l0f2Y9Hs0LnZzv2OnLZ1u/2Y9P/ALNaq5ELmZg/Y/rR9j+tb39mtTv7PanyoOZnP/ZaPstb39mtTv7Neq5US5Mwfs3tR9jroP7Mpy6XT5UTdnPrZ1J9j+tdAul1Iukt/wA86dkK7Ob+x/Wj7LXTf2S/9yo/7KaiyHc537LR9lrpF0lqcujtRawXOb+ze1H2b2rqP7Gb/nnUi6G3/POgRyv2OnfY66pdDb/nnUy6C/8AzzoA49bOnfY/rXYLoLf886P+Efb/AJ50E2OP+x/Wj7H9a7D/AIR9v+edL/YLf886q4jkFs2qRbFq65dBb/nnVhfD7f8APOi4HG/Yn9aPsT+tdsvh1v8AnnTv+Ecb+5Rcdjif7Paj7C/rXcf8I+/9ymyeH2/551JRwMljVWSxrvJtBb/nnVOTQW/550AcK1jUf2Gu4bQW/wCedR/8I+3/ADzoKOL+w05bGuy/4R9v+edH/CPt/wA86BXOPWxqRbGuwXw+3/POpF8Pt/zzoEceun1Ium12kfh1v+edWo/Dbf8APOpA4P8Asr/pnR/Zj16Ivhlv+edDeF/+mdAHmsmmtVGbT2WvUJvDLf8APOsu48Nt/wA86zkzRH15rP3JK8e8cf8ALSvY9Y/1cleO+OF+SSu2Wx59Pc8D8Uf6ySuLm/1ldp4p++9cLcSfPXl1tz3qPwmppbfPXpHheT/V15XY3W2Su48P6osXl1yR3N57HslrMvkVxvjCZfLkqS38QL5H+srmfE2sLLHJX0OFlyo+YxdF1Dy3xU3zyVwl19+uz8QTea8lcjcQ73rWtVizkoZe73sU1qRWqRbepFt65qVdJ7npvAaWsQ1LHHU629WobWvdp46KRxVMt8gtY63LH5Kpw29Xoflrp/tCJ5zyt32O08O3nlSR16x4d15Ykj/eV4TY33k10Vn4iaL/AJaV5VfFxn1PVw+AcD6It/GCrH/rKbN42VP+WleE/wDCXP8A89KrzeLG/wCeleXOsmelHDWZ7lJ46X/npVeTx0v/AD0rwuTxU3/PSq7eKG/56Vw+01OhYfue2XHjr/ppWbN46/6aV47J4kb+/VWTxA3/AD0pusu4LCnr1x44/wCmlZtx44b+/Xlba071Xk1ZmrllVudEMNY9Ok8bN/z0qFvGjf8APSvMW1JqjbUGqVVNvYI9Kk8aN/z0qvJ4wb/npXnbag1RtfNVe3H7FHeSeLm/56VVk8VM/wDy0rjPtTU37S1S67K9gjqZvEjP/wAtKpya47f8tK59pmqNpKydVs0VJI3m1pqj/tdqxvMo8yodRmnIjX/tZqa2qNWVupfMo52HIjQbUGqNr5qpbqN1LmY+RFn7Y1J9qaqm6jdRzMfKi39opnnVX3UbqkotedTWkqJelLUAO8yl3fWmU1mpoB+6jdUW6jdSAl3U6oPMp/mUAS7qN1ReZR5lAXsWN1G6qnnU1rinYV0WvMo8yqbXS0n2z607MfMi35lDSVnteVG19RysXOjS86mtNWW19ULahVKLJc0azXFRtdVjtqVV5NSp8rIdSxuNeVXmvqw5NSrPvNaW3j3NT5GzP2htXWpbKwdQ15Yv+WlcjrXjJV+7JXIzeIJdUfbVqhJ6sh1ro7LUPF0S+ZukrDbxEt1/q971kx2dnv8AOmk8z/Y++9bUO2WOP7PYSfZ/7+zZW3sLehn7VdyBtNl1Ty93mIjVpQ+E57qP7PayRo6bfv1PeLPFHHtgfb/B5daUlnrVlY+ZDBsSXb/rPv11Qw3JuYOvIzV0NrJJLe6n+dN2zZ9yoVhlt45Lff5m6rF9Y6vLPH9o+RH/AI3qb+w1itftFxfoif7/AM9bqMTH2n81jPmkgsLGTyYN7/346hW6trxPmjff/wCP06SaCwj8tZ/P82snUG+f938j7P4K1tHsZur3ZuTWcCpHH5Gx2/v1Csn2K0k/jrn41vLiRJGnk81E/wCWn3KqSapd2s/+keZs3/8AAKShEbnLsdHH9kv5/tH3HX/np9ym6pt8uT7RB8n/AEz+5WHeahFLaf3H/wCekf3KdY6xKsc8c0nn/J/H89Cpke0kbHh3UpbV/wDWb4m3fI/zpVyZminkvLX+D+CuTt75ftXy+Wm3+Cri+IGW++aP901Dp/eNTl0Oqurhb+xkuJI/n/6Z1jrqTJ+7kkk2JVe48RLL+7j+T/Y/gpJo5bpJLiT5GX/lnUOmaRn2JZppXkj/AHkn/slF5I11H+8k/erVX7VLdJH/AAOlRM32W7j8z+L79Z8kR8zL91qDS2nzfxJsrsPA80X9jSRyf3K5XUIVuLSP+4rrV7wvqHlJPGv/AC13bK25e4NvoU7pW/tWRv4N7VoWLbfMkqnNuTVfL+/verTQtb+ZGv3K5bdzrNRdQaK08v8Ajd6kW8ZKx2k/fx/3FStLS7GTUr6OFf4vvvSaROpoWdq155jSSbIl+epJrz7RPGv8C/cqPUP3U8lrHJ8kX35KtWdrbRfM293pJR6FXRp6f1ret+tYlrMryfLW9aruq+VCZajqwq02OOplWnyIVxPLo8upNv1p1PlQXZHtp23606mNRyodxjdKYrU+SolanZEmha/PXUaPa+bXM6eu969C8L2Pm+XVpGUja0vR2at638Pt/wA866Lw/oe5I/3ddlZ+G12f6uhs5zzmPw63/POrUfh3/pnXpkfhv/pnViPw7/0zpXFY83j8N/8ATOpP+Eb/AOmdenR+H1/551Mugr/zzouFjylvDf8A0zqGTw3/ANM69abw+v8AzzqNvDq/886fMSeS/wDCNv8A886b/wAI7/sV6x/wjqf886P+EdT/AJ50cwHk/wDwjr/886a3h3/pnXq3/COL/cpreHf+mdK4HlLeH/8ApnTf+Ef/ANivVv8AhHP+mdN/4Rv/AKZ1XMgPLV8Ot/zzqT/hGn/5516kvh3/AKZ1Ivh1f+edLmA8p/4Rp/8AnnR/wjT/APPOvWv+EaH/ADzo/wCEaH/POjmA8nXw3/0zqRfDf/TOvVv+Ea/6Z0L4dX/nnRzCseWr4b/6Z1aXw3/0zr0xfD6/886mXQV/550cwzy//hGR/wA86P8AhF/+mdeqLoK/886d/YSf886OYDytfC//AEzqZfC//TOvUP7BWnLoa0nIDzOPwv8A9M6mXwv/ANM69KXRVqZdHWjmA81Xwv8A9M6mXwv/ANM69IXR1qRdJWlzsDzdfC//AEzp3/CL/wDTOvSF0tad/ZaU+ZgeZ/8ACL/9M6P+EX/6Z16V/ZaUf2X/ALFFwPN18L/9M6mj8M/9M69C/sv/AGKculrRcDg18Nr/AM86cvhlf+edd8unrTv7OSndgcD/AMIyv/POoZPDa/8APOvRP7OSmtpq0uZgeZyeF/8ApnVVvCv/AEzr1JtJWo/7HShu4Hlv/CK/9M6b/wAIn/0zr1T+xVo/sdKYXR5X/wAIn/0zoXwn/wBM69U/sQf886cuir/zzoA8tXwn/wBM6mXwn/0zr05dFX/nnTl0daqzC6PN4/Cv+xVqPwv/ANM69EXR1qRdJWjlYuZHn6+GV/551J/wjK/8869AXS1p39l0+VhzI8zuPDH/AEzrJuPCv/TOvXJNLqnJo61jOL2LjJM0tY/1cleO+OP9XJXsWrf6t68h8cL+7kr0HsefHRnzz4ub55K89vJvnr0LxkvzyV5rfffrya+57+H1Q6G821tWOr+VXK+ZUi3GyuBSsdjhc76PxI2z/WVl6hrnm1zX2x6Y1wzV0xxDiYugmOvpvNrPaPdVhm3Um361nKu5G0aSiVvJqZYacq1Iq1kqrNuRCRx1ZjjqNasR9K39rIycESKtS01adV+1kZ8kRfM2077UyVDSN0rN1GzRQRP9uf0prXjVWplZubLUUWGumpPPf3qCmVlzMrlRP51NaSm0VPMx2QeZS7qNtR1DZQ7dTN1LRQAm6lpNtG2gBaTdSUVYC7qGpaTdQAlFLupamwm7BRT1j3VItvVJC5kV1p+2rK29O+zPVcrFzoo7aNtXvsz0fZarlYudFHbRtq41rTfJquRk+1sRbaYzVN5dQyLU+zZLqoa0lQtMtRzNtqlNcbKr2bZm6yL7TUz7SKyGvKha8qvYtmbro2mvKa18tYLXlRteVp7Bi9sjebUKjbUKwWvKja6p+xsQ6/Y3m1KoW1KsNryoWuqr2JPtmzcbVKhbVKwZLqo2uqPZEuszebVKhbVGrDa6qNrql7Mn2rNqTVGqvJqTVjtcU1pP+mlUoC9oajahUbXjPWTJeRRfekquusRTvth+d605EHMzca4auN8Ta1P5/kx/fauijVriDc0myobqbRdITc0b3Vw6f76VSi+iDnUfiZxMnh25vU86aeOBNn3KtWeh2dgke1/Pdv7lbVjr0UvmR+R5/wDwCsm81hYJPlj2N/crbkfUh1r9C81nc6d+8jtEkd/+eiUMuo/ZftDXcEEX/PBPkrm774gTywSW6/cT7n9+slfEl9L+78vfs/v1s4+Zk26uyOoXXpNGk8z7XJO/+386U7UPidfXkkcavIiLXM3EzSxySXEfzt/zzq5pOtaZpEfzQfbbh/4Nm+tYzturmcqa+0SXXia+uL6OOaSd0/2HqxqF1cz2snnToir/AAfx1R1DxBE8E/mQRwy/7mys3+1NPSx8y8nkeWnzvpoTaBqX15bQQR/v977Kz7HUvtEnzTp/wOs241yxvZ/MWPZbqmz958lUWvtOef8Aj/7Z1k2yzY/4ShbW6kjkk3xK/wDB89Om8YWcqSR+W+zf/HWHJeWLeZHHBsf++9UbqS2f93H9+hSXYhq+zOgWaC/n8u1nkf8A9Aps2pRL935H/jrmmXyP3kM+x/8AYqKO6i3yeZJvqnLsTbzOwW4VvLkX/vh60v7Y83y45I0/4BXHW9xv+79xH/5affq/9oVXjjj/AI6CtjcuPm/eLJ8n9+OtOHUpbqPy/vyrWBpu55JI2+5/t1ct7jyJ5P8Acb56FzF8zLzTNFBJcL99Pv1sW91Ff6bJJ8nm1gQzNewSbfubGrO0+8e1eTdJWdl1BSl0PRtLtVuNDu/M++m2rtjpLWsdvIv8e5/3dUvC9xA8Ekcknzsla+m3n9mySeZHv+RkSoafOdSlHqVrXR2a+kuPv/PUjWM8ryR/x/M9bmlyeVH80abPv03Tbpkup7jy/wCNq5W2ejCKMGPT5Xn8tvnetiO3awtZPJ8zzX/5aVoW8kUU8kn96tK6uILWx/ef61/uR/x1CnIqUYHJwr5D+Y3zu/8AB9+tKOTf+7/jq1Y6et08kjfI7VqR6LEnmbaXtFTB0uxDpsddFa/crPh0/wAp6vRxtFWymZSg0aEbVMrVn+dtpftIrbmMbM0VaneZWX9sqX7V7UXQWLvmVDJNVNrhqj3M9TdBYsSTVJarveq23Z96tGzh2/8AAqBmtpMO569Y8G2e/wAuvO9Dtf3leueC7X/V1aZjPY9U8L6f8kdd5Y6evl1zvhm32Rx13FnH+7qGjAhXT1qRbFavLHTttSTcprZrTltVq5to207CKv2VPem/Zk9KubaNtMCn9jWm/Y0q9to20crAz/sS+lH2JPWtDy6PLpWDQz/sSetH9nJWh5FHkU+Vj0M/7EnrTlsVrQ8mneTRysm6M/7GtH2Na0vJo8mnyMXMjP8AsSUfYkrQ8mjyavlYcyM/7KnvR9lrS+z0fZ6ORhzIz/s9O+z1oeTTvs/+cUcjJ50Z/kf5xTvstXvJpfs9V7Nic0UFt6d9nq99np3kUKmLnRR+z0eTV3yad5HtVezF7SxS8mjyP84rQ8j/ADijyP8AOKr2Qvamf5H+cU77PV/yD70/7PVeyF7Uzfs9O+z1ofZ6d5NHshe1M37PTvs9aHk0vkD0p+xJ9qZ32ej7L9a0fIHpS+TT9kS6pn/Zfej7L71peXR5dX7IXtTPW2p32f2q95dO8qmqQvaGf9jp32Or22jbTVMn2hR+y/WnfZferm2jbT9mHOyr9lp32erG2lq/Zi5mVvs9H2erNJtp8iDmZVa3qu1utaDdKhlFYSimXGTMXVl/d15H44X5JK9g1RfkryXxwvySUnsEdz5z8aL88leY6h9+vUvG335K8r1JvnrxsSe7h9ig1JUbNRuryz1SXdRuqLdRuoGT7vrRUG6n7qAJVp69Kg8yneZSQFhamVqprJUizV0IzZoK1P3fWqS3FH2r61oRctM1Rs1VWuqa11UDuWmam+ZVNrqo2uqTKuX/ADKPMrN+1e1M+1VjYVzV8ymeZWb9qo+1UhczNLzqa01Z/wBqo880BzF7zqPOqj51HmU7EuZe86m+dVHzKfu+tWoi52i55lM8yq6tUlUosXOSbqN1R0/b9a0UBczHq1WI/mqvGtXLdatUyHULlvb7q0IbGizhrat7et40jCVUzV0+pFsa2ltak+y+9dCoowdZmD9hprWNbzWtRta1fskZ+1bMFrOq8lrXQSW9VZLej2Ye0MGS3qnNDW9JDVG4t6ORE87Obuo6x7pa6a6t6xby3q+RC5mYczVVaSr1xDVGSOqUUK7IWkqNpKcy0xulVyoi7GM1NaShqY3SjlQIY0lRtJTmqFqhoY1mqNmpZKias2A1mprNQy1k6xqyWEH+3WZSLV9qC2qbmrldQ8WSyyeXDWLqWsLefNJO+z/YqvDb3N1HGtvBsi/vyffoSLjZs0o7jzX8y+kkdP8AYra02S5ax+0QokCJ9zf8j1DZ6ethH/pEfnvs+T+5U0dxBp0HmSTx7H/grblXYb8y0upTy2vzfOnzb/LrNW+aK7/ffO3/ADzqa41aVYPLs4Pv/feqNrpct/591NJGiW6fPWnNLZERjF/5mhJp6ypJcfa/su7+BK52+aziuv8AWSO/8fmUXXiB7qOSOxj3pF9/zK5+1tbvWbuTbHvf77+X/do9Sk5dC9NrVnayf6PHveo4/ETRfu444/Nl/v8A3Kwrq6jSeeGP52X+5VVXWL70nzt/33Tj6E38zobqzi3+ZdX+9H+fy43qtcaxFYf8evlo6P8AJv8Av1gMjS/6yTen+x/BTP8ARop/M+eZl/4HWnKQ00aM11Ldf6RdSb330ybUIpZP9R/8XVSPWvssnyojs/8Af+fZVZbre88n3JW/g/gqFGXUPQ32vrNoPs6x/J/4/VeSa2t3/cxu8tZ/9n3KeXI33an3NEklxNIif+h1Vl0LKVxqTW/+s+d6otcM0km2P7yVY+1RXW/zI0Rv/H6bHMvmR/x1rtutTH3S9p9rE6SR3G/Z/frSW4sbWP8Adx712ViXdxPdXX2dZNkX8dTRxxxQSfvPkWlJdwS7F2bUFl+9GkEVH2xYvL8uSPf/ANNKw4ZGv7ry5PkWKkubhkk/d/Oz7qSp2dirI311C5aTzGk+f/pnVqx1aWLzN3z1iWq3bx+W0HyP/HTGjvI3/wCWn+3Q7kKPY6rTfES288lXJLyDyI5IY9n3t++uKhkaLzPuI++tWxullj8tt9K0VuV6HovhHUl8yONvvslbNvqCz6xBHJJ8m+uJ8P3i293Bt+5s/wCWldRo8y3XjGCT5JIkRv3f8FZ/3yubud7qGoLawfL86O+xKW1uFV4I2+//AJ4rk9W1BZdYjjX7+9v3afcrorfyrCD7RcSfcT/lpXPOn1PRp1S9rGqRWcEkmz53+5WbfXF5dX1puk3oifwVirfT+JvEEck3yWkX3ET7j11C6lAt3PJ+7R9lQqfYl1Ob4jpNH89P9XH/AAfx1cWS5Z5N2xErhofiAyT+XbxyTt/sVYXxJqeqTyRwwbE/6aVi8PLqa/WX0idqt19n/eSSfJVr7ZFs2rJ871xseoXKR/6RJAnlf36LfXJbrzPM2bP4NlP2bEqh2DXyp5n8dNjulZ/+B1zdrq32Wf8AfQSbH/5511VjJpV5B5jXccDt/wAs/uPRyvqg9pH7Whajt4m+Zqkma2g/1ccjvUcOitPJ/ot3vT/nm/36uLp7Qfu5I9j0jRPzM6TzZX3fcp0jN5e1Y62YbGXzPLaOtaHR7aCPzG+d/wDnnWXNLojVcnU5e1h2fvJI63tPt/Nfd5dbVn4fW6+Zq67R/C8T+XWkZ36EuCKOg6Xv8v8Ad1614R03Z5dUdF8Nqnl/u69G8N6Ls8ut4O5yVEdR4ftdkcddhaw/u6zdJsdqV0Vvb12Km2efKdiFYad5NXFhp3kf5xT9kZuoUfJp32er3k077PVeyJ9qZ/2enfZ60PJp3k01SJ9qZvk077PWh5NHk1Xshe1M/wAj/OKX7PWj5NHl0eyJ9qZ32en+RV/yRS+VVeyF7UoeR7Uv2er3l07y/rR7In2hR+z0v2c+lXNg96XBp+zD2jKf2enfZ6s0U/ZC52V/s49aXyanoq+RBzMh8gelHkD0qaijkRPMxnk0eVT6KORC5mM8ujy6fRT5UHMxPLo20tFHKhXYm2jbS0U7ILsKKKKdrBcKKKKAuFFFFAgooooAKKKY0lAD6Kga421DJfKlOwF2isptUVKhbWlWq5WTzI2t1G5KwW1yL/npULeIF/56U+Ri50dJ5i03zE9a5lvEUX/PSoW8TL/z0quRhzo6zzRTWuFrjZPFEX/PSo28WRZ/1lP2bDnR2TXC1C1wtce3iyL/AJ6VG3iqL/npWMqTsUqiOm1P/V15P42X5JK9a1Jfkry3xpH8klcZtHc+bfHC/vJK8l1T/WV7J44h+eSvIdWj+evJxEdT3MO9DDZqXdStHSba8xx1PVi7jPMo8yjy6b5dRY1HedR51R+XS7aLAP8AOo86ottM20iCz9q9qX7V9arU2tbkNF37VTftX1qpRRzCsWWuKb55qCijmEStNUbTUxqjoAf51HmVFT1Wgok8yjzXpdv1o2/WpM2LupytTdtOVaoRIrU+o1qZelVYgWiin7frWiRIi1OtMWOpFWteUAVadtpaVVq0iB0a1oWq1TVa0rNa0QG1p8ddBa29Zuk2+6uu0/Td1dEdjinuU47WrH2Ot630lquLo9bKVjE5NrOoZLOuybRaryaO1VcVjjZLWqslrXYTaTVObS2ouI4+a1qjNa12E2ltWfcaa1SUcXdWtY95Z13F1ptY95ptAHB3lnWTcW9dteafWDeWdaITOZkh21XkWtS6h21Qm61RmVGpjdKe1MbpUsshaomqRmqOSsmNETdKbTm6VS1C+WwgkkaoZRX1TUlsIJGrzvVLyfWb7y4/nq5NJP4l1Ly1kdE/jo8lrKfybePft+T93WSVzRo0NB8MwWdj9svNjun3I/79WLi3uZ3+0SR+RF/AifJUkMkWh2Mkl589w/3I/wCtZ+pR3yWkdxdXf2WJ/nRPuPXTyx5CXNjdW15reOOPzE37Nn+3WTa6rZ2s/wC8j892T+P56q3mrRWcn7uPz5f+eknzpWH9okvZJJF+R3+//crO40mdBceKHi/d28eyqU11Pcfdkk+f53/uVlzXC2qfL871SbVGi/efx/3EqlP+VCcYvfUvXWrT2Fp9nh/cPL/33VWzvG06Oe4+1ulw6bPk+SoGhYeZJN9+X/xyqn2i2t0kkuJPu/c2VonJ7EPzLul6fLqk/lxulkj/APLeeptU0+x0iT/R5/tsv8f8aVhR3VzePHuk2W/9ypVt4IJJJP4F+etrW0YteukS4tu06eW3l2rt/fqndNHb/wCr2P8A7lRfNePJI33P4KZHGsXn7k+eko23Zav1K1xcLsj8tPnqa322Hl7vndqlhjiiT/V7/wDfp8l0rTx7dny/wVV1sheZJdajL/q23p/cSq2rKyeXCr/P8tadveRSzxxtAjulZ11JL9tnkaD5N9TDTZCsuhUj01n/AOWnz1JDarFPHH5nyVJGsrJ+8+RGenssX7zy6pyYDrpVnuvLV9ifffZVW+k3wfu/kRauSSM0H2do9jt996hk09pbXy4/nRf++6I20JtIit5G+yySR/ff5KRbeRYPufNQLd408vy3SlVpEjk3ffqrroDv2LLfbp9+2f7qfcSnW7S3KPH5nz/7dUo2lgk+b7j1oK0Vv+8b/wAcpT7FW8itfaXPZl/3+92/uUlhIy/ekkR60YY/t/8AwP8A56VFcR7J/Lkj2PWPO2rMa0L1jeK3mR+ZWzpesT6ddeZH9/8AgrlHR4pPMVK0Gka4tY5F+/WbnK8bCsjtNP1aVL77ZN+8ermuapeap5ca/J8/+rrg7W8lT70nyVsW+oNO/wB+nzsq3kdMviRl8uO3j2Onyb6v2dwv8Uju7ff31x00c9r+8++n9+pvtDSp9oV9if8APOkpx6EvmO+t9Us7Kfy4fL3t/wAtK2IZmlkjk+3wQf7j/PXmun60trJJJNGj7K6KPUIp9kkccex/40/goUUXGbOoazZnkkafelXNPVV/d+en/bSuZsbhVnn3X8flf9NKvW95bWUn+s3o71LgHN3O2W+s1jgjaTz3/jqxJY6RL5nlyOkv/jlYOpTaesEdxb2j79n9ys+31Tb+8b7lOHK9tDdN+p0a6leaM8klvP57p/crq9FvNQ16DzLidElb7lcPHr1jL+7aDyHrWuNUl8iDyZ0R/wCClaW7JfkjsI9P1Xz/AC2n/wDiK1reHV0kj3bJ4v76Vw665eRRwXHn+eldloPixp/uyb0/55/x1k4yNObujtNLk8r/AF0c6V6F4duFfy9v/kSuD03WPk+aPfFXZaTqlnsj8v79YtM2U4nrGhqrV32gwrXmPhm+3V6d4bm3SR1pT3RFb4TuNPhrYijrN0/pWtGte1BaHhzeo5Y6UJUtFb2Rhcbto206nbamyFcZj2pdntTttG2np2Fcbs9qNntTttLSFcZs9qNntTt1G6oHqG2lpN1N3+9BIU3dRupKCwooooAKKKKACiiigAooooAKKKKACiiigAooooAKKKKACiiigAooooAKKKKACiikagCOSTZWbdagsVSX02xK4nxBrH2elc0Sual94iWL/lpXO33jJYv+Wlef+IPF3leZ+8rzvWvHDf8APSrU0ZuLZ7NeePlT+Osmb4iL/wA9K+fdQ8cS/wDPSsebxpL/AM9K6oyhY5ZRdz6Ok+Iy/wDPSqsnxGX/AJ6V84yeMpf+elQt4ul/56VXPFEcsj6Kk+I3/TSqs3xI/wCmlfPbeKpf+elRyeJpf+elUqsQ5We+TfEj/ppVVviN/wBNK8FbxFK/8dC69L/z0pqrETgz3n/hYn/TSl/4WF/00rwtdal/56VMutNVXiHKz9ItQX93XmPjKP5JK9Q1D/V15r4wX93JXgnpx3PnXxxH88leP6tH89ezeOI/nkryHWF/eV5lfc9vD7HPtHTfJqaTrTK8xnqIi8mjy6lp9SaJlXyaa1vVmipFcqeQaa1vV2k21Nh3uUfJpfs9XfLWjy1qgM/7PR9nrQ8taPLWnYDP8mm+TWl5a01oaXKQZrQ1H5Nank0fZ0qgMv7PTvJrS+zpS/ZhVWAzlhp3l1oeQaPINFhMz/Lp3l1e+y0/7L70zMpLDTljq8tvTvINWkBTWOnLHVryDTvs9bIgrqtP21P5NOWGqJaK6rUirU3k077PQCRHGtamnx/PVOO3atzS7X95VXsB1nh+z3eXXo2i6PujjrmfCun7/Lr1zw/pe+NK0jI55x6lG10Gri6D/wBM67C10mry6T/0zrS7MOVHB/2D/wBMqhk0H/pnXof9k0jaLuo5mZtHl83h3/pnVGTw7/0zr1htB3f8s6jbw6v/ADzq0yDx+bw3/wBM6z7jwy3/ADzr2pvDO/8AgqGTwqr/APLOrWoHg914Xb/nnWPeeF2/5519CTeEV/551k33hFf+edGoXR826l4bZf8AlnXH6tpPlV9Ha94ZVUk/d15X4m0lU8ytFcV0eK6la7awbiOu81qxVXrlryzrQjc56RajZa0pLWoWt6hoozWWoZv3SbmrSmXyvux76wbyb7Q+2aTyIqUtCkktyjqHiBbf5VrmWW+8RzyKvyIv8cn3K1NW1LTEg22sfz/xu9ZMOqNF+5X+P+NKwdKfUtTi/h1JobFn/c2ccnlRffk/2qhZYNOgkkuJJPtbf88/uVIuoNB5nlz7LdE+f/brm9SvmuPP/jdvuVqoR6mU5S6FqHUory7k8yTfcfweZ9ysXWLqe8u5I7qfekX3E/gqOzt57if5vkf+/Uklitk/mNJvZP7/ANyoc/5Sowf2ik0P/LSST5KYsm9/LWP91/0z+/Ui/wCn3UkkkmxE/wC+Ka1wsCXEcf36xkb3M+8ZfM8z/wBAqax01bx45Jv4f7lUVZvPqS41hoI/s8exPvb5P462jfoZkHiC+23ckcf3FqjHpsDf6RJJvdk/4BUun28V5dSedJ+6X53kq1cLFP5kix7LdH+T+/XVf2eiM0R7fk8v+D+Cq998r+TH87/x0kl75vmRx/8AfdWLXSZ4kkkaN/8AfeoirayLt5CxQxr+7/hqHasrybvkSrDLtj8xqjmVXg8v7j1KdyminMzLP5a/cqe3VW3yfu/l/wC+6LeHZ9756fDaqrybo/vVTkgiixa28H8XmI7fx1q3zafbwRxw+Y9x/Hv+dKpW9j5s8f7xN39ykurBlk8xk/j/AIKzck92U7laOP7bNJI33ESomZVREjp8e5PM3Uvkq0/+xSuCUupXkXzYP9tKnk/48Y5PM2Oz0sbf6V/q/k+5T7rT/wDRXk/26q/cjl7FSO6X935kex6WOFZY5KhkhWaD/bWnWcjS/wCj/cetLX2C0iRbVf4vv1NHtV/Lb/aqBYZLe6fzPnqeNVafzJPuVL03KsTW8bfvNv3KsLCrvJHIn+kf36q2919nuvmj+WtK6VVjjrKSE11M2SNXf+49TR/6t/7mytCzt4tUSOPzESWrcejzr5nkpJOq/wDPP56ylI0SiYsa7k+b5KWORovu1e+xtKnlx/wffSm3Fizx/wCr+es+e5pydzQ0vVFlT7LcfcapJtJbTZJNsm+3ZK51VaJ/7j10Wn6gvmRxyfOn+3VN9jPl7mbHI0TybfLf/rpWppeuSwT+W0aIlT6lp6xfvLeP5aqSQ/b3j27EdE+5TU+4nS7nRTWv2ry5LWRPm+//AHKuWei3iJHJHH57/wDjlcvZ3U+lz/vPMRP7ldZpPiBp38v94iVsub7LEub7SL0d5qtv5nmfOn/jlaVjqkV5+7mjjSiGba6faPnib7/l1NcWdjO8kkP9z/V/x1Ldt0aLl+yay6bFe2vyyJT4dDb95+/3pFWNpas0/wBnWT/tn/HXUx6T5qfNPs+f/gFLbY1cu5bsbVWnjjjk+dk/4BXRx6Otn5ckc/z/AOx9yueZW0vy7hdjv/4/Wxp+pRT6b+8jeN0ff5n8FLUzfN1VzqNNaeLzI5pJI93/ADzr0DwzZy+fG3mfJXnej6s2qQeX5ibFrtvD99sn2+ZUMqPke6eGW2xx16h4Xk/eR14r4V1Td5a1614Tut88dVT0mh1PgZ6xp/StiHrWHprVuQ9a9inseFMmooorcxCn0i9KWpJYUUUUCCmM1DNTKnYpIKKKKQwooooAKKKKACiiigAooooAKKKKB2CiiigQUUUUAFFFFABRRRQAUUUu2gBKKXbRtoASn7PaiigAooo3+9ADW60yT7pp1MkagDD1ZtkdeU+MLpk8yvUtab5JK8h8aN/rK5ZuzOmGp434s1RvMkry/WNUZ5K7rxdJ+8krzHVm/eVhzM35UZd1fM9UmumpLhqgqlUkc8oq5L9oahZmqKpF6Uc7IcUS+c9HmNUdPrRSbJ5ULuqaPpUK1YjWtFJiLEdT1FGtTKtdKkzB6M/T6+/1Yrznxgv7uSvRr3/V1574sX93JXEdcdGfPPjiP55K8d1lfnkr2rx1H/rK8X1xf3klebX2uezh9jnZOtMqWTpUVeS1dnqx2CiiigYjNSUrUlSAu6jdSbvrRUXuA6ikWlrRFXCnL0ptFMLkq01lpd1G6gkjpVWnU5VoAFWneXT16UtWSCx07y6cq1Iq1aQEfl05YamVakVapIghWGpFhqwsdTLHVpEcxU+z0v2Wryx1IsNWTzGf9m9qkWzrSW3qxHb1LBMyV0/fViPS62obOtC30/fSKOdh0mt7SdJ+eti30utzTdL2vWbky2ja8J6b/q69e8P6f8kdcP4Zs9vl16poNv8Au467KSucFWXKalrY/JVpbGr1vDVpYq9BUjgdUy1sad9hrU8uneXVKkZuoZf2Gj+z09a1PLp3l/WrVMj2hl/2etNbTVrW21HJVcliedmLNp61zurQxRJXTaldLElee+KNaWKOT95T5ERzs43xZcKvmV4r4quleSSu28WeIN/mfvK8l17UPNeSlypFJnK6x8z1zd1Durevm3VkzLUmpjzQ1XaGtWSOqkkdBZnSR1yXiy1iijkkau0mXZ8zV5j481RrqeOzs/MeV/7lBSOVjt21S++zxx/Jvp2talbWs/2OOP5Ivvyfx1avrVtB8PweXJs1CV/n/votYcNi2qeZuk8tIv8AXPJU85bRHfahuSTb+7SqtrG0UEklx8junyVpW9jBptrJfTSeeiP8if36zdQvGvLX7R5aea7/ACRp/AtY37gn2KrSMsHmeZ95/wDcqv8Avb95PM+RF+em3G1/L/d/ItTLDPKkkix7E2b6xnLsa2sRyNFB+7X7/wB+syabzXfdH8tPuJFi/wBu4aq3nNLPHGvzvUpMpEe7yvMk8zYipWetq17P9ok+SKtVrf7TJHGv3N9XLxV2R/J8q/8APOuhVOTYaXcwobdXk+zr9z/YrTu1gt4f7kSU6xhlln8yON9i/fqzNpctwnmNHI8TUpTb32KUTBj23kkfl/Im+tBryd/MjaTen3Ku2Og+b/y0+yxf7f36kaOCLzPL/eOtEpdhcsTOWxl/3E/26LqFYrpI/v0t80ks/wDuUyaNv3ci/PUJ9xKMugkjfv8Ay/LqFdzXXl/7FXZo3ieOTy/vJ89QrGr33meX8lUmVy+Rpyae0CR3C/ddPv1DcR3P7vd9ytKzWW806eNY/wDVPvp0kjS+X/GlYXNOW+5Q1BWiSCNY97/x1Ujj3f7H9+u0uNBiurTzFn2S7Ky5PDM6wSSL5bolJS7Gns+xz9vGqz/N9xK0Lq3WfQ/l+/51OurdWjk/gepLO1WWxn3eZvSnGXUwlHsc/HDs/d/fqo9vJFJ5kf8ADW3JprRfvP4arrDtkk3fcetlUD3upXt7eW/8z++tQR3Def5bffV60Y91nBPHHH8j/wAdE2nrBB5iyJ5rp89WpRMuXuV/lZ/MaP5K0tJuoGnkjmj3o9Zm7clKqtBJ5i/crNMbX8ppSaLLBPJcWsn7p66rS5L6yjjkt/3iOnz/ANyuftbpfMjjm/1T1sW7T6RJJGsm+3l/jpq4oruXrqSzvX8uaD7Lcf34/kSs+1hWW78uST5/uVatbxpbqOPy43f/AKaVc8mzlnn3fuLj/viplSj0Hz9zJ1jTYknkj8iRE2VgtH5X3ZPnT7ldZazTwefG37+J/wC/871k3VmqyeW3yVDh2NObuT6DrDRSeXcR70b79aOoaXFFP5lvJ8jf+OVysm61k/299a1jrTeZ5f30eiC7EKTjqSSSS293++j8/wDv+Z89XrG6i2SRrHsd/ub6kuPKvPLjX5Hb/lpVG+tZ4ruOO4j2On3H/geqT7lP+6bmj6hPFJ5cnzvXRQ2rSyeZDJ8/9yuZhtZd/wBs+T5EX/frc03UrPUU8uSTyJV+5/BWqVjK9tjo4beJPM+1QOlx/A8fyVPHazrB5c0kmz+CSOsO41aeJI/Ok8+3T/vutzTfEEV/B5fl/Iv3P79Pl7A590SafcXmm3XmSf6Un/PP+Ouis9Qs7if5v3CS/fjkrnZpG3/vJNn+3HWTJHcwTybZN6ff30rdx80vsnrWl28VhJH5Mn7p67ax8+KTzF+5XhfhnxI3+sb59levaH4iiuEST/lk1Q4S7lwq9z17wrqC/J/fr17wXqX+lItfP+h3S+f+5+/Xq3gXUme+j3VlFe/FG9V/uz6a0mTfHHXQW/8Aq65PQ5t6R11dr9yvbhseBPcs0UU5ela7GIL0paKKRAUxmpzdKjbrUopCUUUUhhRRRQAUUUUAFFFFABRRSMcUDsLRUTTItJ9qWgaTJqKrfbF9ab9tSgvlZboqj9tSj7alAcjRdVs0bqofbUpGvlp2HyN7Ghuo3Vm/2gtH9pL60h+ykadFUI75Xq1HNuoM5JomXrTqavWnb/eggKKbuprSUAOZqha4Vaq3l15Vc7qGuLF/y0oEzpmvlpv9oJ6V53deLlT/AJaVV/4TIf8APSt+Uz5rHpjagtV5tSWvOW8YL/z0qOTxZ/00qeUakdVrGoLsryfxleK0clampeJtyf6yvPfEmseb5lclSHY6Kb1POfFk2+SSvMdUk+eu88SXG7zK891Rq4JRsd0XzGPcNUG6kmao1apiyZrUsK1OWmLSrW5zMnWnVGvSpKtMkfGtWI1qGPrViPrWiJLEfWpo1qGPrVla6EYn6d3v3DXA+LF+SSvQbr7lcF4qX5JK5ToPn3x0v+srxXXF+eSvcPHUf+srxXXl+eSvOxC0PYw/Q5ibrULdKnmWoWWvJk7M9dDKKKKgYjUxqe1MagBKctM3UqtRy2AlopN1LQAUUUVQD6KTdSK1WSOpy02igCWpVqFacrVaRNyepVqONqkWqESr0qeNahSpl61ZmyaNakVaavWpo60RmOVasKtRx1MnarsBJGtWoVqrG1WoelS0BoWq1sWcNZdrW9YrWM9jWO5pWdvW1Yw7ao2taVu37yue50NaHYeH1+5Xpmif6uvMdBk/1delaC3yV6eGPHxB1sC1ZVagtfuVZr2VseSwooorSxIUUUUwCqN5ceUlTXE22uV1zVliSSkyTL8Sa15Ub1434w8Sf6z95W54w8SbPM/eV4r4m17zZJP3lQykZviDWmleSuLvrrfU2oX3mvWRNNvrM2IpmqnJ1qxI1V5OtQNFWRaqyL/DVuSs7UrxbC1kmk/hpt2Gc3401pdLsZI1/wBbXmcOqNp0/wBsXy576X+/8+yrHiK+l1m++0N5nlJ9ys+xtVnk+Xy5LiX/AL4Ss2bxKkc09/fT3F1/fb/cqhdagsrz2ccnkW6/O/8At1f8TXUUUH2GH55X/wCWifcrlriH9/Hbwyb3f/npWc5y6l8q+yNuJn1G6jjjk/dfcT+5Vi6aK3jSOP76ffkqS809rKOSNdiOv/fdUYdqpJ5n3656jtqaxS6ELSTunl/wM++pP7Ul8iS3aT5Kb80Uf996imVbX70Du/8A45WceYpkH2Nt8n7ve7/IlSXFn9g8v/nq1a1vYybPtDR7H2fJUUcf+lx+Z87f9NKHLuWijY6WzT+Z/BWsuitLH8sfz1bs7NfMk3f/AGFelaHoqtBB+43u6f6ysnNnZTp3PL7HQ761eTdHsRqvW+gzyp/rNlv/ALf3K9k1Lw3FL5f7vZthrlb7RZf38cP3NlPnNpYdHkmrQvFPJbxyfJTJrdvI8uOOtbUrXyruSP7+ytTQdJlntZLj5PkT/VvVNnLGn+8Ob1LRfIsYLj/nrVeG3aVPl+4td5qlitxoEkkcfz/crmbG3/cSRtJUX8zVw7C6H4Xl1y9g/dybFequqaK1ldyRtHsRZmRN9es/BXTW1GSSP927o7bE/jqn42s5dO1G/kkgjd0/v/cpKZ0Kh7SGiPObWOe1n+aPYkqVNosfm3Ukfl/Jv+eP+Ous/sNtW0qC+X5P9hK5mOOey8QfNHs31mp9zP6vLodddaL9ltfM8vfvSov7PvLdPL8v5WSu5+GscGs+ZZ30e+X+DzK7jXPAdnFY/wCs+df4I6n2nIdsaUKm581yeH/tXmSLHIj76r3Gly6bPJHIjo+yvcl+Gs91YySWsf3JmrD1zwPeefJJcRyI6J/HTjU7Gbw0jx23kX95HNH8lSQ6Xp88n7zzE+Su4m8FreWMkjRujpu+dK5GTTZbd5N0b7/uVtTnHqcsqLpmPNpssD+XH+/R6y5rdt8m779dZHHJazxyN8j1rQ+GbPWYJ5JriOB/++EetIqRyyXc818tWf8A260LOzWeTy5Pk31Jqmiy2skkix70R/vp9ytTwzH9sn8to031cn2M2iVdFVI/l+dE/wCedX7W3a6g+x+Z86/3677R/B8V1HHbrJslf7m/7lWrr4a6vaxyXFvHA8UX35KSZr7I83/sO+2SSeW7oj/fjq1cWcU8EEfl/Ov/AH3XSfY54I5I5JJIX/55/wAFJHo63Vr5kMiebW0WYctt9DjGuLm1k8xo/wDR9/8AwCnX1vFf/vG+RHT5K6a1tYrOeS1vIN6S1keINvh7Uo7Py99k38cn36nmkQ1HoY15pLJBHJ/A9VZrP7K/l+Z935/MSu002Gzunjt7iT/RG/77rN1DwzLFqMkdvJ56fNsquX2YuZdSnp9wt6n7v/W1evle6j/0r/v5Wfbw/Zbvy/uXH+3WlGy3XmW8n36q8TO5DNHLbxxyb98X/TOobWzb7dJGvz70+Skjafz5LdZN+3/lnVlbqJfL2ybHWqTl02JuaHnTp5fmf8e/9ykt1b95JDJsSiTdLPJtk3o6f8s6faw7bTy2j/eu9V73Rhc6bS5rPVNN8uSf/SNlaOkt5HmR3WzZ/t1w0zNpd95kMfybPnre0vWotWtJLeT5JU+5VKPtGSpS6m9Jp6WU8lxayI9r/crrvD+rLcP8v/fuuFt2azn8tpI9n/jj1Jb30+nXXmQ/Om+laJq+Y+ivDd83/LSPZXqngW836jH/AL9fP/gfxVFf/Lef6K+z5P4K9k8A3S/2jGrfJWPK+dDlNODPsLwy26CNq7Ky+4K4Pwq3+gwV3Fm37uvXWh48nqaCdqfUW6m/aKozZPRUH2ij7RU2JJGamUm6q8022qLJvMo8ysua82VX/tKs27GiVzc8ynbqx477dVhbqsHWSZXszQ3Ubqp/aaPP/wA5pe2QezLm6m+ZVXz/APOaPOpe2vsHsyw0lU7i8202SasHVr7alHtrbmsaXM7E15rSxVkzeKFT/lpXG+INeaLzP3lcLqHixkk/1lQ8Ske9hstlV2R7I3ixf+elRt4sX/npXiX/AAljf89KX/hKm/56VDxUT3aeRS7HtDeLF/56U3/hK0/56V43/wAJMz/8tKkj8QM3/LSs/raN/wCwmuh7Evihf+elNbxN/wBNK8th1pmqb+1m96pYkX9jrqj0iTxR/wBNKjj8Uf8ATSvM5tWam2+sN5lJYop5Ppsezafr3m101jeebXj+g6kzeXXomj3W+Ou6lU50fK4/BewurHZRzVJ51Y8dxUn2r613KHMfKTlys1PMqGSSqa3VOaTfVSp2IVRMydYutkdeX+KtcaDzK9C15v3EleK+OJmTzK4JS5Ttiro5nVPFzK/+srLXxgzf8tK5HXLxvPkrLhvGaStYTujnnCzPUIfFDP8A8tKuR68zf8tK8/sZmeuis/nquYEbVxqTNHXO6pcM9ajR/JWPqS1D1NkcTrHzVxOqLXdawtcTqi159U7YPQ5uZajVatTLUS9K54hLUF6U9abTlqmYkq9Kkpq09VraO4nsTR9KsR9KhjWrUa12RRhLYmjWp6ZGtSeXWtjI/Ty4/wBXXC+KF+SSu8uv9XXE+Jl/dyVxnSjwHx1H/rK8R15f3kle7eOl/wBZXhviJf3klcFfY9nDdDk5ulQtU8v3qhryJbnrrYZTKfRUWGMptOpGpgRstMqam7aBXBafupKKVguOpGpKdWgMbSrSUu6gQtSbqi3UK1AFhaWmLT60RBPHUy1DHUlaATr0qWNqrrUytTRBaVqmjaqqtUiyVoZFpWqZWqrHJUytVgWE7VcjaqKtU0bUEG1ayVuWc1cvbzVrWt1trGaujaDszrre4rQt7j95XL295WpZ3X7yuVxszoctD0Lw/N+8jr1Dw+3yR15H4dm/eR16t4db93HXpYfc8nEHc2v3Ks1TtfuVcr24bHkvcKKMe1O21ZFxtRzSbakb5ay9QuvKSgRR1bUPKSvLfF3iDbHJ+8re8Ua55SSfvK8R8ZeJN3mfvKTAwfFniLdJJ+8rzHVtSaV6va9q3mvJXJXV1urA2QlxcbqqtJUbSVG0lQaEjNULNTWao5JKAGyNXmfjzWvtk8lvHPsii+/XaeINUWwsZGrx3WLpLzWY1b5E++/+3QVsQzXi2tp833NmxKprdLBB/osfzt9+T+OrupW7ReZ5n3G+5HJ/d7VU1C6Wy0ry/L2St8n+2lZNFpdzmdStZ7qf/WfJF/HU1rGtr5l1NJ86fcj/AI3q9p8P9nfvJJPPRU3/AOxWPNcNf30l00fyfN8kdc1S/c6Yk0n+mz+ZNJsd/nqmy75JNv3PmrUa1iaD7Q33/wC5Umm6WuozyRr/ABvUO5qkU7OxgWxnvLh/9yOqel6fc6tqUdv9xPv11WpaGr2n+sj2Rf8ALOq9rDLp19BIv9z/AJZ1rLlp7ERjKqU75mtYPm++vyIlU9Pj+1Xckjfe/g/uVcvLdr++k/v760PD+ntcPJI0f3X2VySfY7YUWaWi6KzyQRt/E++vdvDumrZ6PHuTe9eb6bZsmpW+6PYny16poM22Dy64ZOx7lGjKO5T1K3ZoP9vZXD3Fu1vHPJJ/cavXm09fIk3Sb5f+mlee+NLHyPPj+5vpRqnRKkjxG401r2ee4/gStrwjYr5n2dvuNXSWPh9W06Tds2M9UY7eWzu4Lj7kXnbK25u5yfV2VbqzltfPt2/1TvXPQ6W0TzxyfcdPkr1fxJoq3ulfaFj/AIP9YleZ3lxLFBHuj/1T1Kn3KnSOo+COpJpPieDdHsR9yV3nxM8OrPHd30ce9GSua8M+HV2abeLJslZ99en3F19v0O7tbqOP/Yf+Ci8TohT5Dx/4brLcQXektHvf76f36ueOvAcsUcFxbx7HqfwXZtYfEL7O0mzz/kr3O68OW17B5ckf95KxnPXQ3pwX8OR85+G5p7CeC8jj/wBLt3+5/fr2638VWPiq1gkhg2XH3H8yuN8QeB59L1zzLOP5HqrayS6Hd/aPL2RO/wC+qozRFTD+z+E+gvCvhmV9K8ttib9z1R17wL58c8lx5c8Wz+D79b3gfXLW60eC4b/j3/v12UmmwXVpJJbyb0aoZKkfJmseG59EupPLgd4nf5Krr4R0jxRBPHJH5GpqnyR/cr6J17wuvkeYyb3rh/Gnw1XWbSPVtNk8i7X/AJ4fJVwkupjUpe1+F2Pl3xJoMv7y3mgkguIt3+xXOyW9zA/zR7E/6afx17h4k8Pz695cc3yXdv8Ax/364fXvD8ssEnmfJLF8if367qcv5TzKlKXVHHtDFe6bPH5mx0T5E/grH8MxzxarHt+R3f5/7lbUelrFdSRzSfPUM2ntBqPlrG6Om14d/wDHXQ5R6HnuEluenaTrUTp5bQfPFt+eu60vUF1ZPlkkSJ68V0HUJ11mSO4j2I9es6HbrEnl/cR0pTSOij+8+Iz/ABd4fntZJLhYN8X/AD0rkpPDstxBJcWcnkeV9+P+OvZI9HubyP7PJPvt3qnfeB0t/M+zyfvV+f8A2PpWVOr3Z2OhGoeI3yz3k8cnl+RcRf8ALOT+OjWtJbXrSORo9ksX9/79epeJtBttXtPLuo/st0v+qnT5ErgbqZrCPy5o5PtC/wDPP7ldKZ59Sl7PdHD6X/ock9nJ9/8A26uXkN5pHkX0cm9Jf/HK3vEWm2OqWkd1bybNQVPk2fJvrEt5G1dJLWT5H/260Uu5wTS6FbVpIL1ILj/lrv8Av1Na2ty/lyeR8j/x/wAFMjaew8u3kjjdIn/jrTm1xbV47eGTfE6fc/uUKPYi/wDMU9U01m8i8t/3f8EtZt9prW8/mRwO6V1jQtFYwSSSJOkv9z+Ct6zsVuoPLby9kv8A33T5ZdCrrqcLpsLSz/LH/wDYV0LRqtr++kRLiL/x+sqbTbnQdckj8uR0/j/uVuX32F7WC4X53lf5/wDYrREtHPMy3Ukm2RH/APQKTQ2ayupJPI3ov9+t6bw7BFdR3Fv9xvvpVrWJvsXmXHkJ5SpseP8AgqU+wWj1ZHarBqk8nmfIj/cp11JeWsn2f/nl86f7dRw6fL+4uLf50ZN6JW5b3Vjr0EHmSbNQX5H/AIEptGUZrr950HhGP/hLYP3PyXcH/AK9u+E+vRT30djqG+C7ifYkkleI2Nwvhy+gmtdiOj/P5f8AHXrGmxxapqtpq1n99U+etIR+Ht+RnUk9NfQ+2PBbTpaQL5m9K9I09m2V4L8MfFEuyCOTzNv+3Xu2nzLLHGy16TR5yZqeZVeSapPvJUMkdYcxqN8//Oamjmqv5NTRx1VybFpWqndNVpVqGaGk2Uc/eSNWf5prcuLPfWfJZ7a86tNxOunFBbzNVyO4qiseypFbbXhVK7TO6MFY0lmp3nVnrJUyzZpQrNslwSLiyU7dVVZKk8z611xqXMmh0zVy+vSfJJXRSNXO679ytXJ2NaK96x5L4suG/eV5nqV03mV6V4sh/wBZXmepW/z15VWbR+mZRGLtcz1umq1HcNVdbVqtQ2tcnPI+8hTp2LEMzNWlasz1Tt7etizt63hJnPW5Ui9aqzVe8v5KLS3zV/yPlrtWx4VSaTMS4Vqrws3mVr3dvVJbf56y1TNoyTidN4dk+eOvTNFb5K818PrtkSvSNF/1de/hHdI+CzlK7OgWSnbqjjWrEcdfRUz8xrr3mOjqwtOhhqZo/wB3VTehhCOpzOvL+4krxPxwv+sr3LXo/kkrxfxtD/rK8Wp8R6UNjwvXIf38lZMMf7yum1q3+eSsmO3/AHlOGxE9TQ01a6rT465/TYa7DS7ffWxA5ofkrD1SOuwax/d1i6tY/u6CkzzXWI64nVFr0bWrWuB1aHZXHUOyC0OVuF/eVDVu6X56rLWCKkJtpVpyruqaOOqsZNjY1qxGtOjt6uQ2rNWkVqZsjjWrkMdTW+ns1alvpLV2Q2MpIoxw1MsNbUOis1XI9Bb/AJ51sZ2sfodcfcFcX4mX5JK7S4+4K4/xIvySV550Hg/jpf8AWV4X4kX95JXvXjpf9ZXhPiRfnkrjr7Hr4d7HGzf6yoKnuP8AWVC1eLLc9mOwlMpzUjVJRHSNS0jUANZqZupWWmVZJJupKZT6B2CiiigQ/d9aN31plFBLH7vrSrTNtOoEPVqmWq6tUytVgWFqRWqBelPVqoCZWqZWqtT1arTILCtUytVVWqRWrUC0rVYjkqirVYWSrMi4rVMrVTjaplarINCOSrkM22s2NqtRtUSLNiG6rWsbr565uOStTT5v3lc7Q7nqHhmb95HXsHhlvkjrxHwrJ+8jr2jwu37uOuuhucVfY9Asf9WavL0rPsf9Wa0F6V7EdjyJbjloahajkaqI6le6m2Vx/iLVPKSStzVLrykryvxlrW2OSrFucf408Rff/eV4j4m1rzXk/eV0njLXN8kleU6xqG56zZpEp6heb5Ky5JqbcTb6rtJWZsOZqTdUTNSbqAHtJVeabbHupzNWbrFx5VjJt+/UvRDRxPxC8QQeR9n/ANje8lef6LYtF5mrXUm+L/lij1teJI/t/lr/AMsvO+f+/VdvKnuoLdvktIk/8drNvsdEU4FpVbxBdyXX3EiT/lp9ysi6uFlfzJo9/wDcq3qV00vmR2+9LdfuJH/HVHc0F1BcSfOkX3I/9qh6bj32Me8a8vbqO3WPYn8dQqq27yRrHv2fJVhZpWvp5P725/8A61amn6fEieY3zu71hKXc3irGX5LSxx/wP/cra0XyrJJ5PuPs/wCWlC6Wyv8Avv8AgFXLGxWW68xo98S/8s6lPuUlKo+VFG6+V/Mb5ElpsK75PM8v7nyV0DaS2r33meXsii+//cSr0NirRyeXHH8tYVZ9z1aVDscTeWK28kkn3EdK7LwHYr5CSNH8++uf1q1WeSOP/b2V6p4B0GWKxgjaPYjf3/v1yTkejRo++SR6O11qUEjfIjvXfeHbGD7U8flyP/00qOTR4mg+X761saT8vkSR/J/A9ebOp3PZhT7Gh/Za+fJcSfc2NXm/jqzl1J5JF/494v469iXT5b/y4/4K5v4haP5GnfZ449iPUQeppKPc8z0HRftUEccf9+pPEnw9aeCe3h+/s3123hnSYrWSDbH9/bXWXmlra33mNHvSVNlW5slR7HkfhGFLzwlPpt1/x+27ts8z+OvL/E2iskd/+7+ddz17LfaLLpfiae4X/Vff/d1z3iLS1XUX+SPyrhK0VuhnKG34E3h2zXVND0m+h+5Eio/9yvTpvDKy+XI0e+J0WvL/AIfwtayXGizfIjPvSvoDwDay3WlT29187wbqn1HF9z5n8baPP4V8aWF1D88KzLX0ZHZrfwQXFv8A6qWFXeuL+Png1W0Oe6t/vp8/yVufBeb+3vCscbT7JYE2fvKGOTj7tQ1Lzw35vlyeX/qH31yPjz4bxS2v2y3/ANU/39n3K9UaG8t7qS3aPfEyVYsbGCW1nsZvvr/fqLdjT2nf+keF/D3XpfB+o/2TqEnn6fL/AKn/AGK+gLGOL7LHJbyO6t/zz+5Xj/jD4f8A2fWJNsb+VL9x/wC5XXfCvxBPpd9JoOsfI6/6l3+49aqXtNjjqQ5P3i+E7q6h+2Wskc3yP/z0rmbGxbS7qe3kk32716ZdaTFcR1i3nhdd8ki/O9JSKpqJ434w8DxNdPcWsfz/AH/kryXUPCc91fTySb0WJG/36+qptJld/wDV/Olcr4o8Kq0cl1HHGiL87p/frWlUFUpKpDU+VfF3hm2fTo5LeRP7QV2rgb68XzII5pE/dfx/x19CeItJig1iSSzsJNjfwSJXkvjDwGsE88kkfkJK/wAnmV6MJI8KrSb3Muxs4rr/AEqGf59//LT7leheDdaXUvMsZv8AW/8APSuF8N6bE3l280n7qX/xyuhtdPl8ParBIvyJ/ff7laS5fsmEIyPV9Bvmgk+zt91a6bdE7/vK5+xWDUo08uTZKyVoWt1sn+z3Uex64HI9ZJdCvqmjrqkfy+XsrznxV4Xkin8uSPYn/PT+/XsElqqJ5i/IlU9Ys4NUsZI5I97/AMFCqyBxvufMt8zaNJJIse+Jaw7y+iurr7dD5fm/xxpXrGveGVinnjkj+SvJfEWjy6DqPy/6pnbf/cruhV9p8R5GIwsl8J0bTW2uWscnl7HVF/1dUo9FgeCfy/nlXc6f36p6HefYNRjt2+e3lSuqks4JYJ5If3cq/wByuxLseXynK2erQRQSWc0bo7fcrY8M619ovo7W8/cP/BJH8jvUfiTw/LLYwXEdp5Cf365m6uJ7LyPM3pd2/wBx63uc/L2PRvE0L+fBZyR7JW/j/v1g6Wq2cc9vJHvRX+en3WuNq+mxx3Hmebs+/UVjfSwWkn7jfv8Ak8ys0mK5oQxrZP8A6/8A0d/uPJUV15s6T2/mb3/2/wCOrsehy39jPJH86RJvrmZNQlt3/fff/gqvUc79Cvb6leaddSRySSIi/wAFdOq2Nxocd1ayf6WvzvH/AB1iWaxT33mTfOjffk/grU8O3EXh67u45IPPt7jd9z56d5dSbPodF4J1CPxHG9vcSbJU/wCeleweGbr7LBG1m/8AqH+dH/jrwGzs4or6Tb5ib/nTy69E8J+IJ7e7kj++6/8Aj9bwMKqa6e6fcnwnuorzTYGmj2PXvGhttj218w/BXVluILSOSPYj19MaG2yOOu1rTQ81M6qFd6VMsNQ27fJVpa5ZK7Oi5H5H+cU7y6fS7aEhXGbBSNHT6KsopTQ1RuIhWrOvFULgV5uIXus6qTMmZart0q1cVVbpXytb4j1I7Dd/vTlajbTlWnTBkiyVIrVGq1Jtrvh2MWgasPV/uVuP/qzWDrDfu61crIun8R5n4mj3eZXnuoW/z16F4kk/1lcDfTfvK8+q0fe5XJqxRWzWrEdrTVkqZZcVxto+5puTiTQw1oW67az45qsRzVvCpEyqJs3rdlq6lYlvPWhHNXbGomjyKlNoluBiqm356mmmqn5nz0nJXHCLsdNov+sr0LR2/d15rosnz16JorfJXuYSSaPjs4i0mdNb1chqjC1WoWr6Onqj8xr/ABXNKFamZfkqvbtVhmq57GENzndcX5JK8d8ZQ/6yvZtaX93JXk/i6H/WV5FTc7o7HiusW/7ysdbf95XVaxb/AD1krb/vKI7GUnqTaba7pK7jR7Gub0uH95XfaHCtaWI5kWo9L3R1j6xpPyV31vZq6Vm6xYpspS2KjI8N8Rafs8yvNdct9nmV7Z4otUXzK8l8RQ7Hkrimd0Ged3kdUq1b6P56z2jrOJcmEa1ft491VI1rQtVrrhDmOScrMvWtnurcsdJ82qenrXWaSq12qiYe0JtN8O7v+WddJY+Ff+mdaWi26t5ddhY26+XWqo23F7Q5m18Jr/zzrSh8Kr/zzrplVYqd9siWtlSJcz6GuK5XxEvySV1k3SuX8QL+7krxDsPC/HS/6yvBfEy/PJX0B46j/wBZXgfipfneuOvseth+hw919+oKnuvv1BXjy3PajsMam1I1R1mUMopzdKbQAm2jbRuo3UAG2kp1NqrgFFFMoRIu6jdQ1R1IEm6k8ymUi0EEytUytVePrUitVgWFqRWqFWp9WBOrU9elQK1SK1UBJT931qPdS1ogJlapFkqqrVMrVsjJovRyVYVqz45KtRtWhBeharUbVRjarCtUAXI5K1NPk+esdWrS09v3lQwPSvCcnzx17V4Vb93HXh/hWT5469q8Jt+7jrelucVY9IsfuVpL0rL09v3dai9K9WOx5UtxaqXUm2rDNWTqVxsjrQg5vxJqHlJJXhfjrWv9ZXpHjLVNkclfPvjbWN8klWSjhfE2qebJJXC31xvetbWLzc8lc3cSVkdCI5JKhaShmpjVNih2760u6o6XdVADVzHii88qOT+5XRSSbU3NXnfjjWJLqCS3jk2I/wAn7uspLoaIw7rULPUfLjtfMR1f53equl2cU88/2r/j0i3b5P6U28X+yNOjt2j+f77yfx1BqS+VBBZ28/z3W13/AN2seY2tybaj49QieeSRf9Vv2f8AAapXWpN588dvHvR/uSPUWsWflWkdrD/BN87/AOzVht0scccMfyRJQ12BS7FW1mis3kjk/wBa1dN/oLab5ix7Lj7iVyulqrSXclx/rd/yeZXSWturyQSTSb4lrG3c6Un0I7OzuUn8uSTfF9+r3ksryfZ/+AVqxx+Ukkjf9+6sWNr5s8ckkex3rkqVOx69GgieO1aw0CSP+NvnerWm2axaV5n8b1a1a1VdN/eb96/8tP4KsR2+/RvtH3EVK4XNHsRp9jk47WC61zy1+d1da9g0ezl8iCOPy0+SuA8B6XFLdSXjR/xt+8r1fw/ZtceZJ5fyfwJWNaSOmhS7mhDZtOnl+X8/9+OixtWs5/s8kH33+SugsVRE8vy/nq9cWKs8ci/w158j10y1pP7qD5vkf7lZfirT2v5II5N7pWxp8ytP9o8v5Kc0LT6jHI33KpLsZNe/oc3b6asSQeXH/HXVTaa0+m+Y33/4P79WLHS13yeZH9963o4Ynk8v+DZVW8jOcux5vrGhxPBHG0f+v3JXlPizRZdL1GC3uPMdFevpLxBosX2SORfuRPvrz34heGZdUgg1JY/nWj3ioOMzg/8AhHVsNRguP76L+8r1j4c3H2LVZI5v+Pe6TY9YK6O17o8EipvdE/4HXRaPa23kR/Z/MSX/AKaf3q2iZSXcm+JXhn7Vo13Gse+J0avLfg3I2iard2skexN/+rr3y6umvLGCPy967PnrhbfwnFa65HcRx7PNdv8AcpMlOPs/eO+ktWuoPMj/ALi1m6lpqwXUF4sb7/4/LrqtFWJ4JLeSP51T+CrC6f8AbY/L8v7tDRlGXf8ApHP614Tg1S18z+Nq8z8QeHZ0+98l3A/7qeP79e5R2P2f72ysHxN4d+2pJIsfz7Gpp9kLn/5dkPgXxFJq9jHZ3Ekf2iJP4/4666SNf4q8d1COXRoP3PmI6pvR0rqvC/i5tbsY/Mn2PW2hyKE6f+E6DULeWJ/MhjrJvLOK6SS3kj+/XULu8j+/VVbX7RWTR0Rn3PF/F3hGfz/Mj+4u7/V14z4+02W6SS3mjf5X+/X2BqVnEscm6OuH8ZeDbPUbGePyP/HPnrRVXSLcYVfiR8d6Pocv7/y/4PuJ/HXXNt1Hw5Jb3keyWL7m/wC/XZN4Rg0Of5o5Eid9nmfx0648Pxb5I/v/ACf8ArrjiI9TjqYPscn4dvpbeCDb8+19j1202nrf+XcRz73rndUs/wCzZ4PJ/wC/dXobW8s0juLf7mz7lZVZdgp0nTOg+3z2/wDos0e91/jpv2qK6+6+x1/5Z1Gt4uo2scnl7LiqMlv5UnmfxtWHOa+yexm+KrHz45JPL3/3K898UaDFqWnSRtH+9T/vuvUr75v3dYGqWKwRySL8/wD6HXTT/vGNSJ4JH4dnivvLk8x0T7j1Na6pc2Ekkf8AH/H/ALdeia1o7PBJJbybH2f8DrzXVNJnivv+WnzV61Kpbc+fxNL+U66x1BtRggs2k2RIn/LT7lY/iTRftUfy/JKtUtLknsJPss3/AC1+55lbK3DXuqx2tx8jonySVv7p5iuY/wDZLWWmwXDeY6O7I9TWfm3E/wBn/vf5zXVXGjy6lHHbx+X8n/fFS6h5CQRyWsey4i+SaT+Ohi937RS8I+KJdBu3tbj57eX5H/vpTfH3hmLZHcWse+JvnqnqVrF+7vI4/uP8712Vnq1nFa/vI/tSJDVTXPt8RN7z0+FnB+B9PbVPtdj5Ej/J8lQr59hPPHHH53lffreuLiLSZ57rR45IEbdv31UsVintPtUPzv8A8tqlCX8iF0eZb/z90mx0+5/fq5ptxc2Go/6zf8/yVl2OoWejajPI379GT5PLrWtbqJ7X7RH8/wA//fFbX+0iXb4D62+A+vNfv9nb/Wptr668L33nwR+Z8j1+e/wP8SfZdRgbzPnievurwjrFteWtu0cm99leovgPH05rM9Ys5P3daEdYOm3G5PmrahaudmpYTtTl6U3f70b/AHppXJY7bTX707dTX71fKxJ3IZKz7qtCSs+6rzcTH3TrpO7Me4aq+6priqlfJVovmPXi9Canr1qNelSKtOCYOSJF6VIrVGq07bXakzJyQ2T/AFZrn9ab5JK6CRawdYj/AHdJp2LpyXMeW+Jm/eSV5/fN+8r0TxNH/rK891Bdr15NdtH32VyWhVWSplkqnuqaNt1ec5M+/pR90uRVajWm2cW6r4tquKk2Y1JpOwyFttaEElUfK21YhavRpNnHNJosyPxVbdUr9Kjq5N3Moqxu6K3z16Ron+rrzPRfv16Z4f8A4K97Au9j47OV7rOohj/d1YjWi3X5KseXX1lM/KcR8TJIWq1v96qqtTKtbS2OWO5l6t/q68t8Wf8ALSvUtW/1b15X4ub/AFleTU3sdsdjy/WPv1is37ytLWJP3lc/JNVRWhzyepuafcbHrttDvlrzG3uv3ldVot41bJGB61Y3y7Kr6tcbo6x9NumdKk1KRvLqJrQ2jucH4qm/1leR+Im3PJXp3iiT/WV5Trkn7ySuKSuztjscjeR73qr9l31pTL89JHHWkKQpTsUltauQ2+yrSx1NHHXXCm0YyldE1nHtrptJrDt1roNNWu6Gxys7jQ2rtLL7gri9FbbXZWLfJXSSOvJmSudvNUZa6K+j3x1yepWrNJXLKo0dUY3PsabpXN68v7uSumeub137kleGdJ4n46j/ANZXgPipf3klfQnjpf8AWV8/+LF/eSVx19j1cMcBdffqrVy6+/VOvHlue5F6CNSU6mNWZbG1G1PbpTaCRtFLto20rAJRS7aNtWgEop1FMTImWk21Ky0zbQIbto20tJuoActOqJWqWglj42qZarrUytViH0+mUUATbvrSq1R0VqBMrU5WqFWqRWrWOiM2WI2q1DVONqtR1ZmXo2qxG1U42qxG1AmXI2rSsW+esuNq0LNvnpMEeieFZPnjr2zwm37uOvC/Csnzx17d4Rb5I61p7nJVPUNN+5WoO1ZOmt8laydq9WOx5UnqRzNXN69cbY5K6C6b5K4nxRdbI5K0SMzynx5qW3zK+e/F2ob3kr1zx9ff6yvA/El1ueSqZUdzmdQuN8lZcjVNdSVTZqxZsOZqZupjNSbvrVALuo3Um761Ezfu6gozdWumleO1h/1rV5/rEflXUnmSJ5UH35P9qus1aZYv9I+4j7kSvO/GkjWUn2eTzE81N71m3c291HO6lrUuva55iyf6OnyV1nhvTVfz7q4gd3VGSGub8H6Gt1PPdN/qv/HK7y4X7HpvyybN6VgmP4DlWWW/knkX5EXdWxpcy6Xod3ceX51xcJ5KVTt5IrXTpPJ/eO83z1aurqJ9Ojt4Y/nV9/yVVvfCPumbpOlsyTyXEfz10Wl6bO9rHJNH/H8lZMMM8U8Ef/PWau0tbNlj/vutctWXY9nCUwuIVl8jd8j1o6LYq888kn8KUxreVXj/AHe+tq1VX/d+Xsdv7leW3c+hp0uyK+qL5sHlr/H/AAVqa9Zrb+HI7eOP53T5/LqSTSWg8iT+NnWty+0dpYPm/wC/dcrl2O6Mf5TN8G6C1np0n7v5NlehaHDPLYx7UjR0qTTdPWKxjjjT52RUrat7NW8u3X79cspnZ7vQdZr/AMtFj3utblrGr/6yP5KLHT4rX92tdF9niaP5Y/4KleZDn2MOGxZZ/l+RK0l0dZY/tC/wVeh+zL/rI/n/AOmdXmuIn/1ceytEZuT6GG1q1v8AvP3j1rRwxeXHJDHI7PViFZbjzP3ceyrVrutX+aNNjUMymyFdL+1Ryed861m3mhq9jPG33ERq6bzooP8AlhI+6myQxSxz7o/vVsomam2ed+G9LRII41j+Te1WLzQ/7OfzF+4z1vaDt+1+X5f7pZmrc1TRYpZJI5t/lOnyUKPY09p7+pk+G7eKWSeOT7kqfcqvrmgskc/2eP5/vpWxa6atr5e35Ilf7/8AHW1cWsFxYySLv31agYOfIYvhdWlsZJJPv10lvHv8zb9+sHw/5Cz3cbff+/XRR3TNJ/yzRK0UTGpzFOSxb7X/ALFTNbrEkn7vfvq811LEnlrHG6U37Q3l/wCoSlKJjzvscb4k8PxS/vGj+R689m0dvCt3PdL/AMen8de1TRxSx/vqy9Q0e2v0kjmj/wBHasXC+x2Uqn8xy+h6wt7aeXDJvTZ8nmVsQxyr977/AP0zqn/wgbaRfeZZ7/s/+xW9DazxeZ5kf/fyp5i3yfYdzLvlk2f36oySNskjat6+Vf4fv1i31uyvJJ/BT9SoM878WeH93mfu/wB01ZOm6H5sf+lRpsT+P+OvRtQ0lb+CT+CsOxX7A8lvNH8j1lY6b+5ocH4k8NxSzx/u/k/gkqGG3Wzn8to/kVK9CutLgdPLaOTZWHqGgrdRybf/ALOlzSISjU3ZzMmkxN+8hj2I1Ubq1WB/m+41blnYtAnzSO+2m6lYrLBJt/h/56U0w5ZdTj9QsZXSSS3/ANan/LOsm4mWWDy/L2XC/frpNQ3RJJt+/XM3Vr+/kkb+OuyLOOrExfs8avPG0f3q43xFoM7SfL8nz769Ikt4pUk/v1k31jPLHJ+7+dK7aU/3mp59Wn7WmeT+Irr7alpH5ey4tX/feX9+rm6LzIL6StbxN4fltbqO48vYl0mx65f7DPPd/Y2k2In9+vTUkfO1IypneLrkG+O4WP5P+mdU9cuILWD7db/Okr7Jqq+GVisIJ47jy3dfueZW9faP/b2hyX1rGjp/HBHW/L2OaXmcfazLFdSW9xP/AKPLWuvyp8rx+Vb7k/23pq6H/wAJHo8/kwOlxa1nsqzpBJH8ksH34/79JEs09N1iK102eP7P57vuT++9c/pt03h++kj/AOWV1/fqa11pdG8T/aLjY8TP/q/4K1fE3kazP9ot4Njsm/8AubKt6bEpd2Yl9pLLBJHD8/3nSq/h+8ndJ42j2J/HS6fePBdT2s3mI9S6hbtYeXcWPzo336PRh6nffD24ltdVjmhk+RHXfX3l8H282xj/AHnyfwV+e/h/Ulv3jks/klX78f8ABX3d+z3qi3nhy0jm/wCPhE+5XoUW/Z6nnYjl5z6Y0mb93HXRWrfu65HS5NtdNZyVMtWZmjRSKc0uRTTBoXdQ3WkpN1aXI5fIbJVG571ebpVW4WuStHmRvD3TBulqrsrWmt6h8j/OK8p4TnZc8Q47FWOOrCx1IsOyhvkreOCSOX6xKTBVp3l01ZKkVq3jhYkyqTRHJHWHrEPyV0T1i6svyVUsLGw6daakeU+KIf8AWV5vqi/PXqniiP8A1leY6tH+8r5PHUbXP0zJajlYw26VJbt89RzdabHJsr55LU/U6T9w6TT+9bC7Nlc3Y3VbEd1ujrtitDxsQ7SuST0W9Qs2+rFutdtMhVLom21Cy1eWP93ULxYoqLUIzRoaN98V6R4fb93HXnOlL89eieH2+RK9vAdD5bN9Ys7a1b93VhZKz7dvkq0rV9hR2PyTFfEy5G1WKp29XE7VtU2OOO5k6t9yvKfGH/LSvWNWX93XkvjHrJXkVdDvhseP65JseSudkmrY8QSfvJK5tpP3lXHYynuaFu37yuq0Fd7x1yNn9+u28PrWiZzs77R7f93VjVI/kqTSPuU7Vm/d1nLU2geV+Kl/1leT63/rK9W8VN/rK8p1v/WVzPc7I7HNyf6ynR1HM37yiNq7KZhPcuLU0dV1arELV1owNC1Wum0uGubs5FrqNLuFrRGbOw0e3rstNhrj9Jvo1rqLHVokrZEt2Nr7H5sdU7jQ91WIdaiqZdWias5UXItVbH0M9c/rS/JJXQPWDrS/JJXz56J4v44X93JXz/4uX95JX0R44j+SSvn/AMXR/vJK5a2x6mGPNbz79VKv3y/PVJuleNLc9yOw2iiisiiJlplStTG6VIDaKKTdUALRRRWiAKKTdS0xMTdSUUbvrViGMtJtp26koAKKKKAH09WqJaetAE9LuqNWp9WQSbqduqGl3U0AtSq1RU5elaJkNFmNqtRtVGNqsRyVqmSaEbVYVqoxyVajatEQXo2rQs2+esuFq0LNvnoYkd94Xb5469w8Ht+7jrwvwvJ+8jr2zwjJ8kda09zlrI9Y0tvkrU3Vg6bcbI60JL5VSvTgtDx5bjr6bYled+Lrr93JXTaprCqleZ+LtaVo5P3lb7GNzx/x9df6yvD/ABBN88lereNLzzfMrx/XpvnkrFyRrGVjn7iSqkklMvLpVrNk1Bai5spI0GkprTVltqS1DJqi0xmx51JJMrR7f4KwG1hf+elR/wBtJTsUQ+LJGlSNV+4qfJXlmuR3Opaj5l0+9PuIldnqXipbzVZLNY96Km9652+XytYkuG+5FDv2Vm0aJmt4ds1t9Ojjk+S3R98z/wCzVHVb651m+njs499vF9z/AHazbjXpbq1jtV+RJX3vWlpNu1rYyXCybE37P9+p0C/tNy3pdqzaVPt+R/8App9yo2hligj8n+N/nkrQuGlukjjh+RHT56qTSSxSQRwyfJF/z0qPsHREuabaytPBt++j13Gnwskkf/j9c34ftWnn8z/gf+xXaWrf8tPL+SvHrTR9XgqX7ssWsfnzyR+XWxpeh/Z5Pmqxodmr/vGj/grcWNn8yNfu15cp9j24L2Zitb3NxfQbvuI9ds1nbSwWn7v97v8Anqrp+i+f5e77ifPW1b2e+eOP+NP7lYNm6Ufsky+bbzwRx/xV0GmwtFJ/ttUcNrE6fvPkdEqxazSy+ZH5dO0Q5v5TQtY4ln/1m962I5GijkjrPsbHb+8b7/8A4/WxJZ7U8yT5EelbsYvl6lWGRm+7H8/9+tKSFnfy44/4KbDCqSf3/wD0CtKG1VU8xvvv/cqrCcuxDb27In9x60LGPz/M3R/JUzQy3Eny7PuVejt5bePy18vfWsInO59yv9jZZP8AYqxb2a3HmSVNb27S/ekq1HGqfu1roSicspnM2ulrFPP/ALddA2ntf2PmL99ahuFb7V+7+5vrQs45USSNp/kqoR7BOcu42xs4NnlyQO7tTbrT1bzN37hFSrVmrW93JHJv/e/x1NcWrP5kkkm9ErXlRg5S7mFofha2uDJdSSfNvZErTn0uOBnkh+dKj8trf93bwSbHq1DM0U/lrHsf+PzKXIi5Tn3I41WX92vyVYWFkgkj+SmyTKv7vzI0/v1J+6X7sm/+/RbuczZn3FnLK/mNs2f8846hazVo5P8A0XWtNDEsf7nftes2+jaKSTb5mysJRN6cr9R0c26Py2/g/uUN5Uvn7pE3/wC3TY4/N+75myqupafcxJ9qXY8VVoUoedjLvoVR/Lb79UbpYntfM/jrSmj+1QfN9+su6jZI65ZHfEq7VlSTb8j1m32h/bZJJPuPWtt2fvG+SrUke5JNsn/fdZ2NW+xys1qyySRtWXNaqu/b8ldNdQtK8ki/JWXfW+3/AJZ1LZSOd1K1VJPufP8A9M6zWtftH7tvuf8Aj9dJIrb/AJqzdStWX94tF4lX7nB6xZrYaj5bf6pqxby1Xz5Nux0rtPEFj59r5nl/crkbrb/DW1OVuphWMGSHZPU1wyy6bJI336JFZZ/96mzW/wC7kjX7ldcX3OBo5vxBYtrNpH+7+Ra4G+0VZdV+aTyEZGR3f/Zr2Oaz2wfL9968w8WWMrTyR+ZsevTos8TFR7HM6XcbvPt45N7/ADJvkrU8D+KP7L1j7LNJ+6Z9j/3K5eS3a1vvM8x0TfWhqVnbL5d43mb/APYruT7njuFtzuNQ1RvDXiC7js38+0uk/wCAVgyRrZ6lJH5Gx5aWFZ5dK+2LHvSL+N/v1kX3iJr+7jkkj2Ola2M5L7RZ1zQWv45JLeT/AEiL/npUGi6hcxXcdvffcb/lpWlNqUH7uSP77ffq5J4di1KxguFn2S/wJR8O5V4/5GH4o8MzpHJq0P79U+fzErX8P+Rq/hXzF+S4i+/UHh/xBPYTz2N9B/xL5fkffTrrR18M6rJJayb9Mn/ufPsqF/KHNKe3xfoO0eaDRNZkk/5ZV9RfCHxNc2d1YXVv/wAe/wDHXzHJo6ukdwvzpv317Z8Fdeitf9FuN+93XZHXbh58iOKvCPJqfoB4b1aK/tY5lk+9XYWM1eR/D24T7DAqyV6hpslaVLdDmin1OgWSjzqqq1NZqy5jqjFMtedTxNVEHNSqc1aZTgkWvM+tQyNTd1QzSbKmTsRydgkZahZlqjdX22s+TVqmE0mclSLNqSRao3FxWXJq1Z91q1XOqraFUYG4t589WobquN/tb95Vy31TfXD9Z5T0/YRkjrGuKydSuPkqr/aHyVk6pqmyOn9a5hLCpM5vxNMv7yvNdWbe9dV4g1Tf5lcTeXHmvXgY1cyPsMrtBoy7haz5Jttak0e+sO+XZXz9Ondn38cXaBetb6tyzvN1cTDIyyV0GmzM9dypHiYjGJs6y3+atS1hrJ03566axt67KVKxy/XfMctvVeaGtz7P8lZ91HTqwOyhX5yPTV2yV32hf6sVwdj8r13mg9K9DBbnm5prBnYW/wDq6tL0qvZrvjrQjhr66k9D8oxS95kkK1cVahhjq0q1vN6HDHcydUX5K8l8aL/rK9e1RfkrynxlH/rK8qpud0NjwnxFH+/krm/L+euu8RR/v5K5lo/3lOGxnU1ZNZ/K9dl4fk/eVxsPyV1Wgt88dbJHKz07R2+Snar9yo9D+dKvalb74KctjWG55H4qX/WV5TrjbHr2LxZb/wCsryHxDHs8yuGbszugro4+6m2yVCt1Tb75HrNaaiFWxMoXNhbypo76sFZqkWaupV0ZezOmh1LbWtZ61triY5qtR3DVuqyM3TPRrXxNs/5aVqQ+MGT/AJaV5fHeNU0d81bRroydOx6tH4yb/npVqPxg3/PSvKYb5qvR3jV206hyygz9LnrF1hf3dbklYurL8klfMHsnj/jaP93JXz/4wX95JX0R40j+SSvn/wAZR/PJXLW2PSw71PL9QX56z60tQX95We1eLPc9+GxGy0lPpNtZmhHTWqSo2oEyJqSlZaNtKxIlOpu360qrTAGWkp1JtoATd9aa1SU2gBrU1elLT9v1oFcZRUiwtT/If3qxEK09akW3apFtWoAiXpT1qX7K1M8vbQQJRRRVhzCrS03d9aN31pojmRJuqaOSqu760qtW6ZFzShkq5HJWVHJVmGatLkXRrRyVoWcn7yseFt1bGnw7npjO48MyfPHXsXhe62pHXkfhu1b93Xp2jq0SVtT3OStsejQ615SVR1DxYsUf+srk77UGiSuH17XpVr16clY8Wadzsta8bL/z0rz3XvE3n/x1y+oa5LK9ZrTS3FRVqpIlU5Mp69eeeZK8z8QfJ81ejahbtsrz3xNHtjkrzPa3Y3Gx55q0zLXOXF4y1ta41crcN89dMJXR0RjckkvqryXlV23VXkbbW6NowLTXlH2z5Kzd1V9SvPstjI1aHQ4pIzLy4a3u57qOT5/4/wDdqprV4tvYwRySSO9x87/39vpVaxX+0r6PbJvSL55o6qa1cLe6r8v3N/yJXK5P3kZGl4fs21GfzG3+Sv8A6DXaecuqXUEfl7LeL7if36xY4V0i0gj/AOWsu3f5f3KuRzfYJJLhvM81/uRyfwVEexpfsdRDcNZ2k8ccG9/4KzbyTzZ47fy/nb532Vc0O6WXSvM8zen/AI/Ue5ft0cjR7N3/AH3UVNzqoxOo8O2a+X5a/cauu0nT/Nn/ANX8i1heG44okkkrvdFsdkElxJ/wBK8Kq7H2NDujU02Ntnyx7FWrlna/vKhsdz+ZW1Db/ZY4/wCN3rzWdyZa0+1bzPL+4la1nZrbzySfx1Rtd0UkkdaS7qLlXkaEKxbPMm+//cqx5m+fzF+RKrxwqv7xvnetDay+X+7+9TFY0LeZkk/1dWppGuJ/m/1VU4fNV/8AYq9br9qeST+CquNRRpWcbeZ+7j+TZ/y0+5WwvnywR7vIREf76VkzXXkJHHTVa5ur6ONfuf8AjlUjKUWdBbyRefJt8x0q1DGzSfxp8/8AHVU2/wBgb5ZEmfZ/B9ytCONXg+0SffrrijiemxaW6gtf+We9Kkhkgljk/dyb3qvZrBP5fmb/APcStKa627/s9v8AL9ytUuxyy+ZRuLH7ZPH9nR0fZ8/9yrVtoN9dfvv4PubKdNrFzawR7fI31Cuq6vEkErI6QM9aqC7k3qdEvman9kxN5cciTuyUSWrb/LVHRacurXNv+8k/iq7HNPKPM8tNv/j9XyLoc3NPqZjafcmP9yklUZdOu1n8yTfureuNSNsnlqH3/wCx9yqr3l5N5e2eD/gdLliVGpPsY81jO/mR7N8tWLOCT/Vsmxl/v1euNQvoJv8AVwJ/uffp0l9c3EfzRpvpez8x80u34kflt/FvRP8AppUMlmrXfzfc2U24+2NHJ+8T7/3JKj/tBkf998kqp/wCsZcpcU+gM39neZ/GlQ3l99otZI4/uUTXyz/u2+9Wbfbv4fko5uxvGH8xn3UzNHVeT/UeYvl1JqEbW/7zy/kf+5VeO1a6tJ/J/wDIlcTO5Ijmt2ltf7lQzQsrybo5H+Sm27Mv+ukf5avQzbv9Ib7/AP45WSLd6ZkzR+V+7X77f89KLxVWP5vv7KvXH+kfvG+//sVDcL8nzfO+yk4xC5y81uzTyVn30Kr+8/jWt6azWJ//AB+qerQrL5f9/ZUqJucfeSNPJPG3yRNXF6xp6xSfL/FXdahavsk/d1x+rQs0kn99atEVJdjm9rRf6yOpJoVZJJF/+zq19/738VU5o2gk8z+CuyLPOkirM0q+Xu+d1rmfFUMF5H5ix7Liuymh+1RybfkrkfEWkyxSf369Kkonk1keb6ppsF1azxySbJV+eodHhW6gksZI/n+b949bV9pK3X7xfkl/8ceq9jZqk/zfer00zx6g7Sb7yvLs5Ek+y/cesJo1utSnt/kRG3f6yvWdL8M2d1Yx3C7PNi3b0rz/AMbWMH2qe4s/kehsy0exzen3C6c/2WT9+6uyb66TTdSW4n/eSPA6/c/uVycLLE/mTSVvaasurST28ccfm/wVor9DK46+ul/fyfI6v/yzqxotx9qj+y3H+qf/AJZ/x1zesaLLa2klx5+yVH+SOt7TbxksYLj/AIB89CSFytG1rV9Loz3Fnax/6PsXZ5n367z4X6g8T2lxNGjvvWuJ8Uf6Vo8F0uzfs+etr4S3iyzxxySR/fWnRnapqZ1/gP0I8AyRXWmwTR/J8leqaLJuj+avHfhbeNLYwL8mxUr2TSvuV2T3OGN+pvRrTvLoh/1dEkyrWfKbe0Dy6csdR/aFqaOTfWnKyfag0dUbpf3dam2qd1HXPV0RrGV9Dk9SZq5+4kauu1C131g3FjXi1K7izrjSUjFkmas+4uGramtdlZN1DXP9buaRoJGf9obfWha3TLVPyfnqxHHtrCVZs74UrF6S+2x1zutatsjq5fTbI64nXLpv3la0ZNsmfumLrGqb5Kx47jfJVfUpmZ6qwzbJKWI2PWwW6Nz70dZN9HvqRr7bHVGa+Vnrz6cLs9arXlFDYbPfJXRaXpr1n6XtZ67TS7da7uWx5DqubLWm2OyumsbfbVG3VUrSt5K3pju0WpF2JWPftWpJJ+7rFvmrnrs9/BatCWf3xXe+Hf4K89s2+evQPDbf6uurBbizRe4egafHujrWjt6zdLb5K2o6+shsflWJXvDVhp22pFahmrZs4GrGTqS/u68t8YR/JJXqmp/6uvM/F0f7uSuKpudMdjxHxBD+8krlZIa7bxBD+8rnfse56cFoYzkrmbDDXTaDC3mR1XtdJZ66rRdFbzI/3dXczOs8Px/u463Ly33wU3Q9NZErcmsf3FKWxcVqeP8Aiyx/1leN+JrHiSvo7xJo+7zK8l8UaH/rP3dcMzvpng+qWu16wZlrvvEWm+U8lcTeR7XrjvZnRJFOnK1Noqk2Y2LEbVcjqlHVuNq64O5mywtTR9ahWrEa11RWpjJ6FqFavQrVW3WtKGOu2mckz9MmrH1RfkrYasvUl/d15LO88n8ZR/JJXgPjKP8AeSV9EeMI/kkrwXxlD+8krnrbHoYfc8f1KP8AeVlyLXQapD89ZLQ14s1qe9B6FTb9aNv1qytvUn2OsbG1zPZaj8utT7HTo9P30WJMtbXfUi6ez11FjoLTfwV0Vj4PaX/lnUjvY89j0lv+edS/2O1er2/gVm/5Z1abwKyp/q6tJmbqJHjMmmslU5LXbXrGpeEfKT/V1xuqaP5VbeybOZ10ci0dNWOtSSx/eVYtdJaWpdIpVbmTHas1aFrpLNXTaf4bd/8AlnXXaT4R3f8ALOs3Fo1U0efw+HWb/lnVpfDLf8869isfBf8A0zrSTwT/ANM6zsVzo8PXwu//ADzqZfC7f8869u/4Q1V/5Z01vCap/wAs6tJkOaR4fN4dZf8AlnWPeab5Ve4ap4dVE/1dee+INN8rzK6oUrnn1K9jzmaPZVdmrU1CHY9Zcy1o6Rj9Y8yPzKFaq7NTlaqVMHXLG6nK1RrUirWqpGTrsmVquW/zVVhhZq1rOzak0ky41Gy9p9vvrstD03c8dYul2dd94ds/9XWippg6tjqPDei/6uvQrHR/3dZvhmzT5K76xtV8uhR5SHUTVji9W0dvLrzXxFor/vK9+vtPV0rh/EGjq3/LOueviPZIIQUuh4LcaO3mVatdHrtL7R1WSoY7FUryvrjqM6nSUVY4XWNP8pJK8l8XQ7PMr3bxFDtSSvE/Gi/6yuyk7nk1fiPHde/5aVytx98V1mvdK5aX71evT2OiGxXaqU3zVcZaqzLW0Xqboq7ax/FSt/Z0jL9+t7y6r6xbtLp0ix/f2VtdGjWhw3h3UlsIPsv7t7h/3039/wClLpcbS6zJcNHv2u2ysPRbOWw1G/mm+d5f+WkldHY/ukkk+58lclVx5+VHNGPsvfkbWjzLf332i4k2RW7/ADxyVBNrza5rE8ipst/uVzc2oKqfZ45P9/8A262NDha6ngt4YPvvveSlGXcEmd9odr/ovzfuET/virzMs938v3P+elNvpF8iO3j+4u3fUlq2/wAz93s/uVFV+4elRcjrNL8r93GsnyV6RotwjWP+r+T7lea+FY9zySSfcr0vTY/Kg8tfuV87Wl2Ps6P8M3bVlgRPLj+9/wB91uWMLNH5jfOn/j9U9Jt18jzGj+dq2rWFYk8xq4WjpJLe1WX92sckj1cm32sDx/fei181Hk8uOhd3mSfvN6fx0ootMm0uOW48yTzPkT/npW55jzxz/wAG2snT1ZUk/wBr5P8AYrYX/R45I1+/Whctx0cm1PL++9XtLjZPMjj3uiIzvVP7PF/DJsfZ89aFrMsXlxxybP79L/CSy5bzfank/gRP++62tH8qLzJGjfe26s23hiWSTb8+ytRZP3f7uSPeyVtFHPUlHoaFiv2qeSPy9iJWhND5r/6zYi1l2fzfu/M+f+Py6uTKv+rWT7/367LnC0aVrDFF5knmJ/7PU0kkX7v/AFmyq8bQRQSeTsfZ/wA9KbGrS/6z5/7iR/crUwsTSWsF1P5n7zZVy8nXKQq77V/gqv5PlJ80fz/9M6sR6fFevJJ/HVGcuXqyws7RQeW2ydGprNL/AMAqOO3iT/npvWnSTfZ/+em+quYW7Dmvl2SRyR72/wBiqM0avJJt/cbfnoa1ls/9IaTfv/gp0lxtTy2jTY3/AD0+/U3NVH+Ur3GtL/q1j3vWO2vXiv8ANJvRKvSbovMkj8v/AIHWfdSfvJP3aI7/APfFZymzrpwh2uTQ6o088kkkn/AKdeTSt5m2T+Cs9pFn/eSfI6pUclxs/wCWdYTmbOlpojQjvm8uP/VvtSnXV0rfvPk3/wDjlY8MK/6xZEdKjuI1RPM8z56zc0P2fmTXkjI/lyeY6fwVH5e7zPLk2f8ATOqKs0s8cjSPvX/npUi/6VP8skibawvbY35CxJbqnmfxvTdqpHHTdv2Wf5ZN6N9+pLeRXeeNv9V/4/VcvclsPJVY/M++lR3G2V5JI4/kqZfK2SR1Dbw+V5m6T5Kliv3Mu6jZ3kkb5Kz9SjVIPMX562riNX8z+/WPfbbeOSOpLTOT1aRkjkrl7633P5ldVffNJJurHuFiX733XphKRxsiy759v3KJtrJ5kke9F/5Z1Y/1V1P+8+TfVOTzZ55PL+5/t12w3OCoiOO3+0JJt+RK5/XLdrXzNvmOv8f9+uk+az8zdJ96qt5Czf66P71ejTR5FVnnLLBPdSRzfc2f8s/v1m28KwSSR+XI/wA/yV1HijRXignurWT97F/6DWPod015JHtjR674M8iexa8P619i1X7PJ/x77K4XxdcLFrl3/dd/k/3a6q60+W48+4h/vt/wCuX8WaSt/YyXkPyXEX361lLuYRVzh76aWykg3Sb7SV2re0u6bTr6C48z71c3dXTXtjJHNH8/8FaVn+9023kXzHuF/gjqk+4NR6HWXlxZ6to2pR7NmoRbXSsfw7cSz/8AEtvP3P8AGlM+0LdX32iP9wnk7HrNmknvXjuPueU9a2W76kLmPQVvn+wz2rfO6fIlTfD2T+zfEccP30leuPs7xvPj8z50rpNL8+w1WDVI/uI67KmK/eGcr8h+gnwfmaK0g3SfwV79o81fPfwbvItS8I2GoL990+evetDb5K7ZbnCjpmuNqVk32reVTry68qOuL1rVNr0IiWx0ketfvK3NP1Dza8nt9W3T122g3m+t7HMd5DJujqOZahs5N6VYm61yV1odlJmPeLWPdKqVrX0lc3qV1tr5XELU9mmyjfTKtc3eXi1Jq2oVyt5qDs9cKgdiZuR3SvWhG25K5WzumaSugs5N8dTONjqjsQ6ku5K4vWId1d1eR7465nVLeuzDvU5am553qFrWPN8ldZqlvtrldQ+WrxGx7GB2uZ91dbazWvPnp15NWa0n7yssPDU6MZJJHWaPqGyu40vVl8uvJ7O42V0mm6k1eo6NzyIVI3PVLfUt1a1nNvrhdHumlrvNHt99aU6DWpdTER6F7b+7rNvo66b7H+7rF1K3215uLjynt5bWu0Zdqv7yu68Nt/q64a3Xa9dv4c/gq8A/esejmWtNno2myfJWtHNWHp/+rrUTtX2lLZH5Ji9JsuLNTvOqjvqRZK6nBWPN5miO+bfHXnvipd6SV6DdfcrhPEy/6yuJxvI25rRPIdat98lUbPTfNkrc1aP9/Umk26+ZXZCjoeXOs09C1pPh/f8A8s67LS/De3/lnUmh2a/JXbafZrmuWcLHXTnzIp6fo/lVebT/AN3WtDbrUjR1i46HamcLrGj7o68v8WaGqxyV7pqUa+XXl/jJV2SVx1EddPc+ZfGVj5TyV5Xqi7Xr2bx5/rJK8Z1pv3lcDO210ZLNTVao5Gpd31qjOxZjarUbVnrJViOStoOzMJx0NKFqvQ9Ky4WrSt2r0Kepxz3NK3WtCFaz4elaEPSvQjscrP0uas3UF+StMjNUL5f3deMeiea+LI/kkrwvxlD+8kr3zxVH+7krxHxhH88lY1Njto7nj+qW/wC8rJa1rpNUh+es3y68ia1PZg9CjHa1YWzq5DDVpYawsdFzL+x1esdP3SVY8utDS4/npNBzWOk8O+H1l8v93XpGi+E1eOP93WH4ThX93XrWg2q7I61p07nHVqtGXa+EV/551JceFVWP/V13lvar5dNurVdld8KK3POnVbPFfEXhtUjk/d15P4k0HbJJ+7r6S8QaerJJXlfiTR/9ZVSlGBgpM8Rk0f563NH0Hd/BW1caXtkra0WxXfXMpqTNOdom0fw2v/POu00nw+q/8s6dpdqvl11FjCtTKKaNYVncLPRVX/lnVz+y1WtK1jqw0dc/Kjp5mc/JpqVn3VmqV000dY98taRSuTKTscTrluvlyV5P4qj2eZXsWuR/JJXkfi6P/WV6dOKPJrN7nleqfLJWDM1bGtNseubuJqqUUiIthI1SQrVPzN9XLf56yjuavQuxx76nht99EK1et4/nrWWiuYX1Lmn6furprPSaq6Pb7q7CztV8uvAr4hxna561JXiU7Gx2V2nh+PY8dYscO2uk0Vfnjr08LUc4nLU0Z6N4dX/V13Fm3yVxOgV21n/q67GQTTfMlczrUPyV1D/6sVz+sL+7r5vHuyZ20NzzvVIf3lZLLW5qy/PWLJXz9GT5jvnscv4k/wBRJXhvjPq9e5eIvuSV4f40X95JX01GWiPDqfEePa7/AMtK5G6ba9dhry/6yuNvPv17FI3hsVJJKrySU6Rqrs1diR0QWpJ51R3100VrJUW6qmsSbNOk/wBytOVGrVkcLatLe307eZvRavX15EsHy/J8lVdJVbWxkm/5ayvsqvfTL9lj3fcab564pL95KxzSSbIbGNXvo5JPuJ89d5pd99g8y4jjTzZU/wDHa4u323l1H/c/2P7tdVpcPn30ca/cV97/AN/bVJMlJHoWmyRQaVHcTSfvZf4Hp1rIs/mSfx/3K5uSZp7qT93sT7if41vaPuSCSP771lWPTw99LnWeHZG8vy1+Tc9enaHGzV5fYzMnkf3kr1XwrtuNn+zXz1fyPraDO5+zskcEa/w7d8lajRrsqrbrvSPb89WLiRfI+WuO51+8SfapYo5I4/vtVqGFV/13yVnxxr+7j3/PWlIyp+78ze9DLV+hpQrFL+7j+4lWJLeWef5vuVVjbb5e37laEm393G0lP0M+ZAqrF5n9ytCxs/tj/wBxKorbrLP833ErUtbeVZP9irVjXm7Ghb2qrJ8vyJVqSaJJPL8v5P8Ax+odypHHuqbyVl+99ytYxRyyfctLJBFB5iyPvq5ZzQN+7WP53/56Vmx26tP8v3K0P3UVbRM2jWh8iLzP3e//AK51YhkX/ln5iPWPp8zbPLaPy3/v1eWRXn+WT562jJHPKDZoTSSr92T7/wD33TY2l3/vPMRP+mdN2t5f7z76/wDfdO3Mz/7Cp/HV3Oe1tixHdsnmRr5ez+/Vj7Uy/wCrj3v/ALf3Ky/tX+s8mP5KmmvP73/kOi4pQLDagyvJu2Vl3VxFcSf7f/jlQ3lxtn8tY/kb/lo9VZJmSPy/L+eolIqFMsTLA/3pPk/6Z1V1FrRPL2xvtT+/9+qKybZPm+5TpmW4j+Xf/wBtKxlI6lCXcbcXEF1JHHHHPsWo9sXl/wDLR99TbVWPy1k8t6k+zsnmVnJG6fYp7YrX70ciJQ1vEyfLv2U5oftT/N86VItrtT/YrGxbfcoyW8UX/LOpo12QeZ5fz1YkVbpPl++lO/s9kSjk7EufcpyKrR/L9+q8dvtgkk+5/frSkh+zx/6v5KrzbdnzR0MlSK7bnj8xabtlX95/BRMzL5e2nRq2/wCasyivcbm8z7lZOpbWgeta62+ZJH/HWPqki/w1IJnJ6orIklYs0iy/8s/krc1RWaOSseSHZ+8b7lbIsw7iOCKSST77/wDjlV7iRV/dtHs3Vcuo4njk/efPVPUrffax/wAeyt4PoctSJk6tNBb+Xu8x0rL1LWmby90m+3T7laGoLF/y0rmd1tdPPbrJ8jbq9WjI8HEU0OvpvP8AL8uT5Njb0/v1yM3/ABT+o+Yv/HvLuqbULprD939x1rnfFUi39p9ohkk3p/yzr0I+R4rjbc6aHVIr21kkX77ffSOuJ1ppYp/MWT7r/Oj1c8I+JIreT95HvdKPFUcGo2sl9DJ82/8AepW0jJHn+qQta30nl/OjfPWlY69Fo0Mcixx/Pu3+ZWLqF01u/wDsf89Kjt44rqDy5Pv0rjNz7ZFcWsm7+Lc/7ur1jeW1x4ckt/uXC1yc1w2mz/Z2k+RqnuLyD7DBHa+Zv3tvprlItI11bykjk8zf/wBc69I8BqureXDJ8/8AcryXR9z/ALv7m7dvr3r4C+H21TxHGq/6la0gnYiTPrT9n/T57Wx8mT5In+5HX0Vo8mz5f7teU+AfDraXPHt/gr1qOHb81dN2cjRHrF95Udeb65q37yuq8TXWxJK8p1zUP3lQmZtaG1Y6lvkr0Tw3ef6uvE9P1D569E8M6p/q66Y7HMz2rTbjclXpJP3dcno+pb463lut8dRW2OiluUdSauR1RmeuuvPmrn7yz3V8hiZWke7RWhwuoQs9Yc1izPXoU2k7qqtov/TOuSMjujZHH2OnstdFZ2rVpR6Ps/5Z1ehs9lTJcxsppGXJZ76x9Q0vfXcLZ1XvNP3pW1PQ5pO7PG9c03ZXnetR7fMr3DxJpu2N68f8UW+zzKubuevhXZHA3knz1TVt1Tah/rKqxtXqYWmcOPqvoXrda3NP/wBZWLbtW5pu3zK9pUj5x1mjuvDcO5469Y8O2f7uOvMfC6/PHXsXhuP5I629nZGXtbs1Gs/krmdYt9td1JH+4rk9cjr5bHqx9dlM9Ucgi/vq7Pw39+uS2/vq63w//BWOB+Kx9Lj3ekehab/q461NtZemt+7rS3+9fa0dj8nxnxjW60K1NZqFr0DyeoXH3BXE+Jv9XJXcS/6uuJ8TL8klcr+I2+weX6s37+naTJ+8qPWv9e9V9Nk+evSp/CeJVfvHp2g3H+rrttPuK810OZv3ddtpczGuGtud9B6HWRyU6Rqq2rbkqw3+rrjex3w3MfVG/d15X40k/dyV6hqzfJXlfjT7j1w1Ed1M+e/HTfPJXjus/fkr2Dxx/rJK8f1n78lcDWp6C2MOTrTKnZaay0CE3VPG1QbaljWnDcxlsadv0rTt6zLfpWtb9a9OkedPc0LersdUrerq16EWcjP0zPSs6++5Wk/es+8+5Xlnoo4PxMv7uSvE/F0fzyV7h4kX5JK8Z8XR/wCsrCZ20tzyXVI/nrJ8ut7VI/nrL8uvGnuezDYbDHV5YaLeGtKO1rnbOgyZI6uab9+pLi3p1jHsegD0rwl/BXr3h3/VpXkPhFfuV7B4fX93HXbRPPro6y3+4aLhadar8lSTLXejypbnL6tDuSvO/EFn/rK9O1SOuB8QR/6yvJxUmi4HmOoWu16m0ldslTaovz1HprfvKwoS1CZ2ml/6uuisa5nS2rpLFq9N7GdPc6K1q5tqjatVzfXGz0lsVbhax75a2JmrLvK0juTLY4/Wo/kkryXxhH/rK9i1pfkkryfxhH/rK9SkeXWPEfES/PJXI3TfPXaeJF/eSVxt0vz1nVZNJEMbVo2vSsyPrWna9KxpvqdMtjVh6VoW/wDrKz4elXrf79dVT4Tm+0ddoddtZr8lcPobV21i37uvjsV8Z61L4S4tb2kf6ysFa3tHb95XsYB+6clXc9I8P/wV3FivyVwvh9vuV3Fi37uvXZii1Itc/rC/JW9I3yVh6t9ySvncwWlzvobnn+sL+8rBm6V0WsL89c/MtfM0PiPRlscv4iX5JK8V8ZR/6yvbvEC/JJXjPjKP/WV9FTPEq/EeL+II/wB5JXD3y/PXfeIl+eSuD1Bf3le5QehpDYyZOlV5OlXZKrSLXoHVFlaqeufJp0jf7FX2WobyH7RayLWxctjz21uGkgkVqq6ozRRwbf4n/wCWlXJLf7LfSR/7FVLiNvLjkk+d1euF/H/WxyWLvh9fsc89xJHvRIWroPDc32exkum+R55v/Ha5VWaLSpP3n+tet7zmt9DsNv36IiUZdTsFul1GfzGj/gVE2V0emfvUk2/JXHeGbhZfM8z76pXbaTIsv7v/AMiVzVpHr4WNzoLOTdPHuj+TZXpXge4i+1fN9yvO9v7+Db8iV6F4PWJPM/vvXj1EfT4ZrqerWN1tST93sT/x+nM0Tp/t1m6TcNcSSbvuRfJW9JCjR/LH89eejvlIz7ddske6P560I42Sf5Y/kqurKjx+Z89aljJveT938lXYjn7FzyW2fLWhY6e1xJ5jSfJVNYWl/dr9x61tPja3/d+X8lWo9yS1a2sST/6utBlaL7v3Kkt9sUH+3V6OFZU/1fyVfJ2Jcu5nxqssfzfc/wButS1tVWDy/M+R0pzWMTR/7C1ehsWeD5Y9iVuo9yJSRVa3ZPvfcoWP9/8A7FWprXb+8aT5Km8uOXy/3dPlI5irHI37zbH89WLePcn+r2P/AB1I0Lfw/coj2o8ka799WK5cWT95HTZtzeZt+5UlvHLF+8apLibZB8336DmZXZli8v8Auf8ATOmzMqfvF+5Tflb71Rs3mpJtpXNCvdN/y0X56qyM2/5qtTNtSPb9+nW8bP5m779QikV1tVlTzJI6bJar5f7v5K1ls1apljWJ/wC/SUA5+hgtpq3En/LSP/bq8tj/AMDetRrPzfLkWpIbNlnkjarVITqmP9haLzNseynSWu/93/B/0zra+yweXJG2/fVWSPb5m2P5KfsyFWMf7G0T/L9z/wAfqa4s28v/AFlXGjZ6juIf3n+xWXswcu5h3UjJ5n7t9lU1uFZK0r5Zf3m2sG8VovM/vtWTR000TMy06RV/1i/frNWRk/3Kd5m2R/771lbuauPYL5VdPM/jrn9QmXzP9mt662t+7b79c7rFrs+7WdhJ9zJvNzxyfu6z5v3sclaHnNL5kcn3Kz2j/uybErWw2Y95Cv8AwOs26jbyH3R7HrS1JW3/AOs/jqnJMzRybo/kosZXMXUo1+yfwb1rzvxFcLa3cki/IlekXS798a/x15z4utUs55LeT54nSvWw701PKrx1uc3qm2/g8zzN9Ya3kFvBJu+dKtWd5FavPbzfcb7nmVyOsXjQarPHDH8jV6qPAmitJqTLqvyx7EroI9SVrGSOSP5Hrkr6FrXy5G+5Wlb6lFKklm0e99m9K3iuiOOa3uZutWKxJ+7+5vrLjVbf95/GlXrq+adPLX5/KeqF0u/955e96zsMXxEy3lrHeRps2ffqPT7iJIJP3nzpUdvcS3EEkf3N9Rw28VrBJtj+amkBsaLdL/aUcjfcZ6+qv2fbhf8AhMY412J5qV8r+GbeC8tPLbf5qPX1h8BdLiutVsLiH+DbvrqpP3kclXbQ+4PDdi0Dx7a77y98FYPhu3V7WBl/jSuuW1+SrkYHnfiqNvLkryHXrdt9fQGvaP8AaErz/VPCfmv/AKusbl2ueV2dvKr13Hh/cnl1et/B7LJ/q66LTfDLRf8ALOumMnYxcEa2i3DV1VrMzJWTp+jtFW9b2e2oqP3RxhZg3z1Xki31eaOoWXFfL4n4j2qOyKf2VPemta1eVaGWuKK1OjmZkyQqlV2bZVy8bbWLcTVqkK5rQyVJIu+Osm1uK1lbcldEVoZXszj/ABND+7krxXxhD88le7eIo/kkrxfxhH/rKxnoz3cJqjx/VI/nrNX5K3NWj/eVistezhZJJHJjad0WIZtlbWm3H7yufjWtSx3b69uEkfNypSuepeFbr5469m8L3HyR14L4Zm2yR17B4XvPkjre6sc/s5HpHmb4K5nWq2IbjdBWLrDV8rmKPqcr0kjln/1hrp/D/wDrK5mT79dJoX+sFcGB+JH1mL/hHoWmt8ladZWmf6utZVr7mjsfl2NXvMjbpTlp22nRx16CPHejGy/6uuN8SL8kldtMv7uuL8SL8klczfvGn2DynXF/eVV01fnq1rjfvKr6XN89enSV4nz1fSR3mg2/+rrutNt/3dcf4dZf3dd5p7L5dcdaOp3UJXRpW8eyOpm/1dEbLRJJXBLY9SG5i6ovyV5b4yj/AHcleragy+XXm/i5V8uSuKZ6FM+bfHUfzyV45rH33r2/x9H/AKyvEdcX55K86W56K2MSiomb56crUGcnZjttTR9KhWpo+lXFamLZeh6VrW7VlW/StO3r0aRxzRqW9Xo6oW9X4elejFHFLQ/TJ+9Ubr/V1eeqd0teWzujscT4iX93JXjvi6P/AFle0eIF+SSvH/Fy/wCsrmqnbSeqPJ9Uj+esvya3NU/1lZarXi1ex7lPUsWcNa0cPyVTs1rYjX5K429TuijLvIaq2q/vK0rxao2//HwaslnoHhL+CvZPDq/u468Z8Jt+8jr2bw23yR12UmeXWOut1+SpplptrUkv3a9NbHlPc5/VFrgfEC/6yvQtUWuB8QR/frycUtGVDc811b79U7GT95WhrS/PWXa/6yuOhuVUOy0uSuosWrk9JrqtP617D+EwhudFa96tM1VbOrD965ZHorYhkas+8rQkrPvKqO45bHM6x9yvKfGC/wCsr1bWPuV5b4uX/WV6lM8yseJ+JF/eSVxN59+u68SL+8krh7xf3lKsRSK8fStO171mR9K0reuanudEtjSharlu3z1mxtVq3k/eV01H7py7yOy0Vv8AV13Wn/crgdBau+03/V18fi3757FJe6Xlra0dvnrGrV0lvnr1cD8JyVtz0jw+3+rruLNvkrg/D7f6uu6sfuV7ZzlxqydU6VrNWXqS187mHws76G5wusLXOzLXTawv7yufkjr5Oi7TPSlsc3rkO+OSvG/Glv8A6yvdNWt98FeR+NrP/WV9DTkeLW0Z4D4kj+eSuB1Jfnr0zxRb7XkrznVI/wB5XtYZjpmE3SoWqeZaryda9hbHXEhahfmoaiPpVm1zjvEUflX0jf3krmri4drWeNvvrXbeKrXb5dx/drgbpfnfb/HXI1yzujnk9TTm2xabaRt/v1bhmafSvL/gim3/AO3tqHUplntLSP7m2Gm6SrLPJbr990pc3YhLsdVoNx5UEe377V6FpcP7uPd9yvONF/1/ltH8/wBx69D0ttsEdc8+p6uGl3OmtWZp49v3ErtvC8jLPHJ5nyVx2n7ZZ/M+4myul8MzKk/y/PXmVV7h71KR65ptx5Uflr/FXULeKlrJ/c2VwdjeM/kRt9//AKZ11EMbP5cbfx151ux6nKSMzN/sf3K0rHd5Em779U5Ldm/3FqTT1aeeSNZI9ldEYmTfY6ax82Ly90lalnI1w8n3/lrJtZGXzN33FrQs5pX/AHn3Eq4xj1FY6LT7X7R9779bDNtTy446q2bfY7WOST77/cSpoWeX93D87v8AfrblRjJlrT7dmnkkb7tbkkP7j/lp9ys+G3a1j+X53roo1XZHG332T/gFawXQ5aszNhtYrqP959xKsXVmqp+7jq1Jb/P+7+4tJfSRpCm352rX2bMPadClJasieZ8nzfwVH9jVH8z7j1oRxy+X82xNyVXms2Wf/Wb0qOQ1U5Dlj2QSbpKo3UKsn+5W5MqxRpHJH87/AHKx9Y3Rfd+ffUSiTTqfvNDJW3laT/Yq1DG0Ucm7ZUkNnL5fzR7P9irkUDSv5fl7EWslGS3OpyRlyWrPP/wCrC2vyfL9+ppPnupK1re383zNvyJWkafYydUzfLXzPL/jrQhsVf8A1kfz1r2enLFB5ip96kaNvk+T/wCIrsjROJ4i+xktYqr/ALv+Cho/NTzPuPWpc2NU1j3fu2qZQY1UuUZrdov3n3/+udQ3nmLHHJ5e9WStrayx+W33NlV2h/cfLJ8lLlKVS25gxszfdqG6aXe+779alxaqm/b5iJVXyW3/ALyPzNyffrGSN+ZGPcSNF/rJN6Vl3EcSeZu+dGq9fWuyeTdVHWIWVPlrmavudMHHoY81vteST7iVTuplif8A1m91qS4adY5I2+eseab9/JH/AB1zNHY/Nl6S8Xy/Mb771m3kyv8AvPM+enSQ/vJP491U9Qhb+GP56lx7EWKdxt8zzKy7pmef5fnSnX1w0X+sqr52z94v36pKxDKt181ZszKiSfu/nrUvI/NSSSse4uPK8z9381K5m2Z/ltLPJurkfGmltL92uyX5fMkX79V5rP7fayRyfO/zV6FE5qqPnfXoViu/LaPZWB4gmaL94sfz/wB+uz8daXJZX0m6P50euL1Jmnj+b/VNXpxl2Pm667mbDJ9vT95J8lZvnNYaz+7k+So/MawvvLb7n8FQ6s32W+8xfnSWt1/dOOTJlkWXVZ9seyKWnWMi3jzx+ZsdKkbavkSfx/fSqKyNFqvmL/v07SIRPCq+ZJ/BUs1vuf8AuVJIvmySSLH9+rULLL+7qk+4zQ8Bwr9u8tv46+3P2a/C8qwSMscbxf8APSvkXwLpbXWsQNHH87Psr9NP2dfBsWh+HJI5o/nlRXrroxepwVZKE9D1Lwfbt9hjVv4a7a3t/krH0O18r5a6SGOtWZXKNxp6y1lzeH1b/lnXVeWtN8oVPKO5yq+HVX/lnVqHRVT/AJZ10XkpTvL+tVYVzHj01EpzW+ytUpkVBMtZ1PhNIvUx546ovWldLWa9fO4nc9akxB0pX70g6Ur15sdzZmTqHSudumror6sG4X95WyEOsa3oV+SsWxX95W9CvyV1w2MHuc74iX93JXjPjCP/AFle3eIF/dyV4/4sh3eZXLWfKz6HAq9keO6tD89ZP2X611WpWf7yqMdjTo4hR6nuvAOr0MuGx31qWen1pW9jWpb2dd0cYkT/AGOn0LGh2+ySOvTvDbbdlcPptvskrttD+Su2njOZHnV8rUFc7y1m/d1l6tJVq3k+SsvVpK4cY+dXMMJR5KljHZv3ldJoLfOlcj5n7+uq8Pt+8jrlwStNHv4qP7o9G0n/AFdbSrWLpH3K3o6+1ovQ/LcduG2nKtNZttHmfWu1aniN2Y24X93XF+Jv9XJXaTNvjrjfEy/JJXO/iNH8J474iba9ZOn3myetjxNH88lczCrK9evR+E+exCvI9O8P6pt8uu40/Wl8uvHdNumiroLPVmWuetJXOvDqyPXLfVkeppNSXy689sdWZ61G1BtlcEtj1IbmpqmsKiV5v4s1pdklXtc1RkSvL/E2rM3mVwzO+mcT421Dzd9eO65JveSu+8TXTS+ZXm+qN89eTUPShsZMjUK1NZqFqIsTLC1JH1qFakjauiO5nLY0Ldq1LfrWTb1r2vSvQpnDPTQ1Ler8K1Rte9aUK16VPU4aj6H6XP3qrcdKtP3qrcdK8pnoI5PxAvySV474uX79eya8vySV5D4sj/1lck9rHXR3PJ9WX95WWn+sra1aP56yVWvFq7s92lsaFitbEa/u6y7Fa2o1/d1xS3O6Gxm3y1mw/wCvrYvo6yVX95WkdiZHceFW/eR17N4bb5I68X8LffSvZPDLfu467aO55tXZnd2v3Klk+5Vey+4KtN1r1UtDyZbmLqS1wfiCOvQNQX5K4XXl/wBZXl4vYcNzzHXF/eVj2/8ArK3NcX56w4f9ZXnYd6lVNjqdJrrdP61yektXVae1e59k5YbnTWdWttUbNqvbq5Zbnpx2K8y1l3la03Ssm8ojuNnN6r9yvMfFi/6yvUNUX5K838WR/u5K9KmebWPEfEy/vJK4W8X569A8TR/vHrg7xf3lFUypsoxrV6361U21bh61jT3Oib0LStVi3b56qrVi3b561qfCYx3Oy0D/AFkdehaX/q6858PtXo2kt8lfI4v4j16Xwl5q0tLb95WfJV7TW+evSwGsUcdU9E8Ot/q677T/ALlee+HW/wBXXoWm/wCrr3jnLzVm6gvyVqbaz9QX93Xz+YL3GdtDc4fWF+esPb+8rotYWsNV+evjIO0z1ZfCU7633wV5b42sfkkr2SaHfHXnfjKz/dyV7dN2PGxG58y+LrXa8leV6xH89e1eNrXY8lePa5HsevoMKzKm9TlJl+eqsnWrlwvz1Tk617cdjtT0IWWnR01qFatQvcx/FistjIy1535kq/vGj/jr0jxZu/sqTbXnNvbyfZJJJPnRfnrnmtTKopKOhamZvPgj/g+/Vqzb7PPJJ/q9lQXG538xf4UWnwsqweXJ9+V6zjyjN7w7db/3jff316Jo7M33vuV574Zh2eZu+5XeaWrRSR/vPnrCou534fodhG3lSR7pPkre8KyN9qk2/crm5N2zy2j2PW94VWVbvy/MrhqR9w9ulP39z1LRfmn8ySTf8n8FdpY3GxPl+/8A9NK4/wAP2beZ5n8FbE15J5/2eH7i/wDLSuFR7npuXmbUl55s/lr9/wD6Z1rWqra+XJ5ex/8Abrm9L2+Z5n35f9j79dZpumr88km93/26uxHOjQ09ftr/ANxP+mldRYwwNJHH5fyL/crm9zRPHH/BW5Zxta2MknmRo/8A00+/WkYswnX6XNqTbdT/ACyfJ/BWtYrFF+837HSvLdU8VLYSfLJ86/8AfFVYfH1zPaSSLB8n8Hl1vy9zH20uh7pHqETfu/3ez/npWhDeRfPt+4yf6yvnW18UXkU8m7z9mz+D+Cuw8P8AjLzbTy2n2Ovz/P8AcrQylE9kt7hv+PdZE+aia1ZZ5NvzvXn+n+Mop502yf6RXRWviJr/AM+P/USxff8AMq79zL3uiOiaTzfL2/cq1HaxTpJt/hrBsdY3v5c3yP8A89K0prprKf8A6ZNWkXEJX6GlJbr+7kb+FKx7xlso/M+/L/BVzUtUWK0kk/jrBmuGvJPL/wBj/WSVlVcQop9S1Dp8jfvPMd5W+/8A3K1Le3jT739yqMN95Gmz7ZPnT79XpLiJrVJF2fc31moR6lznLqYrRr/aXzfP89ddHHHFB5jfc2VysLbbqST+JtyVqf2sstrBG3yO/wAnl1tSa6kVb2ii5Z6t5skkMfz/AD1tRr5//Afv764fVtWXREgjjkRGf77/AMdai+IFaxjk3/63/vuuqE11OSpT/lNi62p/uVn+XF58kiyVi6l4gs7V/wB5Pv8A9iP79U7zxhplvH8sex//AB+iUuw48x0FxIvlyVnyXSxQSbZK4vUPG0UT/u97p/00rNm8VNOn2iGSP/bSsToijvri+XyP9ZWbdXzsnmL/AN+64248bK3lx/8AouobjxNBLB5bT7Jf+mdYuPkNzj1N7XNU8qTzF/4HWffaostoki/Oi1RsdQtr+CSNpEd/9uiHyEkkjX5E/wCeb1hNdDWNSJDdapsn/eQfJ/z0rFuoYriSSRZPnetLUt08n/PBFqjHata3f+sjdH+5XM6cmdUavYp/avsv7tvkf+CnSXTXSfNH89O1htkn7yPY1VZJvI8uNfnelyS6m0asepn65ZqySSLHXL7vKkkjauuuJtjxxyfPvrndetWS7kkX/wAh1PIinMo3kiokf7usu4bzfMkWPZWlJtf/AJafPVNoW8z5aXIZ88TPZm3vJUlhcMjyUXUP2f70f3qjt490/wA3yLW1O/Qc+U4n4oaC17BJcQx/PXz/AHUzpJJH/cf/AIBX1h4ss1/s2Tb8/wAjV80eNNLfS9Skk8v91LXq0vM8GucRqytcP9o/jWqN1GssccjSfOtbUiq33vuNWRJGzzz2/wB+um19jyvQqbpXdP40WrFwsr3cm37ny0ixtE8ci/OjUm6W6neRfkR62k5GKZrW6rPaR1o6bGsU8cfl/PWJp82yfy/466zRbfzZI5P40oLPWvg34d/tLX7RZPk/fL/6FX6jeDdLg03ToIbeP5Ni18G/s2+G21fXI7ySPYiOtfoR4ft1igRV+5Xp0v4aPDq/xnbY3tPhrWjXZVOzjq7USNkFFFKvWpQxydqfTKfV2Exj96rz9DVpulV7jrWdRaFQ3Mm4rNm61qXHSs2Za+dxOjZ7FJkQ6Ur96QdKe3SvKjudDMu8WsW4jrevKx7jrWyER2a/PW5b/crFt/8AWVuWq/u67qexhPcx9cX5JK8l8UR/6yvYNaj/AHdeV+KIf9ZXm4vQ+pyn3pI8v1CH95VWOGtjUIf3lU4468X2h+o4ejHlTJLe3rSht6jtY61LeGs3WYVEo6E1nDXWaPHWHZw11Gkw162EqttHzOOmuU6C3X93WVq1btvD8lZOrQ179SPuny2HkvaHK/8ALSuo8Pt89c20Pz103h9dr1lh1aR7uK/hHpGkf6uugVq53R/uVvK3yV9VQ2PynH/ExszVGrU6SmrXpLY8CT1JJP8AV1y/iJfkkrqG+5XN+IF+SSuWe5uvhPI/EEO96wbex3SV1GvL+8rP0+HfJXpUn7p4df4iSz0tvLrSj0tlre0nT1aOt6PR1euGs3c7KD0OXsbFlrY+ytsrah0fZV7+zfkrnex3Rep5nr1izpXmfiLS2/eV9Balou9K4PxB4d+ST93XBNno0z5n8Saey76811iHa9fQHjLR/K8yvE/Elv5TyV5lRnpw2ONk6URtRcL89MXpWSBosq1SR1EvSp41rqhuc89C9b1qWvWs2Fa0rXrXo0zgmbFnWtbx1m2K10Fnb7q9WmrnnVHY/RputQXHQVO3WoZq8RnqnL64vySV5P4sj/1leuawvySV5b4qj/1lYT2OqlueR6xH89Y/l/vK6LVo/wB5JWSsPz14lXdn0FFaEljHW5Cv7us+zhrYjj+SvPZ3mXfLWL/y3rc1L7lYLN+8raJEtjtPC7fvI69i8Mt8kdeL+F2+eOvZPC7fu467qO55VfZnoFl9wVaf/V1Ts2+SrdeqtjyZbmZqH+rrh9eWu41D/V1xOvf8ta8vF7FR3PMde/1lc/H/AKwV0mvL/rK5tf8AWV5ND4x1NjqNJauqsWrj9JauqsWr318Jyx3Oms2rQ31m2LVfrB7now2GSNVG6Wrj1VuFoW5TOf1KP5K878VQ/JJXpWof6uvPfFC/u5K9GkefWPD/ABRD88lcJeW/z16T4kj+eSuJvLf95Ws1c5Ys51odtOjWr00NQ+XsrCKsaykmhtTwffqOnQ9aqp8IobnX+H2/eV6NpLfu68z0Fv3kdekaK3yV8fi/iZ7NL4TYkq1p/wDrKqt1qxYt89d+X7I5Kqsz0Lw63+rr0bS/9XXmvh1v9XXo2jt8lfR20OdG1trP1BfkrSXrVHUP9XXh49Xizto6HD6wtYKf6yui1pa53+OviUrTPVfwl7bvjrh/GEP7iSu6j+ZK5PxZDugkr1aZ42I3Pmvx5b/vJK8R8QR/PJX0B4+t/wDWV4T4kj+eSvocKccHqcRdffqhI1aN4v7ys6Ra96Ox6UdiFmpqtStTFatkdCRT8RfNpU/+5XnjM0tpJGv3K9B15WbTp1X+5Xlmi3W7UpLeb+GonBtaHLUumbP2eVYI/wC4z7Ke0n/Eyj2x70qJfNiSSRvufNsqxoMLeZ/tpueuSJETq9FjVv3jR7ErqdHZUu49snz7K5u12p+7b+P5/wDgVdB4dVVn/effp1F2OmlLudV+9vP3n3Girs/A+n+bJJJ99/v1xEMi+Z5a/fdK9G8Mwra2PlxyfvWrkqI9ajLsegR3C29r8smx6LVZ9Un/ANXsSuXXUFWeO1t/Mnl/jk/grovCsNzdaj+8k/dRff8A7lcfL5HWuc7jRbdV8ySTy08r+59+t6O8llj/AHMkaRNuT95XHyXzW/nxrHHs3/O/8dSXHjSxt0jt4fuRffnk+5VezM/aPqdVDdLE/ltJG8q/98Vh+KvGV8kn2e3kgn+T+D7lcTqHiqC/1Hy9Pnd0+bfsp0ceoJA/k2Enzv8Ax/fql5Eck59Bs3ia8bzI5PLdP+eaffq9pupXMUcn+sgtG/77rD8SfbPsMfk2nkP/AB/J871xd83iNE8tYJ9n8FWiFTn0R6Y3iyWBPLhnd0+bfU3h/wARRXU8kdxOm3/x+vH116+sI/LmjdHqbQ9WvPtXmLH/AN/KZvGE+qPbv+Es+y6j5nmOn/odegaL4ie/eO8hnke4T/ln/G9eM2esS6tayRyWkc6bPvx/fStrwrdT6XfJcNPvi+55affrO5qj6G0vVG1GD7Qsn/AP40rrrG6lv9K8tf8AWrXkui3kVu/2q3k3xS/frvre6/s2D7dDJvi/jjq6bCoux0U1w39nPHNsd3Sudm1JoPL8z7iU6O4/tLQ5LjzPvO3++lc/9uWd5LdpN77KwqvsaUodzqrrUlbTZ9se9JauW82/Q4I1/wBa6Vx+g3kt089jN9+J96V0Wm3DXFrPG3ySxOybP46UWaThqWLO4ZfM86T51+5WhHfRJJHcN5e9Eb5Kxbxd88cix7Nn/PSrl40VrJBJ5fzulXFnLJHG6xeT/wBpX9xcfP8AJ+5jq9qHiaezsYP3f/LH7kf36p+JLhredP3e95fvyf7Ncn4m1qWCCSNY3T/ppJ9yqi+45cvu2G61q090klxeTx6cn8CJ/ra4fUPHEWneZJ5jzun9999cv4gs7y8vpLi61bZEtcLqC3Ms8lvpc8907v8A6zZvqnIapPoetSfESe/sf3nlwP8A+P7azZPiFbJBJZrPsuH+5JXC2/gvxYyRx/ZJN0v/AD0+/Wxb/CXxQ8n+lR2v/A/v1al2IeGl9p2+Zqf8JZBb/wDL9vuP49lXLfVJ5f8Aj33u/wDHJJTtN+Bfm2k9xcX/AJFwv/PP5Era8P8AgufQZ/3mpQTp/H5laxM3RT+1cNL1KxurTzIb+dNQXdv/ALlaFj4mvvMjt5JPnb7kj/frptN8H6RdR+Y08CPv/wCWdb3/AAq3Srr94u/f/BUSUuhnL2cFeTMVfEDeZHb3UG9P78dZ+vK2lyfbLPzJ0+/5cnz16VpHwI1/UdOjurK7svKlXciXTOruvb+CuX1bwTeLHPb3FxHDdRO0LpHJ9xl4NTUo1KfxKxzYfFU6r92V18/wMvzF17So7hvv/wDj9ZKyS2sk8a1teH9F1DS53sbiDen30njp3iTw3fWUn2iGPej1xs9enGPRnB3l9K3mf89VqOO8aeDzF+d6vahby2scklxBIj/N+8T7lcn9oiiupJIZ/nX/AJZ/wVJ0TgbF1br/AKz/AFbvVdVVJPL+R3q1532+DzJI/n/6Z1VtZlSf5f8Ax+rtGZyXK99a+bHJ/sVVVl8vy/463JFWXzN0dZdxZ/6z+ChR7HZzDWjW60qeP+P5q8B+JGkySxz27R73i+49e9LDKsH7uOR3rzn4kWK3lp+5/wBa/wB+Ou+D1PHxR86ybYrSeOT76f8AfdRw+RPYySL/AMfH/j9XvFFq0Wo+Y0exPuPWWsLW6fufv13RPAmmzNXd+/jWP7n3KkupPKgjk8v5G+/5dSQyRefHJJ9/5qbNNEqT2skfyLVkWJrGGJY45FjkeWu88N26s8bfwV5nYs1u/wC7k+V69K8IybPL2/OlXbuPXqfbX7KenrKjyV9qaLHtSNa+K/2V77ZJJCv7uvtbQvuR16qVoo8R/GzpLVambrUdv1qRutYy3No7CU9O1Mp6dqzRYU5elNoQ4rQT2JarXFWarXFRU+EUNzLuu1ZU1a91WXN0r5nE7s9mi9CGnN/q6bQzV5SOpmfeNWDdSfPW9eVzt1/rK2iIms2+eugsvuCubs/v101j9yvQpHNJ6lXVl/d15n4mt/8AWV6lqi/u6838RL/rK83HaI+iyqVpJnmt9a/PVNbOty++/VM7K+SnUaZ+o4eo+VEcNvtrRhTAqsrVYjmrNSbKm2zWs1+euo0la5OzmrrNHkr6DApuSPmsenynVW8e+OqOqWvyVqWP3Kj1Bfkr6apK0D4ynNxqnEzWv7ytrRY9r1Vul/eVoaSv7yuPDyfOe/Wm3SO40r7lbiVi6Sv7uOt6Na+ww+x+c474myFloVasMtNVa9SOx83J6jWX5K5rXvuSV1LL+7rm9eX93JXLLc6I/CeU6/8A6ySs3T5Nk9aniL/WSVzcNxtevSovSx4+IWp6doMy12FmytXlej6tsrrtP1xawrK5rQ2O2jVam2JWDa6tuq1/aX1rjktDti9S1dKuyuP8RRr5cla19q2yuL8QaxujkrgqRPTps8r8fKuySvn3xYv7ySvcPG195vmV4T4ok3ySV5NU9enscTdffqJelS3X36jjWuZPUpliHpVyFapx9auw9a9KmclQtwrWparWbb9a1LWvRpnDM3NNWuu0+H5K5XTWrrtNb5K9iieVWP0BqKapaZJXgSPYRzusL8leX+KF/wBZXqmrL+7rzHxQv+srnnsdVJ+8eV6tH+8rJWOtzVv9ZWSn+srwa+59FR2Rcs461lj/AHdUbNa0lX5K8070YepLXOv/AKwV02qVy8zfPXVDYxmdV4Zb95HXsnheT93HXi/htv3leweF2+SOu6kebW2Z6RYt+7q/WVp7fJWon+rFeotjyJbmfff6sVxOvL/rK7a+X5K43XF/1ledithw3PMdeX55K5lf9ZXVa8v7ySuXVfnrxaOky57HQaTXVWNctpNdTY19BH4bnLHc6KxrUVfkrL0/vWtG3yVhLc9GOxDItU7havSVVuFojuaPYwdQX93XA+Jl+SSvRL6P5K4PxNH+7kr0aR59bY8Z8SR/vJK4u6jrvPEkf7ySuLvI66XseejFmjqmy1oXC1nydazDqRtRH9+hqRf9ZWc9johudPobfvK9I0Vv3deZ6H/rI69K0L7lfI43c9il8JuM1TWbfPVdulTWa/vK6cvexzV9zvvDbf6uvStI+5XmPh3+CvTNFb93HX07OVHQJ/q6o333K0I/9XVO+/1Yrx8b8J10dzidaWuZb79dVrS/6yuXf/WCvh3/ABD2Psmlb/cNYPiSHdBJW9ZfcFZuvQ7oJK9CDPHr9T518fWv+srwPxRD88lfSXjy1/1lfPviy32SSV7+Fdjzo7nmd9H89ZM3WtzUl2SVjTda+hp7Hp0io1MXpTmpq9K6EdS0Q2+j821krxhVWLxNOv8ABXtUke6CRa8d1q18rxVGrfc301qpehjUfU1LhftGmx/79dB4T0trqOS4aTYkVYW3yrSST76b9iV2P2WLRPDkcckn714fO/76riijlb7jtPbz76eSP50T5ErotFj83y41/v1x2iwyxaam3zN8r13em2/2Xy/7mytZGtM1IWi+3SfvNjpXomk+ffweXa/8DkevL9Ls5b3Uv9nfXtnhnQ7m6ggt7X9x8nzu9ediJdj3cHCXU3vDPh2JZ/m++/3/AO+9bUkdzYeZb+Xsld/3MaffrY8N+D53/eTT/d/5afcSuoXS9O8ySNZ/Pl/jdPneuLm7HryS6nnsfh/UNSvvLmeSd2/gg+4n1rpLf4fxxWklvdSJ9n373SvQtJ0ezt45PLsJ9/8Az0f5KwfGlxBZweXJPaQP/wA8/vvV2nPoc8pwfwow47rRfC/+rgg+X/lmiVk33jCe/u4/s8GxHrPa60ye7jj/ANY+/wD4BW9HqGkWv+kefAm3/wAcrX2bKclD3p6lOz815/8ATI5HetSaS2/itN9V4/iV4f0u7+1XEm+J/k/d/PXRW/jjwrr1jJtv4INm5/n+Stvq7MXi6fYw/wCxdD1aOTzLRN7f89ErH1D4O2eqTyfZZJIE/uV6RDotjdeRcW8kE6Sp8nl1uaXY2f8AFJsdP++6yVGZv9cjsj59X4a6v4cnkktZHdF/uVYj1qXSZ/Lmsdj/AO3X0dqWjwS2Mcflvvb+P+CuV8RfDX+2bGT/AJ6qnyb/AL70uSZkqtOrrLQwfB/jZZU+z3EcCJ/sV6Vp9xFcWv7mTej/APLOvn+bw/PpF9Ja3HmWsyfcroPDfiy88PXyW95J8n8En8FDE4dj3L9xYWvlr99t2/8AuVxsay2+uSSfwPWg2rfavLkXZ8yVcsY0uH+b76VzSOui+5rabp6z6r5f7tJWhq9NbrBqs8i+Z/qfn/ubqp2elsuox3DeY6VtNaxfbrjbI6bv79JGcpfvN+hVtbWWd5PM+5WleXEXl+XJH9xKjhmZfM/1e9ax9YvGSCTb99qaZhNHK+LNWgsJ5LiaN32J8kaV5bq11qviGeSRY/Li/gSSu08RSLdP5bfO61n29rLeyeX/AAf7FVzdzSnBGTofguxv54/7Sjkuv9j+CvULrQ9FsNKjj8i1tXRPk8hPnqGxsYtDtfMWPzJf+eklYOrXD3XnyeZ8n/jlUrGjU6mzsU7zWrOKf93HJsT/AJaVm3XiK8upJPs8HyVh65fKnmSLHsVf4KPCfhXxn4ynn/s2NNO0zZs8ydPnenTlL7JUqapLnf4mD4m+IS6NPBb3F/8APLNsmjT+CtLxN428OaJBabZ57rz9v3Pnrl/jF4R0HwlPHYrP9t1h/nmkf50ryW18YL4X1+0vm2TvZvvSC6/1T12L4+STOJzjU96mfV3hvVvAWvWsm7Up9Ou1/wCenyVXvPG0WhyJHpeu/wBo73+TY+96+Y/FnxIn8feI7/VmjtbX7VtTyLX7iKvFN0Pw/qF7dx/2ff7Jf4K648kdn7x59WnOVO0nePZn3F4H/aVvfDfhuy0a60pLq+toliS+knZUf5fvMMZobXmvPPurjy5pbjc7vH/ebrXyX4f8YX3hCee38QQTzv8AxyV6VoPj5fLjuLG78+0b76SfO6VWOxDqJLlSe+hjgMBCg1ZuyStd3su1+p7Fo/iBdLup5JI5HR/79alxrFnfwSSQyb3/ALkn364uz1a21u18y3f+D56z2vPsd15n3EWvB9q/tan0HsY1NtDQ1hmuPM2x/wDAHrzvxB4ds7eeS4WPyLj/AMcr1i6hS/0b+0rHY8rJXk/xYvG8L6VH4kt5PtUsX/LCT7lNrsXCf2E/+HMmxvm027kjuJP3UtWrjUrGCfzJJ4ESvHfE3xsvvH/hW/juLSx0iW12+S9p8jvXTaB8MbO80e0vLqeed5UV3+euv2Ps/iPKVX2lT3dLHbSeNNFsvM8y/g2f79U7zx9oMsEn+lx7/wDYq5Y/DHRVg/49N7/7fz1am+GulRfdgR0qP3Z1Wl3OZuPHmlQJJtu9/wAn/LOuB8QeMrP959ljkd33V6tcfD3T1eTdAmyvPvEXg+ztdVkjb9xE27ZXRRlA4sTT8zx7XrOXxRd+XDHsuJf45Pkrn77w3eaHHJHcfO6fxpXdalI2l/6Zax7/ACHb93J/HWDrniKXWdR+0TR7Ldk/1afcrvUf5TxJ3PNVj/0v5f79aeqKq3ccjRx7GTY9X9Q0uPzPtH3Eatbwj4RvPFT/AGeOPz3/AOmlSzanTlV+E5eztfIuo9qb0eu+8O6ftu49v3Hq9J8M77RtZt7WaPe8qfJXsnhv4TwQWsckn36xddHorLKn2tD1T9l26WC+8uT+N1r7o0ddvl18d/AnwSunazHJv+69fZmmw7Y469ynNTpqx8riaDo1pQZuQ9amfvUMPWpn70pLUzirDKenamU9O1ZIoKZT6ZWyJlsTVFJUi9KjkqJ7XIhuZd1WXcdK1broayLivl8Xue1R2Id1DNTWbim7q8dHa0Vbyufuo/nrorhd1Y9xHXTHckr2cfz101iv7usO1j2SV0FmtenR1OOpoyvqn+rrzPxM2zfXqGqL8leX+Ko/v1y42KaPoMq+JHneoXG16z/tlSat/rKxWmr5WdBXP1/B0rwRsLeVNHeVgrNViGWqhh0d0qCsdRY3VdhotxXn9jJmuy0OT/V17uEpWPmMxpWiz0jTZP3dGoN8lVdNk+Snag3yV7dSF4H56or2pg3TfPWjpP3hWRcSfPWtozfPXJRglK57VVfujvtI+5XQJXO6S3yV0EbV9VQWh+c4/cczU1WprUR16kdj5qe9yR+9c7ri/u66Rl+Sud1xfkkrknudUHoeT+Jv9ZJXEzSbHruPEy/vJK4e4Xe9ehR2PLxG5as7xkrotNvmrn9PtfNrrNH0lnrGqzSitDoNNuGatpZG8uodL0nZW5HpvyVxuWh6EIq5yeobq43XFl2SV6peaTvrk9c0X5JK4akjupo+f/Fyt89eM+JF/eSV9BeNtN2pJXg/iyHY8leRUPZprQ4O6+/TFp919+oVaudLUJ7FqPrVqNqpxtVmOu6BySL8LVqWrVjw9a07XvXp0jhmtzo9PkrqtPm2JXG2MldFZzfJXtUTyax+jdMkp9NfpXgSPYRhav8A6uvM/FS/6yvUNUX93JXmfipf9ZXPLY6KXxHk+tffrJjb562NaX95WTDH+8rwa+59FQ2NaxWtbb+7qjp8da3l/u68p7nqrY5vVlrk7j79dpq0PyVyN5H+8rrg+hzzNzw23zx17B4Xb5I68b0D/WR17B4Vb/V120jzKq0Z6Vpv+rrWH3Kx9Lb5K2I/uV60djyZ7lO++5XF64v+srtLyuP1xf8AWVwYr4RQ3PM9eX55K5Nvv12HiCP79cfIv7+vBpfHc1lsdBpLV1ljXJaTXV2NfQQfunKtzotP71qR/wCrrL0/vWxHWb3O+OxGy1VmWrzLVWbrSRozHvFrh/Ekf7uSu6vq4vxF/q5K76Rw1tjxvxNH88lcLef6yu+8TL88lef6g3z13S2PNRlXXSsyZqvXTVmyNXOxiUR/6wUi0sf+sFRLY2hudFov+sr0nQ/9XHXmeit89elaC3yR18hjlqexSfunRbf3dPtfv0xP9XUlv/rK6MteqMKp23h//lnXpWit+7rzHw+3zx16Vov+rr6nocZ0kbfJUN19ypo/9WKhuvuV5eM+A66W5yOtLXJy/wCsrrtaWuTm/wBZXw1TSZ7C+E0rH7lQ6xDvgkqxpq1a1C33QV1Reh5lfqeC+PLP/WV86+NLfbJJX1V46sfkkr5r8fW+2SSvawktTyY/EeK6suySsG4rpNYX95JXPXHWvqaex6dIpMtMXpT2qKulHckTxruSvG/iJC1nrnnL8lezQ9K8x+KFj9ovo2+5VQ+K5z1o3RW0X/TJIN3zxb/n/uV0viZZ3tPtDf6pnWFI0rL0Hw/eWWneZ/Bs+/WxqUyxalpNvH9zYrvv/vVhH7VjmlG26OokaLRoLSO3j3u8Kp+8+/uaus0+xZ9K8xpPnVK4+61SC91W0t4/vfLveu2XwR488QeGdS1Lw/4U1G90ezRnlvkTYm1eu3P3vwo900oqTlI0vA8MCbJNn2qVHb93XsGk6oz+ZIvlwP8A3E/grzHw3DB4a8Iwf8/dwm95P4/m7VqaLNPLPJu+/KleXWp/bPZws+f3Ee2aH4kgij/1j3T/ANz+Cu00nUFl/eeQkHyf3K8x8N28VrBH/wA9dlegaXNFFB5kleepdj3uSNtDQ8VeKm0HSpLiaTf8nyV4frniaCV5L7Up9j7/AJK0PjF40gXy7eH9+6fP5dee+H/Dd98QbuOS8j2Wn/jldEVLoznp9yvfePL7xHff2bodpvl/vx1qah4B1Xw/pUd1rEkiPL8+yR/v19NfD34c+HPCnh+CS3sE+1/xyOnz14r+0hrUq+MYLdo99qkPyf3K7YRl7PnR5tev+89nFX82eR6tqEq/e8tIk/5Zx07TfFEUUc9v5cbpKlcf8SL6e103zIfuN9/Z9+uu1/wD8KfD/wCyj4T8X6T43mvfipPcW/2jTknV3fe2JITF/AqJ0b1+tdWHpVK6vF2+8znWpU21UutNLK9328j0DwTr2r2TwR2t/Inz/ufn+RGr1jT77xB4cvvM8UfPby/6meNPkr530VpYtNg+/wCbvX/fr9CvA/huDxR4AsLfVLT7Vvt1/wBZ89ZXbjZ/EaRqKE/h938ThdH1Rr+Dy4ZN8Tpv/wBytz+2J9nl3EfybNnmfx/WuPutD1DwHqs8lvBI9pFK2yP/AGa6i317TPEFj+7k8i7/AOeD1yqpOG56NSnDoro4Hxpoc97qUck0ju/8ElcvfKssElvN/rYv++69M8SQ2d/Alxbyf6XB8k0cf3K8d+Ikk/kT3GnybLj5UetXGXQ5PaLk0NKx+KGn+HI44767jd1/5Zx/frc0P4yNrN1/xLdNn2b/APXv9yvF/AvgmBdVkuNU/wBKuHff8/zpX0JpNvFa2sccMCQJs/gSsKns6Xmb0KbqbnfaHr0F7BH/AGpqyQf7CJV7WvEFnYJ/xLdWS92/89Erj9Pj3/ejT/tpWhJ5SxyR/u/+2dZ+2gbPAy25jPuPjVZ6RJJHqUGz5/nnj+5ViTxlp+uQSXGn3cd0n+xWHrGj2epRyRzQI6N/sVyOj6D/AMI1qs8drH/omze9VHkqfCKpQ9ktGdlNCqQeY3+tb56ueGbNpbuST+P+CuJ0vx9Bf+Jv7Jkjkd/+mf3K9I0m+bRr7zI4N6VNWIUW1T0JtQW8ln8to/krN1TS1tYPm+RP+eddxNqWn2trPfXnySt9xK59tHiV5764n+2xP8/yfcSuVxb2OmnLyt/mcvo/huLXL6PdH+6r3TT4YNO8OfZ7ePyNqfwVxfh3UtPS7/0fy44vufvK9Is7eC6gk8uRH316WFj7M8nH1HP4j88/i9p99f8AxG1rb9/f/wAtP7teT+DdP8D3nxl0mH4r3d1ZeAokke78jciPKq/JvZPm27uu3mvtL9oD4O3n26TXtJj3vsbzkj+/XyX4u8Kway8kc0EaP/HHJVKpGlX56ibj1t2MYU3UpclOVpaWa6HG+JJfBE3xq8Sf8Kqkvp/h3vjS0N9u2+aFxJ5W/wCfy93TfzXeeFbie31Ww+yx7E85aydN8M2OkT/Z4Y0RNn8Fe5fBv4Sz+INVg1a6gkg0+3+dN/yb6dSpCriP3cbRHKjOlTanLmk92e5XHwv0jxrocf26CP7Q0PzvXyr44+Ht98OfEE8dj5kmno//ACzr7CvvFUGjQSW8PzuqbK8X8daossc8k3zvLu/26WItrY0wcav2vhOZ+HutS/u5IZP3X8aV23jj7TP4Vu7i1/dukLPXA+DY1gn+aPYj132tWs9/4fntbeT/AFqbK8t8p6/LybGP8L4vF1n4a0bxBqH/ACLV5K1uj+Z9cHFQ+OPCuq+LfDmrWMMfkJK/yPJ9ytj4V+F/EbfYNBvtSkn0K1dpktZPufWvStYsVt7v7OvmbFf7j/crulKHs9TzuWoqz0S9D4nX4C+Kp/Ps9Pjg8qV133c/zpXvmj+GZdJ0q0tZpPPaCJUfy/uV6JIv2dJ9qbKw7iFv3m2uX27qe4dM6UFzVFH3iO1jXy5P3ifLTZlVd9OVlVJNsfz05VZkkoZz033MvVJFeOT93vrzfxxGsum/aI/vxP8APvr1K4s1aCT+/XJ6h4dW8tJ42jf5nrppIzrI8LvvD8V693t8x9yb/krh9U037Aklv5fz19Eal4Ri03y41jdPN+T5KvXXwNgv7GO48z97/A9djqHm06HtVqz5p8H+H117Uo7e8jkRN9fS3wx+G9t4fupLpXj2bP8AV07Rfgm2g30d83z29eqabYrb+XG0aOmz/WR1y1K/Y+gw2Gjht3c53UPDdnf30dwsCb4v46sQ6eyfe+RK1tauoLeDy7ePe9WPDOlrqn+uk+dq51BvY9F1bnUfD1fsGowTf7a19UWK7kjavmvT/Db2E8bRyfx19IaH/wAg603f88lr6PBv93y9j4PNqfLWuuqNiOnnvUKffNTv3rte1jwthlKvWkorFDY+mU+itVuRLYcvSo5KlqKSpqfCZw3M2571j3FbFz3rFvK+Xxe57eH2KMj4pvmVXuJNlQ/aK8RPU9MuSNWfcVI1xVWaaumJzklv9+uisa5u1bdJXSWNevh9jiqjdSX93XmviqH/AFleoXy/JXnPiqP/AFlTio+6e9lP8RHjutR/vJK5yf79dXry/PJXK3HWvmnoz9rwPwIanarUPWqqdqtQ9a0itT0Z7Gxp/wB+uy0Nq4rT+ldnotevhtz5PMvgZ32mt+7p2oN8lQ6b9yjUvuV7cl7h+dRX705+4k+etbRZPnrn7pvnrW0WT5646fxHuVIfuj0jR2+SuihauX0Vv3ddJD0r6Gg9D84zBWbJ6fGtMqeOvSi9D5eS1Bl+Suf1xfkkrpG+5XO65/q5K5ZbnTFaHkvij78lcPI37+u08XSbfMrzua6/f16dBXR42KlZnZaHCr7K9G0PT1/d15n4XuNzx1614f8AnjjrOvTsx4eodFZ2KpHWgtutFqv7urNee1oetF6mdcW61y+vQrskrrrquT8Rf6t646iPRpnhvj6NdklfOfi/78lfR3j5fkkr5x8ZL+8krx6iPWpvQ85vG/eVXj6VYvF/eVDGtZpXHMsw9atw9KrR1Zj611QOSRchWtC3qhD1q/b16NM4Z7GxZ1vWtc/Z1vWvevYos8qsfpLSNS0jV4Z7Jj6ovyV5z4oj/wBZXpGofcrz/wATL/rKwlsa0viPI9ah+esmGP566DWo/nrHjX95Xz+JPpMPsaljHWssfyVn2Nayf6sV5L3PWjsYOqR/u64++j/eV22p1xuoffrqpsxmty1on+sr1zwq37uOvI9Fb95HXrHhVv8AV16FI8uroj0zTP8AV1uR/crB0lvkrej+5XrR2PFnuVbyuV1qP5JK666WuX1hfkkrgxPwhDc8x8QR/frjZl/eV3XiJf8AWVwtx9+vAh8ZvPY2tJrrLFa5HR2rsLFq9+n8JyLRm9Y1rQtWPZtWxD1rOW53x2HSNVWbrViRarzdalGhk3lcT4i+5JXcXi1xfiJfkkr0aLOGtszx/wAUffkrz3UP9ZXo3ihf3klee3y/PXovY805+6Ws+Ra1rhaz5lrETK60sf8ArBTqRaiexpHc3NF+/XpWg/6uvNdHb569I8P/AHK+Nx57NHY6ZP8AV1Jb/wCspq/cqa3X56rLnqjOqjrPD/8ABXpmi/6uvNdBX5469K0T7tfXdDiOmhX5Kjulqa3/ANXTbj7grzsV8DOqkcfrS1ydwv7yuy1pf9ZXH3S/PXwNf+IexDY0NLWti4j/AHFZOmVuTLugrRPQ87EHkvjyH93JXzD8RF+eSvqzx1D+4kr5d+I0P7ySvZwT1PGXxHg+uffeudm6V02vR/vJK5maOvr6WyPVpsotUVWZFqDbXYjrTJ4Vrn9c8Mrr2uWFu33Hf566O36Ut1Mum6laXnl79j0m9GOSvozW1Twv9l0OS3hj+RK818TTNE8FvHH86J/rK98s9Si1KP7G3lokqfJXA+Mvh3eQefb28G+WXd/3zXFTl3O+VH2sPdPLtN1h/wC1YI1jT55l3yPX1H4u+OHj+6n0LwnY66mieGlt1+0Qaamx7pehVia+X4fCuoWc8/mR+Q8T/wDLT79euaHfS+ILqwt7r57vyfJSuunOPxWueTUhb3Gj0DSdNi8cpfxw36Wv2NP3KSfx7a1dBt1XyP76/JWr8GfAXhODwr4vk1jWnh8SxRf6DAkmzf8AhUPh23Z5PLb+/Xn4qfPsepgIRWzud5osm773366z7VHFYybv4Url7eFbVI5P7lb01xZ3EHl/ffZXh3PoVE8b8VWsut6rJIto+xnr0bwrHZ2uhwW9jH5d2n+urP8AFUaxWP8Ao/8Ax8L/AM86zfDOpS6d5m753auqLsS4/wAp9MeGbqC90OO3aRN6V5P8dPhjea3af2lZwb5bXd8n+zU3h/xJ5T+ZJ8kv/TOuqs/iorJJbrsd/ubHr0qdRfwzyKuEnGpzx18j491bw7FqyPHJH8/8cH8aVkeHfhbp+g6xHdfYYHb76V9X+JPBeh+Krr7QsEdrdt9/yPkqx4V+EOmeF9S+3ahB9uRk2Q+f9yppyrUnKMJWi9/Q2UE/i/4JwPgH4fz/ABI1+0t7O08iyidfOf7ifLX3Bo8mn+DdHgt5ruNEiTZXh+lrP4agktbGP7Ej/OnkfJRqWn3N7J5kl35/yf79XT5KcDCphnU+1aP4nfeNPHGkJaSSLJBP/wBM3rxPXrqzunnvobuOyl2NsSOrV1oLM8kcnz/+h1qQ+DYLrSpI1g+dvk8yuWdWNTY9WjQVGnrK5xPw58K69BqUGvXWpJPo+qTSW3l7/n3c4qP7LFq39tW8MiO8UzQun8dR2fw51fwb4jguJtakm0eKZnhtd/ybq6Dw3oa+JvEepXFnssndGR/9tq9Ck/3ep4dfmpVNWuV21RwMdq1nr/l/wIi13mn6xtT95XB+JGn0bxPJa3EeyVHrpNLWK8+986V4+JR9FgVGZ6BY6hFdP8r/AC7K0JpFtUkkX532Vzul2q/u9vlo6pWxcQs1p8snztXHFnqyj2ZHJcM0En9yudbUJ7XUfMhjSd9jfu5P46vedKnmW8klZMcirqta0qn7w8/EQ9x3Mfw/4ssfDuq6lHqWixvquqXC/ZJ0T7nrX0B4bs7O9sfM2b3/ALleW614ZtreeO+WPe6/P+8/grqPCvi6DTX+WRHR/wDnnXo1lz7I8Gk/Z7M6bxBpsGvf6PJHsRP+AVx+oeH20iCSOO+n+z/3I3+SvTlWx1GDzPvuyVyesW8X7/8Ad/J/cri5JHoUcR9lnB2sMtvJ8skiRVsW+vahYRySWtw6KtWmjgf93J9xaGvLNJPs/wByJfnreEtuVnVOMavxK5J/wn2r7Ps9xIkiMn3Hrl5PCOleL777Z/ZqO6v/AAfceumvtDs9Sf7R5n+vT/lnWtDpdtpGjT2enySb/l2T/wAda88vtHJywpfArM8xb4S6Rpeoz301oifOz/P9xK3rjxJbWEEdnb3cezZ8nl/crsL7w7BdWsEjSSTy/Nv3/PXn/wDwh9tb308a/c370qpTjT2CKlV+NmPqF1c3V39lmjdN33JErFutLni8+3uJPMT+CvRtW0+BXSRfvolZclrFL5nmffeuKVQ7U0jk9H0nyo5N0fyLW4scsUH+jyb9n8FaX9mrb/6v7n8dXrHS2in+aP5H+5XKxo2PhnJLcX0/7vY6pWtrVrK11JJ/HvrS8E6K2nefdNH8tNumiuLqSRvuLuol8JjU5fae6c/daTu+9XO3lj5TyeX9yuqvmWJ/96uf1SRV8yNamDHLmMWNVeR/3exac3y/7b1V3fv5I1k+em3DN+8jWu1HJYGuvKSSRar/AGppfvR/ItSSTL5ckfl/NVddqSSfvK6IHLNe0KeoQrf6jBG0f8dekR2KvaQRx/cVK8/WTffQbvkTfXp2j30Sp5bfP8lXUdiqECaazj/s77PJ/GlcfZ6fdy6jJptv/qv7/wDcrttQ3PB5n9yud0vXLOyvp/Mk2XFYQjGVQ9NKXs9NSjrXhdtDgk2z+f8A79V/Ad99n1Xy2krS8Qa5bXVq8ayb64Ox1b+ztYjk/g31vGa59NjWMZez1PpJVV4I2jr1/wAM3i3ukWki/wDPFUf/AHq8Q8M3y3+lf6z59leleBr5kuo7df8AVSoz/lXr4RpSce581mdHmjz9UegK3z1Y/gqmrfPVpP8AViu8+SasLRRRWRI+imr1pK3RMtiVelRyVIvSmvUz2sZR3M28/rWHfNW5d9KwdRr5fGbnuYc5+8krP8x6vXi1TWOvCXxHqWDe9Rtuq0sNHk10w3M2iSxWum0/pWDZx7K6Cxr2MP0PPqjr77led+Kv469E1Bv3dea+Km/1laYn4T2MqdqiPKfEDfPJXJ3H+srqNeb95JXKzNXy81qftmA+BAnarULVSDcVZharierNaGxYmuy0Nq4qyauz0H/lnXrYfc+XzFe4d9pf+ro1Jfkp2l/6unakv7uval8B+dWtWOPuP9ZWlorfPWbfL+8q9o7fPXFF++e9JXonpGifdrqrdf3dcpoP3ErsbVfkr3qL0PzfMFebJFjqRVqRY6dtr0FI+ZlG7I5F+Suc177kldLJXO64vySVlJ6myV0eM+NG/wBZXld1N+/r1bxsn+sryPUPlnr1cLJHg4ym2ztPCM3zx17R4Zk+SOvA/C95tkjr2Lw3qyqkdb4jVGGGVj1C1k+SrW6udsdSR0rQW+ryZrQ9emy1cVyuvL+7krWutSVa5XXNYXy5K4aiuenBnlPj6P8AdyV84+NIf3klfQHjjVFdJK+ffGFwjPJXi1j1qbuecXi/vKrKtW7z79QKtcq3LbJI+tWI+tQqtWI+ldsDnluXIelaNv1rOh6VpWq16FM5J7GpZrW5br+7rJs1roLOGvYo6njV5H6NLQ1C0NXi9D2Opl6h/q64HxIv+sr0C+rgfEy/u5KylsdNLc8r1v771hxt+8ra1778lc+rfPXz+JR9Dh2b1m1ait8lYti1bCf6s147VmeutjL1T7lcbqH+srstU+5XG6l9+uqBjLqWNHb569W8Kt/q68l0lvnjr1Twq3+rrupHmVtj1LSW/d10EX3a53R2+Sughr14bHjT3G3HSub1jrJXTXH+rrmdY/1dcuI+EiO55v4k6yVwN79816B4l/5aV5/ff6wV86v4hvLY1NJkrsNPauJ0lq7LTfuV7tL4TlejOksa2rdd1Yen9a6CzWonud0NiRoapzR1qbap3S1KNTDvFrj/ABBH8kldpeLXI68v7uSu6iclbZnjfiqP95JXneoL89eneKo/9ZXmupL89ei9jyupg3S1nTda07rtWZN1rGO4mV6YrU+kWifwmsNzY0f79eleH/8AV15ro/369K8O/wCrSvkswR7NDY6yP/VirFuv7yoYf9XViH/WVjl/xE1jrNC/5Z16JorfJXnOht/q69C0Vv3dfYLY886qFv3dFw1Rxf6uiSuLEr3Wb09zndZrj7375rs9WrjL7/WCvgcT8Z7dP4S9pbfPXRbd8FczpbfvK6y3XdHTWxwYg898aWe6CSvmH4lWOx5K+uPF1vugkr5n+KFn/rK9HBTtJHjdT5f8RQ7Hkrl5o67jxRDteSuNuI6+ypu8Tvg7mTItVmq3cfJVOTrXfBXOyOxYt/v1Lr1r9q0aRf8AYqpC1asf+kWki1TVjex6j8L/AAvF4t+E8d1D8moac+//AL5r0DwDptn4qgt75tjyxfI6P9+uT/Y7mlvJ9d0OT54tjfu5P9qt7wPNF4L+LeteHWkfZO7TJ5f3K8iqpPXs7fI96lOPJpofP/7Tmkr4f8cQXEKbIpf+WafcrQ+FskX/AAnGi3En3HdUeuy/bC8MtLpUepQ/OkU1eY+E7qW3SwvF8tHi2vvrpgeLXX7zmPVvGmn/ANieNbu4t/3Dp86f8CroPBrfbIPMWT52f56h+JkkWqR6bq0PzpPEqPsqv4HuGVPl+SssS5Tpm2E/iyPTtqv+7aui0mzWKxk/dp826uV0+RriTzPMrrLfc3l28f368OzPqYo5eTTWnup42+dPmqvp+jrZySSfwV3n9g70/uVR1LS1s5490e9NlaPyM0yvp9rBskkb79VdP0uWykv7iOPz3l+RK3tPWD/nn8ldNo8MX/LOD71XGfYo5W30u8s9O8z9493K6on9+ug1LT77+yvssk8/zor/AD/frrLPT1ljkkaP50+5Vy8hXZJ5n+t2fx1ftZGM1Dscmt5c/ZII2+/FCqfvKJt8skkkc/lu/wDzzqaRYnSf+Ob5qz1t2ng+WOSD/rnR7SRoqceiNCz8i1eS4m3u7VqW+tS/ZZI7WPY/zVRh0tdiSeY//bSqOqapFYWkkaybPvVdPc5qyued+KviBLcarPazQP8AukbZ5f3K7D4e3EVhaQXCyef5vz/JXA/8IPeX6X95C/z3DtseT+7XdeF7NdLggtW+RIEr2qU4dD5+tQn71zjfjoyxeP4JF+R5YVd99SeFbpW8uP79c/8AEzxE3iPxdPdSfcX9yn+6tb3gtt0H+rrx8a17Q+hyyPs6ep6NY/L/AMs02VsQsqwSeZs3vWTZ+VP+7/grUW1iiSTdJ8lec0e0/M5++tViupJG+dK5u6jWC+8yP76PXTagsTSSeXJ8lc7qDKz/AC/JXRFHNUO+1S1vLjQI7i3jTfPD8m/7leW28N9Fqv8AZs0EkF7v3o8f+qr1LwLrn2zSo9FvJE2K++F63tW0uxsIPtC/Pd/Nv+SvZX8PufNzh79mczo+rX2mp+8kkd/49n3K3rW8g1nzN0jpWXaw/vJP7jVYm0dUT7RH8j15sqnc9KFBL4dC5dWMHn+Wsm/fVO48OrK/l+Z89WrW8VE/eQbJa2rPa8nmNGjp/wA9KwN+adM5+10/7L+7X59lakN4v7yOT5ErUk0+LzPM8yN/+udQzaT5v3Y/nf8A5aU05GXOqhnyTbp/M8zZUd1Z2z+ZI2x3q5eaOyf7i1D9jl/4BSKXkYt1bweXJH/HVH+y/Pnj3R/JXXLpa+XJ5ce960tL8NyXT/NBsT/brNjc/wCZnK2+irLBPt+d63vDngq5v5E85NkSv9+uus9H0/Rv9ZJ50v8Ac+/WpLctdQfL/oES/wDfdNU+5yTxHSn95m63GqWy2Nmu+X+PZXG6xbrp3+jxyb3/AI66661KC38yOBPn/v8A8dcrrEO/71c9Z9i8PzdfvOf1Ztyf7H/j9c3dN/rN1bl4zfvN33K5+8bb5n8aVlE7mjHutqXce3+KiaNnk/2Kkuo2V/M8v5Kjmk3Tx/7lenT8zy57lO6byn/vvVW6kaJ/MX+NK0rxt/7z7j1k3TT7/wDlnsrqiyWvcIbdpXn8xvu122hzMn+/XDt8k/8ArK7rwzasqRxt9+lV3Oig4+zOuuGZbH5v46pw/B+DWdO+3TT/AL2XdWf4qvpYoPLj+dlrU8L3mr3VjH+//dJSjHudPNU+w7HJ+IPhjPpcEkkM8j7K4e4s28v958ksT19JXFu1xYyeZ877K858SeE4lkkkaP8A791zyUqczspV+dck/iJPhrrjPH5Mkle4eD7yWK6sW8zZufZXzb4TtWsPEf7vzNj17x4fuGaCDbHvdXWvbw1S8lI8vGU+aDj3R7Vu/f1ejastWb92zf3K0IWr1T89mieiiioMRV60lFFaIB6dqHoTtQ/eqlsZLczbqsHUO9dBddq56/6V8xjNz28MYV0tV1WrF09Z8lxsr59vU+ghT5ti55ipULXFZ8l5UP2hmroi9TVYa6Ny1uPnroLGSuRs2rptP6162HlqeViaKiXL5vkrzXxY3+sr0S8b9xXm/i3/AFb1riX7p0ZcrVEeS6837ySubmb95XRa99+Subkr5me5+z5d/DQlWYWqqrVPF0FEN7HuSWhr2NdpoNcVYdK7PRK9fDbnzOYr3WeiaR/q6k1P/V1DpX3Kk1L7le1L4D85a/fHI6h9+rOkt89UtRb56saU3z1wQfvn0Lj+5PTvD/8ABXbWP+rNcL4ebhK7qx/1Zr6Gg9D80zFWky4vWnUJ2p9dqPm5bkElYOtL+7kroG61h6sv7uSs56M1grnj/jSHf5leM64uyeSvcPGS/JJXiPib5HkpUq7iyatGMkVdL1LyHr0DQfEW3y/3leP/AGra9dBo+pNvr0/aOSPI9mos9+0fxBu/jrpI9U+SvJfDt8zeXXeWsm+Cok9DSO5Y1TWvKjrz/wAQeJNnmfvK3PEEjIleT+KL5l8yuGSuztUjD8VeIPN8z95XkfiC+815K6bxBfM++vP9Um3PXjV1qepQdzLuG/eU1ajZqkjrhS1OxlhasRrVVatR13QOaRchWtK361nw9a0LfrXfTOGozc0/rXTWK/JXL2HU11mmr+7r3sOtDwsUz9Cl6U5qavSnNXzvQ+iM2+/1YrhfEi/JJXeXv3DXD+JF+SSspbG0dzyHxB/rHrm1b95XUeJF+eSuTZvnrxMSj38MzcsWrahaudsZK3rdq8WW57UdirqS1x+pL89dpffNHXH6ovz1pTM5lfS/9ZXqHhWT/V15fp/369K8Lt/q69GkeXW2PVtHb93HXSwf6sVy2it8ldRB92vXj8J48tx1x/q65nVvuV01x/q65vWPuVhW1iQtzznxF/HXn99/rBXoXiL+OvP9Q/1leC9Jmz2LWkf6yu001f3dcXpH+srttN+5Xq0vhOR7nQWNdBZ1z9nW9Z1nPc7obF+ql0tXqp3S0I2MO8rk9cX5K6y+rk9b/wBXXZR3OStszyfxUv8ArK8z1Rfnr07xV/HXmeqf6yvU+yeXbU5+6WsuZa1rnvWXN0rEpog21F/y0qVqNtEtjWO5p6V9+vSPDrf6uvN9L/1leieHf4K+WzBWPVos7SFvkqSNvnqGFv3dOT/WCuTAfEiax1GhyfvI69G0Nq8z0T/WV6Ron3a+yj8J5511u37unSVHb/cqSbpXHiF7ptDcwNWritQb95XZaz9ySuH1Bvnr4TFQtM9mm/dL2kt89dlY/wCrNcTpLfvK7Sxb5Kya9048RsYviiP9xJXzf8To/kkr6Q8TN+4kr5x+JzfJJXVhPjR4snqfMfiyPZPJXC3S13nixv38lcNeV9rR2OqkzGuqoSVduvv1Skr1IbHpUxitWxp7VjR/6wVtaX1rRnWd38FfE0HgHxVqd82/zXh/1deqeB/hzqfjfXL/AMaN5iXG9nhT+leK/D+xXUfHcCyfOnypX6KeA9Bi0jw59nt403+VXi1p/vXTR62Hpx9k5y32R8m/GJoNW+HutR3Ef75IW/76rxXwP4Z/tbw5BIvyOsP/AI9X0t+0j8N77RvDmralb/PFKjb0rwX4JzRJo8H2r5IkTZW1Nnn4mEvjO2+G+jy+N9On8JtPBa3tujTQvP8AJv8Aam6Lodzo08lnfRyJcRPsf+5XRafp+kXWq/K/kSp86Tp8j16Fp+gyz2vmXUaajF/f/jrGtL7Bvgofb/4c5PT4/wDnn/DXYaLMtukkjffqZfBNtLBJcQz/AGXf/wAs5PkerFroM9u/yx+ft/ufPXjzPpI27l6GZZYPM++lOmjivU+ao445YIPmjdP+mdNWRd88a/O9EZoTp9kVbi1nX93b/wAPz/vKvabqGpxJ/qEdP9inLMz/AHY9laljCyv80dNsr2T7FqPXtTi8vbafJWlZ2tzrP7yT/vir2k6a10n+rrpLfTZYPLjWDZ/10rRHHK1P/Ec7p/h+XzJ90cez5v8Afq82grFBJJJ8iV1n9m+RB5nmIm//AL7rF1qSL7L5a+Z8n/PStFHuc/t5PY4nxBcLBH5cf/fv+CvO9ch83zJJpN7/APPNK7zXJPNkk8v5/wDc+5XC+JIW8/8A1eytLnRBNlj+2IrXTo41TYipWHqHjKJ4Ht7WOT7Q/wAnmVVvJvtEHlrJ8lZ/2eJZ5P7lOMvZhOgqm5y+rRq19HH999ldd4Tk+zpHHXN6lC32r7R/BW54Xkb7V5jfcrNuR10UelabGzPH/fravreSWCTy45PuVl6XcVrNdSpBJtrKx6F5HL/Z5bfzPM+RKyb7dFJ/sV0WpXDS+Zuj+fZWHeKv8VOmjCqXNLm2fd+/XRSahfXVjJb+Z8n/AE0rjdNkZZPMX7ldNDdK1aqpI4OVdUbWlybXj8z50rsLOGC6T93XE6XMu/y/4/8Axyuy0WTZJ/q/npMuouxsL4Ztp4Pm8vfQ3guVf9TP8n9ytCztV/1jfx1Yuo5dnmLvquVHE5z6MbYeGp/4fI31Y/4RSVf9ZJWX/aGoWb/uZPkoXxZeRSfvJPn/APHKS5Opg41ntZm5N4TYfu2k3pVi38M2kSPuT56yf+Eknmj8xp3Lf7FUZNcvN/zSSbP/AB+qfsjHkxC3lY6K5tbPS3/d+RGjf36y7zVLaJPmnkdP+mfyJWG0ks8kkknzpWTfK3+sX5ErkdT+VHTHDS+27m9J4ki/5d49n/TR/v1nyahPcPJuk3rWTGrNJHGvzrWxHCryf6vZWDqM6PZQpjftG7zP7tQ6hJvgj/v1auofKj+aqt5CqJ8v36yaKXL03MHUoW8v5q5XUo9kkldldbmeTd9+uV1Jd0/9yqSudFzHVWR5Nsn/AACofl8yT+/Vi4k8rzKzftDNXqQeh5c/jIbyZkg8tfnese4vFR/Lb79XNUmZY5Nv3HrDkm/1e795WyIbNK3VZbuOvRLO4a18jy49if8APSvP7OPZfR/369Y0mziv9D+aSPelDHFbHQWvhNZ/D8l1NH5jy1J4P0lokkj/AIN9dzpvlX/gXy49iMqVznh9vInk2pvetpQ5JjpVXyy8mdBDpKtH/sVh+ItFV4JNsddpbyK0HltH89NvrPz4PmSidIyhiHznznqVv/ZGsQSL9/fXq3hvUNtr8v3q4/x9pcVndeY3361PDMnm2n+9VYd6+h6NdqpTPftJvGvLSCRvv1uW9cz4Zj26VBu/uV01vXuJn57WVmyzSbqSimjmHUUi05etWiWOofvRQ/eqlsZdTPuq5zUOtdJd1gagu+vmcYtz2sK7M5e+aseaVq6C8t91Zctlur5xptn1dCcbamWoZquW9qzVet9PrSt7HZXTTiy6mIitirZ2u2ty1XbUMcO2rkK7a9OloeJXnzkd9/qxXnPir/lpXol99yvO/FX/AC0oxE7o6MvX7xHkevffkrmX/wBYK6bXvvyVzL/6wV8/Pc/Zsu+BDU7VYhqunarENOO57ktjX0/pXZ6Gv3K4zTlrt9AH3K9rDHzGY/CzvtK+5Umpfcpukr8lTakvyV7D+E/OX/GOH1L79TaU3z1Hqn36TTW+evOh8Z9IleieneHG+5Xe2H+rFef+Gm+5XeWLfJX0VH4T82zNe+zUTtTm6VGrU7f712o+XY1utYuq/crabrWLrH3Kzqlw3PJfGjf6yvDfFEnzyV7h4z/1b14P4qb95JXLT+IdT4Tk5JP3la2kzfPWDJJ+8rU0tvnr2YbHkT3PWPC83+rr0rT23wV5P4Vk/wBXXp2myfuKc9ghuUfEX+rkrxvxZ/y0r2DxA37uSvHfFzf6yuN7nYldHlevN/rK4nUm+euy15v9ZXE6h/rK8uvqrHp4ZGazfvKsR1X/AOWlWI68+K1PRlsWFqxHVdasLXZFHJLUtQ9K0rdqy42rQtWrups45rc6LTa7DTY/krkdJ/1ldtpa/JXv4foeJiD7/pGpaRq+bPfKN5/q64nxIvySV3F59yuL8RL+7rN7Fx3PI/Ei/PJXGy/ertvEi/PJXF3H+srxcQe7hi1ZyVvWrVzdt2roLH/VmvEktT24PQmvf9XXJ6stdhcL+7rldWWqgwnsZtn/AK+vRvCrf6uvN7X/AI+K9G8K/wAFelSZ5tfY9W0L7kddVb9K5XQvuR11dr9yvWjseJPcLjoK57Vl+Suimrn9WX5KyrbGS3POfES/6yvPdS+/XoniL/lpXnep/wCsr5yXxnTvEm0tv3ldppbfu64XTP8AWV22l/6uvXobHLLc6axaugs65uzrorFqKm510zWX7lVbqrSdqq3n+rqEzc5/UOtcjrTfJJXWah2rkdb/ANXJXbSOeoeX+KP+WleZ6p/rK9O8UR/6yvN9Uh+evRT0PL6nN3PesubpW5cW7Vk3UO2oKKNSKtJt+tSxrVPYDQ01fnrvtBauDsfv13Gg9K+ax60Z30ZHaQt8lOVvnqvD/q6kT/WCvMwPxm1V6HUaK3z16R4fb/V15jov369K8P8A/LOvs4fCeedtZr8lTTR/JTbH/VmrEy/u65a2xvHc5XWI/wB3XD6hH89ehatH+7rh9Uj/AHlfEYyVpnrUvhIdL+R67Kxb9xXH6f8A6yuqs2/d1zJ3ic1fYyfFEn7iSvm34oTffr6I8WSfuJK+Z/ihN/rK7cGvfR4MlqfO/iyb9/JXB3k37yux8USb3krhLpq+3oRVj0KSKs0m6qbVNJ0qFq70elBCxr+8ra035I91Y0a/PW1b/uoJGqpHQdt8E7X7Z4tnm+/5T1+hXgnWEl02CNvv7FSvhv8AZd01bz7XdfxtM3/oVfZXhuRovLjaP5/+mdeBVl++Z78YXoRiyx8fPD8ur/DLVvJj3usLPX5x/DfVFXUp7O4/dpE7fu6/VDUNFi1Twzd280/yNC3+s+5X5S+JPK8FfF6/sYfnRrhtn9yuuPQ8yTjySgexWd0vn/6P9yvQPDerXNn5Ecc7v8//AACvKdJuN9183yJXpXh+6WWSPb9yuPFHVgdj1i18QM/+ujSRP+mlaGn+JLO18y48h0l3/J/crj7ORfL/ANZ8lO877RP5f+3XnntKlE9As9Ws7qeS4k+d3Rvvp8lSXC6fK/7vZv8A9yuRt77yHkjaStKzuFaT+5Q1HqONN9zsNPt7FPL3Ro+z/YrUjjs2u/MjjTyv9yuftbdk/eN9z/YrasZlef5vkT+5VR8zNp/zGx9stov3cf3/APpn8lNk1BZfveY71nx7fPk2/wC1Uyx/JJcLH8//AE0rpf8AdOb2ceoahq1z5flr+7SufumlneSSSTelaE3n6l+7/wBWlOk0tYJ441+dNlS3I6IQhT6GGtrF5EkjVw/iC13vcSL/AA16dNHEvmRtH8leZ+KI5UeeRvkTf8mymkaQRx8jRef5f8dRyN5ST7ajkj2Tx/79R30nkSSUeoqjOZ1BmXzN38VbXhuT/V7a5+ZWv76T7+1a7DQ7dVjjj8vZSkVhuh6F4fjWX95J9yugmWJf9ysHw20tx+7WP5K6ibTfNj/26TUlsekYeqRrF+78v5K5u+XdJJHJHs/uV301uqfu5Pv1z+qaWzSSSUJGcrdTiVmn02eTd9z5q3LO43wfL9+su+jaLzJP7tGn3WxJKbOOUTrLG6b+H79dp4dvF8/5vv1wOkyLdfvK6jT2+zvHt+/WZSSPTrO6i8vy2+/WosPmxyf3K5HS2ZvM/grqNL3SwSfP86V1xPLqw9mRzW/7yTb/AHKx5tP83zI2j+auomhWdPmk2PVWSJkTy/41+5UOPkRTqnLrZz6fP5bfcerkir/F9ytaSHzY/wB59+s+aHZ+7b7lQ4+R0uXtdynIn2d/lqOaxWX73yJV6SPzfvVHJDLEny/OjVi49hp9jH8lbV/L8v5HrQVl/wCelQ3kiu//AACqqyNFH+7+f5653HsNouXE2x/Lb50qrdL/AM86jvLz/vuqscm6SSNvuVHL3EodjPvJJU8/+/8ANXKzTN+88yuqvtv7z+5XL6lHseTdTt75qZtwqtHJuj+Sse8uFi+7J89Xr6RWjkjWudulVJ/m+5XoRfuHlv8AiFXUryVv9ZVGHar+Y336m1BVafy1qnJIvn/Z/ubKcWI6DTZv9O8xvnr17wzYyy6bJJH/ABV5Lo8O7955e9K+iPBem+Vp0cjfImympc50P93ubHwzl8+xnsm++n/PSpIbNbXUpP8Afqv4PVYvGF35fyfJV6/uGt9Yn/d/Jvrv+OnE4m37SVuqOgVl2eZ5daFrJFeD5vuVz8lxJ5P+zRY6gyun96tYPuc86LaOV+I2jxXHmbvvr9yuT8MzfZ/99XrtPiVe7YJP7+yuB8M/89F/v1zR1rOx6Kcvq6ufR3hmRpdKtGb+5XSW/Wub8LzNLo9ozJs+Sumt699HxFbdk9FOptUcoq05etNWnL1oJZIvSmvTl6U16p7ErcoXdYt2MVtXdY111P1r5/FHp4czZod1Q/ZauNSqOteBb3j1VNpEEdrU4gzU6jFOXiuuK0MnNsg8qpVjqZY6NtdEVqZOVzNvvuV534q/5aV6RqC/JXnPipf9ZXPXeh62A/iJnkmvffkrlJP9ZXVeIP8AWVys1eHLc/Zct/hoE7VYhqqvWr1ulaxep7c9Ea2n9K7Xw/1WuO06Gu00KOvbwp8rmDXKzvtJ/wBXUmpN8lV9Lb5Kk1Bvkr15/CfnrX765xuqffpumffo1RvnqPTW/eV50fjPpUv3R6Z4bP3K7yxb93Xn/hpvuV3ll9wV9HQ2PzfNF77NLzPrQs1VWaiOSvVjHQ+Pk9S4zVk6t9ytJWrN1b7lctVWNqZ5H41/1cleD+K/9ZJXvXjZfkkrwXxUvzyVxwepdT4TiZP9ZWppf+srLk/1la2k/fr1YbHjy3PRvDX/ACzr07TP9RXmPhlf9XXp2mf6inPY1grso69/q68f8XL/AKyvYtcX9xXkfiqPf5leZUnY9SlT5jyHXl/1lcTqH+sr0DXof9ZXDakux68mpUue1So2MerEPWof+WlTw9KzhuKfUsx1KtRx9akWutHKSRtWhatWfH1rQtetdlI5p7HTaT9+u80dfkrhdI+/XfaOv7uvosN0Pn8Qfe9FFFfNnvlS6/1dcf4gX93XZXX3K5HxAv7uSs3sXDc8j8TL+8krhbj/AFld94oX/WV5/fN89ePiD3cMTWX3xXQWNc3ZyfvK6KxavBnue1HYvXH+rrk9Zrqrj/V1yus04Dk7oybVv39eieE2/wBXXnNv/r69C8Kt/q69GkefW2PXtC+5HXVW/SuR0Fv3cddZb/cNe1T2PDnuTS/drndW/wBW9dFN1rn9U+5WdX4TFHnfiJa871Rfnr0jxAv+srz3Vl+evm6jtM6uhDpa/PXbaWvyVxul/fruNJX5K9bDu6OaW5uWa10FjWLarW1Z1VU6aJrJ2qreVYT/AFZqvdVijpsc/fLXL6tH+7rrLxa53VI/krupHLVPLfE1vzJXnt9Z73r1DxJH/rK4W6h/eV3/AGTy/tHNzafWDqVnsrupLf5K5vWLeskKbtocXJHskpyrVi4X56aq1sEXcsWK/vK7bQv+Wdcba/6yuw0Nq+czDZnoUNztLdfkqZY/nqOy+4KtKteXgn+8sddbY2tFX95XpHh9fuV57oq/vK9G0Fa+xp/CeYdtY/6s1ak+5VWx/wBWauMv7uuetsbx3MHVl+SuF1b79d5qy/u64XWF+evi8avePXpbFGxb95XUWrfu65W3/wBZXSWsn7uuOGxzYjYwfF0n7iSvmP4nSf6yvpLxdJ+4kr5n+Jjf6yvWwitI8J/EfO/iZvnkrjLr79dn4k/1klcXdda+wofCenS2RTaoWWpmqNmrsR3R1Q6FfnrWVf8AQZP9ysmH/WVrK3+gyf7lDNz6E/Y90+L+wJ/Mj+/M1fV1nD9nf9zH89fJ/wCyTqlt/Yclu0nz+c1fVmk3Sz/u1/77r5tv35er/M+qiv3d/I2tc15dL8F61cTffSFq/MX48ac1r/ZOvKn+kTy73k/3q/RT4ySLpPwn1qTzN7yoyV8U/Gbwm2pfCuC4/wCfeJXSu5ylyQueO4fFYzvDN9FeaVBcL99kVP8Abr1fwzdNbpBH5Hyf+P14H8M9UbUvD8Eax73t/kr3zwnG155ckn3FT/lnWFdFYOXc77TWVU8v/VoyVpWdrFFBJI332esmGaK3j+WPe+ytS32+XHtk+euH1PcjzFGSSX+0ZN33K6DT9rSSf36otCsUckjff/6affq9pbRNaSf36Tsb3Oktb5oo/m++tbljI0v+kSRuiNXKw7XSONf4q6Jbhnjjj8z7qVZEka0dwtx5kcezZ/4/Vxplb93/ABpWXZ2rJH/crYtdPa4n8xo/LWJK2jsc7SHTKq/dj+emxxtLP/q60lt1/wBX5f3qvNYqsfy7N+ytVHyObnj1Ob1CzWVJI1+99+vK/HEn/TPZ89epa9dNa2km7Yj/ADV5H4ik+1eZI3mbN/8AwCokzop8xw+oKsUckn8dc7q10yQfL/y1q5qmoeffSRr9xay5o/tEk9xJ9xatJGM26g3T42R/MX79dp4dt1nSTd/ra5HS7OW4gk8n7716V4J0SKK1/eVk2enSh3Ou8L27WCeX5fz7K3rG4bfJurL/ALLnWePy5H8rZWwtmsH+5sq7G0pR6kfltdeZI33Ky76Nk+99ytC6kbzI5F+S3SpmhiuoH/v1LJv3OB1axV0k8v79cvtazn+X50ruNUt1iSfb/DXJ6la7EkkX761n6inDTUm02+/s27/2Hr1bSYYNSgjkj+/sryFoVurTzF+/XUeBdYlsrry5JHoaObla2Z6xas0Ufy/fX/lnXSaXI3+s/gasvSYo7yz8xU+da0LWHypJP4HrZI4arRe+0Kkj7o/npzTLcfu/uPTljWVI9z/PRJZq33auSOPQq7V8ySP+JKhuG3J8qVentpPvrWfJI0T+WyfJUtm0HbYqw2LfvPM+5TZpG8iSNo6tTXHleZGvzrVW8kXZ81Ys2uzJks1aT5qjZfs/7uprxd0nmLWffbln+Z/vVySZulIdcKkqf7f9yqs0LJHVhVX95ItU768aKDy/L+ak+UpNmfNJ/rN3365vVNzPJt+5XQTQ7/Mkb+KsPVI2TzN1EUE2c7eMq+ZJ/HXO3En9779amoLukk2/OtZd4qqn+r+eu+mjyZ/EUWZVnkkk+6iVTt1a6u/MaP733KkmuGn8yNq0NBtftF9HJ/AtOo9B0zvPCOirf30Fv5fyL8717NJqkVnpv2eP+FNiVyPw50NntJ7ry/8AcqxdatHpN3PJcfwVFNG8/wB58jpvCf8AoE899cffappNWivb6T+5XAyfECJ/M2xybH/74qGbxcvkSSeXseuxS+yy4UX8bR6FqHiDyIPlqjZ+JGup/v8A3a8xuNcvtXj8u337K1NPs7m1g8yTzNlYTq+/od8cNH2fvHSeONa8+D/Y2Vl+DV/d+Z/t1zesXkt1fR2cf8T16B4T0ndd2lqsf8da0F7Sq2cmItToHvWlszWMG7+5W1b1n28Ozy1X+FK0oVr6JH53VZM1JStQtUYC0q9aSn0EscvSmvTl6U1+9U9iepQu+orHuK2bqsm5714WKPSoMoHpSr1pGpoNfPt+8enYsrUq9arCTNTK1dEJIxaLC9adUatUldi1MTN1Bf3ded+KF/dyV6NqH+rrzvxR9ySuSutD28v+NHkPiD/WPXIzf6yuw8Q/fkrkZF/eV4ctz9jy3+Ggt491bmn2e6s+yj3PXX6NY7hXXShzM7MXX5ET6ZpddVpdjtqbTNNXFb1vZqte/Rp2PhMXjeZtElmuxKj1KX5KtL8tZmpSfLXdP4TxKa5qlzlNUl+eo9Nb56bqbfPTdNb568qPxn1CjakemeG2/wBXXoFj/qzXnXhtvuV6Hp/+rr6Ohsfmmaq02WpKF6U5loVa9unsfEz3LC1n6p/q60FrP1L7lclY2pHk/jRf3cleC+Ll/eSV7940X5JK8F8XL88lcENGb1PhPP5fvVsaP87x1j3H361tFb569amzw6q95nqHheP/AFdemabD8leb+E2/1depaWv7urqbFUnqZetQ/JXlvia1/wBZXsWrQ7krznxJa/6yvncQ2j6XCrmPDfEVvt8yvOdWXbJXrXiq32+ZXletLseSvKb5j6BK0Tnm+/ViHrVdvv1Yh61vDQ86r2LcfWn1GvSnrXUjgJI2rQtWrNWtC1b95XZS3sc9Q67RP9ZHXoWir8led6H/AKyvStDX5K+lwp85inufddFFFfNH0ZBcdK5PXl+SusuOlcvrn+rkrNlx3PJfFC/6yvN9Q/1leleKl/1lea6l9+vKxHU9rDENq37yum09q5e1+/XSabXhzR7dM1Jv9XXL6zXUTf6uuZ1ZaiO5c11MO3/19egeFW/1defxf6+u88Kt88dd9PQ4Kp6/oP3I6621/wBXXH+H2+SOuutW+SvXp7HiVOpak/1ZrD1Ra3JP9Wax9SWip8Jzo8/8QL/rK851Zf3leleIF/1lea6x9+vmavxnStivprfPXdaO37uuD09v3ldxo7fJXrYf4TCe501vWxZtWHatWxZtWtU3pG0n+rNQ3XapLeo7isEdTMO8rB1Jf3ddBeVg6kv7uuumc1RaWPO/Ei/6yuDuP9ZXoHiRf9ZXA3n+srv+yeV9ohZfkrmdbrpGb5K5vWqUQkjjbxvnqus1SX336pbvrWoo7GrazfPXYaDJXC2bfPXaaC1eBmGsT0KG56BYt8lXkrN09v3daEbV4uD0qHZV+E6LRfv16RoK/wCrrzXRZP3lekeH5P8AV19lS+E8x6Hcaev7urzL8lU9P/1daTf6usquxrF6nO6svyVwetL89egat9ySuD1qvjMevePXo7GLC37ytq3k/d1hx/frctY96VzUIcxjW2OZ8VN+4kr5x+JC7/Mr6a8SWO6B6+efiRp+3zK+gw1Dl1PDloz5l8SR/PJXGXS/PXofii32vJXB3kfz19BTVkd1KRktUTdKsyLVeRa7Ed0XoNh6VsRyeVayM1ZMfWrk0myxk/3Kpo6Uz2D9mXXluLueGOP+OvsbQ77ZHH+7+9XwP8AbiXSf+Jgr/I82x6+xNF8ULBawSSeZ9yvnakfZ1pWPqsLL2lCNjQ/aG1ZrrwBJZx/caZd9ed+KvC9tqnwv+zr/AM8f/Za1PiB4gg1nTp7dpNiOlc7oesS3XhX7P5n3X2fvPv1u37TlOSpH2dO/mfIPgHVG8L+LtS0Wb5Ed2r6W8E3zRR/L919tfN3xr0lvCnxGgvl+SK4dd9e6/DHUFvbX+D7m9KK6/lPOwsuWfKezKy7PM/gq9bsq/vPL+9XP6PeefafL9yt61+dPlry5M+jhPzLlwzXH+5UlvNFK/lq/8f8Aq6r3DLB/y0+9VGxulSeST+NXouaLyZ3ljIqz/L89bFreM8km6PfXN6LNujeT+Ctiz/dTx7fn3ffpp9ykdtY26yyR/wBx63o232vlx/f3/PXO2Ksn/PTZsrSt22SR7fuV1RcTzqkTW8xt8n+ylOul8iDzG++1V7KVGeSRf4tyf7dQ31wzSeX5m/71dFzm5exzPiZmvPM/uV5T8SL7+y/DM+3/AFv/ADz/AI69iW1aV5P3fybG/wBZXgfxsul+3QW8f32mrlO1P7J57aq3kRySffaptQZorGSNf4qdIzfZY5PL/wC2dSTRteQf7apV8xJqeHbP9x/q/wC7Xqmk26rBB/wGvLdBvGt7Ty1+/vr17w3NFPaxySf3KFynoRcjqrH5Y/L/APH6vQ26y/67y9j0aXHFPG9dF/wj8U8flw766EjkqVVfXQ42+j895PL+5/BWbMzRT/7v/POu6vvDMsSfu4/nrk7zS5YPM8z7/wA1YSi+x00qsKpk31utxaSbfL+euP1bT2gT5vvvXWahM0SfLH8iVzOpbbj95J9+uduJfP5mPpMav5kbVMqtZ30ciybE31Jp9vuuqk1C3ZUkqjKL7ntXhm+8qxg2/OmyuwtY4tQ8uRfvV5/4Fh83SoN0nz7K7azlksk8xfu10RPMrR/l+IvX2n7fu02EIP3bSfNUkN95u/7+3+5ReqsX7xfkdqqa/lONOXwSKs00tr9350qrqUnn+XJH9+ppmk2Pu+RGqn5i75P7lc830N4rUJGiif8A4B9+qNxCsv3fuVcZV8zy231DMyrH5a1lKXc3TvsZrffk3ffrJvFZ55PMrWumrLkVleST76VhJnTArs0uzy/uJWXfSNsk2/OlbFxMvlybfv1m3Ebf8ArNItO+6M9laWOOSsfXGXZJW821YKwdUhW4jk21cTORy91+6j/3q5++uNjyf3K6K+hZPMjWSuX1JWZJK9KmjyapDH5UsnzffrpvDdj9onjjX771ydrCrXUe6vWvhjYrLqX2hv4NtS0XTke3aTpsHh/wlHt+/srwvxFM15rk8km903/6v+CvbLy4SeD7P/Dsrgbzw6qar5jfOm+nJ9jown2uYo6Toa38EfmR7EqO+8O+RP8AL89d5YwwRWvl+X89Y99ZtdX3y/IqffpqHc7J1vMr6bo62sHmNH93/nnVXWtQ2xyRx/O9XNSvGX/R4f46ba6WqnzJPnes3AdJv7Zi+H/D7K/264+/Xrnw10tp7qS6kj+RfuVxccMt1OkMf33r2zwrpKaXpsEP8Vejg6Xvc3Q8TNMRaHJ3Oihjq9GtQwx1aK7a9w+Kk7sSiiioJCn0ynp2raOxDHbqa/en0x+9OWxKKdxWPc962Lism6rwMUelQM+So91SN1pv4187Pc9RAv3hUkbVGoxUyrWkExSJUOasDpUEa1OOlehDY5ZFLUF+WvO/FC/6yvQ777grgPFC/u5K56+x7GA+NHj/AIiX95JXHv8A6wV2XiRfnkri7hv3leFLc/Z8s/ho1NOb567XRZF+SvO7W42vXT6bqe0V6FCaRpjqDmtD1PTrpdtai3S155Z61Wxb6xur24VT4evgZc1zrTcZrL1KTclQw3u6obybcldEpXiclOjyzOe1Jvnpumt+8qO/k+ejTW+evPj8Z9Da1I9M8Mn7lejab9yvN/DLfcr0bTW/d19Fh3ofmebL3maVFRs1CtXtw2Ph6nxFpetZ+pL+7rQjqjqH+rrjql0jy3xkvySV4H4wX95JX0B4yX93JXgvjBf3kleb9o6pbHmt1/rK0tJb56z7xf3lXNK+/XqUZHjVlqeqeE5P9XXrGjyfu68h8Jt/q69c0X54I66p6owp7k2pfcrgfES/6yvQtQX5K898SL/rK+bxe59Rguh5D4sX/WV5Hry/PJXrni3+OvI9e/1sleMnqfSW905mRvnqSFqim606OumL1PMql2Nql3VBH0qau2Gp57HLV61b56orV21+/XbT+I56m1zsdC/1gr07QV/d15boLfPHXqGgyfJHX02E2PmcVoz7oWlpFpa+ZPpSG46CuY137ldRcf6uuZ1pfkkrEqO55P4qX/WV5rqi/PXp3ipf9ZXmOqN89ebiFpc9rDFW3+/XQae1c3DJ+8re0+SvFqHuQZtSN8lc5q1bu75KwtWrKG5rJ3RgK37+u48LyfPHXC/8vFdp4Xb54674HBVPYvDrfu467Kzb5K4fw637uOu0s2+SvVpvQ8OqXm+5WTqf+rrSZqydQb93Ws9jlOJ8Qf8ALSvM9a/1lekeIG/1lea603z18tiF750rYp6e3z13Gi/6uuBsZPnrvNDb/V16OG+FHPPc6a361sWdZNt2rWs66apvSNiOmzUJTpK5Udpj3S1g6kvyV0l1HXP6ovyV1U2c9TY858TdZK87vv8AWCvRPE3WvP7xfnr0VseZbUqt9yud1pa6Rl+Sub1pqpCZxWof6ys9av6g3z1nbqQo7F21+/XZaC1cTat89dhoc1ePjl7p20Nz0LT2+SrnnVj2Nx+7qx9orxMKrVDtq/CdVo837yvSvDs3+rryfRZN8leneHZP9XX2FL4EeY9T0rTZPkrSkm+Suf0+balWri8+SlNXRSKesXWxK8/1q+XzK6DxBqW1K8x13Vvnr5nGYZzd7HbTq2Ni1ulZ667S181K8v0vUN89emeHZN6Vhh6XKaVJcyDXLPdBXz/8TNP+SSvpbVId0EleG/Eqx3RyV9DR2PEq6SPj/wAZWuyeSvN9QXZJXsHjqz2zyV5Pqkex674voa0pGDMtV5KtTdKqtXSmepHYaq1JfNt06Rv9imx1qWsKzptk+daqTsjVaGp8BbP7ZY39is++XezpHX0F4ZvLnVoPsckmy4i+R6+ffhveReEvGPmfcSX5K+jLjQftTx6tp8myVk+evBrpuoe/l9ZxjYh1jw7/AKVBb/PPcM//AACta88Mz6DaxyNH8ny76o6bq0ieI7CO+j2S79leweKtHluvDkn+r3snyUkvsnZVqOr8Z8l/tV+Af7S8Ix6tbx/6pFeuH+BviT7Zp0H7zY6Jsr6s1LTYPEPw91bSb6NHl8pk8t6+IvhXM3hrxjquiyfIkEzIldEU3T1PHk1TxEbH2DpNwvkf71bkd0yf7iVx/hm+intI/wC+yfJXSWu543jb568iR9DAvXF4reXIvz1Jp6s938v8X/LOsu+/5Z7ZNlaGi/vbqP8Agday9Tem9TurGNreCtzSZFl+99+sPT283zN33/4K2NPVbf8Aefwfx1pzDcu51FvJtg8xvv1oR7p/Ikjk2f36xdy7Lfd5mytS1uli/effT5a1TOW19jQ+2Lb+Z/A9Nj/02f5X+T+OmyQrPP5jf3Pko0WH7Kk+77++ujnJSjyE2qR+VH+5+4qV81/HC3aLWbS4WP5N7f7lfR2sXC/vNv3Nnz15P8VtB/tzQ5/J+eVE3pUNiovueP2dq11B5dNWzngnk3fc2VoeE5FuE+zt8lwv345Pv1tahDFa+Z5kdNIJSuYOjyRW8/76P5fv17V4XWK6sY/L+dHSvJZtFvPI+1fZJPsrp/rNldB4D8XfYJ445JPk37KpRZVOqz3jRdFVHjkr0LRTAsPmffeuH0PUlukjkV/ketC4keK68yGTYldlFqmefXvV0bsekTaHZ3Nm0gbY2yvJ/FmmpFPJH/H81dRDr0ssHzSfdrkfGF9u8yRa6K7hUhoc2Cp1aVT3pXOB1ab7L+7X5/8ArpXI6hM0s8nl1a8TawqvJJJJsRam8L2djq9jP9s3o7f6mSvN9nE9tykQ6TbrF5kkkm96bqkm792v33o1LT7PQ/Mk+173qrpdm11PHdXEmxd/yR1KgXDzZ614VkWysYLdfv7K7S1ulng8tvv15not9LF9353rstJvllT958j0N9znqwOoa4ii+7VjzFukrDhuNu/d86VNDcMvmbfu1MZ9zjdINSZo/wB35e9P9is+b/nov8VartvR/wCN9tZ11G0Ef99qzmjemVZLrbJ/vVHcSb46rtI/mSbvkSmx3UU8ckf8a1yKXcvk8htwu793/HVe6kWL/ln87VYk2+XVWZWaf++lS2aX7GfcK2+T+5TZN3/AKuTfPVeRvKeT+5UtF8zMXUIW/ebfuVi3i7o/l+SumvpN1czfSMscm6mgbObvP3U/mN9yuT1KRWSfb/E9dFqU3mvJt+5XO30kWz5Y69am9Dy6ysU7NpVf5q9w+G+mt9kg2/fb53rxXS4ftV3HH/A+2vqb4f6Sul6BHI0fzulEF3EmXmZYvM3fJVGSGKV5JGo1yTyp/LaqaTM8cm2sbnbCnLoXF1CC1gkkWsWTUPNjn2/Jv3Vl6xMyQSRrUkbK8Hzf3K3U+w3Q98sW8e5PMb79WvO2J8tZvz/8Are0HR5dXu441+dKFB1NUbVZqnDnZ1Xw98PtPdfbJPuL9yvWrOGsHQdLazgjjX+Guqs4/k+avoaEOSNkfA4uv7Wo5MsRx7aeehpaazV1Pax5ZGzUK1NorE0sS0q9ajVqcpzWsdCLElMLcU/f71E/Sm9UCILj7orJuq05jWZdNXh4s76JRemU96E7V8+9z0hyrUirTVqVelb00ZNj1WpKB2p22u6Gxgyje/6uuD8TL8klegXi/JXC+JF+SSuPEqyPZy9++jxvxMv7ySuDvPlevQvEy/PJXnuoL89fOyep+2ZX8CZXWTbV63vNtZdSRnFawlyn0EoJo6S11Jq6DTb5mribY5rpdH+9Xp0Zu54eLoxUWzvdPm3JU143yVX0sfJVq8X5K9j7J8ZKyqHM3zfPipNLPz029Hz4p2mL89ccX756b/hHpfhj+CvR9N+5Xm/hlv8AV16Jprfu6+iw+x+YZuveZpN0pq/fp9Iq17EJaHw1SLbLUf3Kq6h/q6tLVO+b93WFVmlNHm/jBf3cleC+Ml/eSV754u/1cleD+MF/eSV532jpnojy+8X56taX/rKjvl/eVY0uP569GkrHj1D0jwl/BXsGgr+4jrx/wv8AJ5detaDcKscddU9jOmrs2ryH93Xn/ia3/dyV6FdXS+XXB+Jpl2SV81i2fWYKGx4n4uh/1leQ+IF+eSvZPFzf6yvH/EH33rxkfQNe6cfMvz0R064X95Sx10x3PIqplmPrVlarR9anXpXdB6HC4skqzb1VWrEPWumElcxnF2Os0OTbJXpGh3W2OvKdLm2vXaaXqW2Ovp8JVikj53FUGz9GFpaRaWvnUe4RTVzetf6uukmrndX/ANXUsaPJ/F3WSvKdYb569Y8XL9+vJdZ/1klefXWh7GH3M+GT95XQabJXLwt+8rotLavEqI9ymdEv+rrF1atqNvkrH1RawjubvY5tv9ZXXeGZPnjrkZF+euo8Nt+8jrqjucVU9g8OyfJHXbWbfJXB+G2+SOu4sW/d169P4Tw6qL0jfu6x9Sk+StRm+SsPVpP3dbNX0OR6HD+Irjb5leY65efPJXbeLLzb5leS61qH7+vKq4Zt3Eqhrafcb5K9E8PtujjryPRbzdPXrHheTdHHWtKHKN6nbWcda1qtZ9j9ytSOrqHTSReSnN0qFZKa01cZ6FiO46Vzuq/cremkrB1Zv3ddEGYVFdHmvibrJXA3v3zXfeJm/wBZXm+qXHlSV6K2PLktRs0myOuX1qStC41Cuf1S631qiGjmdQb95VDd9au3nzvWey0hqLLFvNseui0u821ysbVoWtxtrjr0+dWOiOh6JZ6n+7rSt7zzXrgbO+rptJuN0lefTwtpXNnK6PRvD/zyR16l4d+5HXlvhr/lnXqGhyLsjr2oaI5+U7S1k+SnXEn7uq9rIvl1YkVXpNorlZx/iLc6SV5jrEMrz17Fq1msqVxepaKrSVzzgnqJRdzk9Dt28+vWPDMfyR1yOn6WsUld1oarFXmSjZnTb3TYvId0FeQ/ELT96SV7NNIrQV5r44hWVJK6qb0PMrRdz45+IWm7J5K8V1q32ySV9KfETT/nkrwXxFZ7XkrpjPUikmnY8/uI6oyVtX0OysmZdtd8Hoe1TI42rStZNtZlTQzbKuS0Og09SsftvlzQ/JLF86V7t8L/ABdLe6VHDN/x8Rf98V4bZ3X8NbWg69P4ZvvOj+eJ/v1w4ineN+x0UKnsp8x9GeKLOLxBYxyQ/JdRfOkiV2HhnxlPq+h/Yb6PZcRJ/H/HXnug60upWkbR/wASfPXVaPG39o/aF+4iVyU3/MerV/efCOjsbx57v938ku6viHxZby+F/jhf+ZHsSeZtlffFrritdeWv399fGP7TVuth8V45G/jdXrVuPvHDyyPYvCN00+mwSL/DXoUMi+ZH/tJXkvw3uluLSOP/AGK9Q0mT+9/FXk1PM9qlPsR6kref/sK9a2mybvu1Dq0KxIkn8KU7TYW3ySVjJHZE7jRdzRySeZW5HI++ONvkWsPRV/cSbfubKtRyNvk3SVNwkdFHJvj8tZK1LORljjj++j1ztmreXJI33K3NNk+0PH5f8Pz1pAXKdJZyMv3qvN+4gkk8v5KowzM/mfwbKp6lrCv+7X7ldNzns+hXvLpZXkkaub1SZXkeP+Cna5fN/C9cvrGqMv8Av7KSlLqdHs+xyvizwrF9u+3abJ5F3/449Q2fiaKJPs+rQbH+5v8A4K1NU1BvLj/v1k6hD9vtZ933661ymDj/ADHo1j4usf8AhGP7NtfInTZXjOoeb4f1ye8WOSeylf54/wCNPeugbT4ooIPJj2S7P4Kjjt93+s+f+/5nz015BGMPe5T1TwL4iiurGDyZ96bK7iTUmi+9JXhtj4fn0v8A0rS5PIf7+z+B66RfF2qz2n+kWkm5fv7K05exxzi+h6k2vW3keW0nz1y/i7xBF5Em3+BK42HXJ7qf93BJvrWutBvNRgjkuP3CbPnpNDjHuec6pNL4jn8tY/3W+tRr6W38i3h+R0rek0+20tP3Me//ANDrHa1ln1GOTy3RKybPVT/d+6TQ6WrT+Y0nnu38cn3KvSMtv5kf8FNkjVZPLb5/k/gqNfK1LzI/uOlJ+RCL1nrktrJHHH89ddpurLcf79ee+Z5Unlr+7er0OqfZZPlk2PXIzXk8j1jT9QWX93J9+tj7Vt8vdXnOm6tsdJPM3766K31JXkkk8ypTOaULHdR7ZY/Mj/uVHLG2z7n8FY9nqHlJ8r/I1dBGyzwfL86NWlzhlemcvfW7eX/q6yb6NrP955dddfWK+XXM6krN5n8aLXJUj3OunPsUY9Q3eZI1TSXivBJJH/DWbeQtAkm2qum3yzxyR+Z9+oKko9DSaTzZP9Z8lVW375P7iVN8nmRxrUkyqu+myLlO827Pl/gSuT16Nn/dr9xq6K8k2J/t1zeobpfMkX79aQEn2OVkjWKPy2+d/mrn9SjVrST939zd9yukulbz5N33K5PWJGijn8mTYld8PgOGqa3gWxXVNctLdY/4/nr620+1WysYI1+4qLXyv8GZoINYkvLj7kX8de5Wfxa0G6upLNdTg+0f889/z11w5fZmTmXvFEfmyfu/vfNWL9oa1T99W9dagt1H+7/jrn9UVlkk/uVxSh2PapSj7PlM++vFlk+X56jt91xJIzfcoaFZfux7Kd5myTy4/wCOhRaNZuC0Ni1s/tskcNvH8717F4R8NxaNaRr5f73+OuN8F2MGnJ9om+e4eu+t9WWvWoqNPU+UxtWVR8sdkdJbqq1oRyLXNx6stSf2wld6rRsfPTpNs6JpqhaZawW1pahk1pf+elN113JjQZ0DXC037SnrXMya4v8Az0qFteX/AJ6Vz+3Rr9Xl2Os+1e1OW6WuQ/4SBaT/AISBP79P26D6vLsdl9qWmm5xXIr4gX/npTm15f8AnpTeIiJYeXY6Ca4Ws+4uFrFm1xf+elUZtaWvIxNdHfSoM3GuFoWZa5n+2acurV4LrK53/V2dUs1SLNXLrrC05dYraFdGTw8ux1S3FWFmrk11pasLrS130qyZzTw8uxtXki7K4fxJJ+7krYutYXy65HXNQ83zKzxNRNHo4GnKM1c858Tf6ySuBvo/nrvtc/e+ZXK3FnuevnJSVz9Yy7EckUc75NSLb1sLp9TLp9Cmj6FYtdzNtYa6bSV21Vh0/ZWtZ2+yu6lWsedia6lGyOq02TZHVi6m+Ssm3k2pTppq9J4qNj5KUbzuUbxv3lO0/wC/UMzbqks22vXNGuua52udqdj0Tw7Ns8uvQNNvF2V5LpN95VdVY65sr3qOLikfBZhRdSTPRo7pakW4WuJj8Qf7dTLry/8APSu9Y2Pc+YlgpX2O0+1J71n318vl1zba9/00qjea5vT/AFlY1MbHuVDBSXQz/FV1ujkrxPxc26SSvTNc1DzfMrzfXofNeuSONjfc6XgZNbHnN1Dukq1psPz1pTaXverFvp+yvRp4+K6nm1Msk3sbmhzeVXdabrHlR1wNrG0VaUNwyVc8fFrcKWWyT2O4uvEP7uuR17WvN31TuLxqw76Rpa8WviVI+gw+EcDmfEVx5vmV5vrFu0r16ZfWLS1h3Hh/za8/2qR6fsW1Y8tm01vMpq6a1ekN4X3/APLOhfCv/TOtVXRzywtzz1dPapl09q9AXwv/ANM6mXwv/wBM61WKS6mH1Nvoefrp7VJHp7V33/CNf9M6kXwz/wBM6axaXUX1G/Q421tWSty13JXQR+G/+mdWo/D9d1PMuVbnLPLObofoTRRRXqo+bIpq5/WP9XJXQTVz+sf6uSkB5T4u6SV5DrjbXevWvGUm3zK8T8SXm2SSuCvsethims2162tPvlSuDm1ba9TW/iDZ/wAtK8Spue9TPVodSXZVHUL5Wrh4/E3/AE0qvceJN3/LSuZI2bOglul3V0Hh28VZI68vbXPnrc0fxFsf/WV0RdmYTVz6K8O3y+XHXbWepLsr5/0Xxgq/8tK6a38cL/fr0adSx5U6V2exNqi+XWHrGpLsrgW8dL/z0rL1Dxorp/rK6o1Fc5JUHYh8YXy/vK8h1q8/f103iLxB5/mfvK891K+3vXQ5Jo51h3c6DQ7z95XrXhfVFVI68D0/UPKkrttH8SeUP9ZXFJ6nUqLsfQljrC+XV6PWlrxO38ZbE/1lWl8bf7dclSR0UqVj2j+219DUcmuL/wA9K8b/AOE5/wCmlQyeOP8AppXJzM7VTPYJteX/AJ6Vk6hrSvH/AKyvK5PHH/TSqdx403/8tKuMtSZU9DovEmpK3mV5brl9+8kq5q3ibzf+WlcTqmqebXowrKxwyw12OuNQrNuLzdVOa631Xaatfboawr7Ekzb6qyLTmkqNmqPbor6tYXb9afG22oN1G6k6y7l/VjTt5ttdNo95skri45ttaljfeVUe2QfV2ezeH9UVfLr0LR9eVP8AlpXz7puveV/HXSWPizZ/y0qvbC+rs+iLPxEv/PStBfEUX/PSvAbfxts/5aVa/wCE6P8AfrP2pX1dntV1r0Tf8tKwbzWIq8tm8cf9NKzbjxpu/wCWlS6o/YM9Yj1yJZK2LHxNEv8Ay0rwP/hMH/v1at/GTJ/y0rjlK7NfYM+hG8VLs+/XG+KNeWVJP3leb/8ACbNs/wBZWTqnixpU/wBZWkZ2RzSwrZj+OLhbjzK8T8SW++SSvStc1Lz/ADK4fVIfNrSNSzCOEZ5nqVnWHcW9d5qWn1zt5Y7a9GlVOhUrHMyQ0zbWnNb7aqstdnNcTQW7bK2IWW4j2tWHuq5b3G2hisjtvBPihtEvo7W4n2Iz/JX0Ba6tHLYx+X87t8++vlmaNb9I2X/XL9yvYvhz4k/tHSvs8kn72JNmyuCtTOqk7Llex6RpLM99JJ/HXzT+2Dpv2fVbDUvvu1fQmk6grT/L/DXkP7V+nrqfgeO8VPnimWsqdj0TN+E+rLLaW8n8bQrXtVmrNdx7ZPk2V84/Be4aXSoLhfM2xbd9e+afdN58Ekf3NlcFaEupVGR10jfaoP3lWLNfK/3NlVbeRWfy1/irQjjWVPL/AI1rjkjtUjqtJkVbT5ZPkZKkm+TzKp6f/qPLX7lSXEmzft+epiFzWsb5oo47dvubK6bQd0Ucn+3XC2N1uuv9jZXdaXcRLaySL8mxK2pmrfuGlfak0Ecluv33SsG4vlSD/Y+b/fps11LLHPcSfI9c7qF0r/vGk+Rf+edbMcUV9UuGln/1nyVyupXUs8/lrWlcXSy+ZItY/ktdSfLJseqsdCdwkVmkk/efJ5NNhkaWT/V/IlOk3RP5bfx/JRJ/o8kcn+x/BW8TlmuhaW3+SS4b5HSrmn6SrSeYvzvsp1q0Utp5nz7Nlb2m2rXHlxr8lW5W2M0DagtvBHu+RPuPTtN1D/lm2zY/3N9XrzQ4Lf7vz/x1m3mky2trJIsfz79/+5WkUK8TprWaC3kk/dpvWqupaoz+ZHHJvb/xyqul2rXSeZJ5lWLfR/Iu/wC+j1bRlddSrHp8tx/rI/3VVdQtWt38z+Cu02q3lxxyeYi1R1DT4rif5ZKhxNI1e5xtxa+b/pCyfwVVjs5X8yRo0St68s4ref5vuVVmZoo55P4NlYyR0xkUVhXz3jpt5H9n/uPVeORpY/8Apq26nR/6Q8nnf63/AMcrCxd5Fqzmli/eR/Olamn603nxyN5if3651ree38z95Vy1kaVI93yVDJmenaXcRXEfy/xVsafqn2OT7PJJ8rV5z4V1Typ5Lf8AgrrGvlb73yPRyy6HG/7x3Elx9sT9386Vg6ha+Vv/AL1U9P1JrOePbJ+6f79dPexrLAkkfz/JUyXOZL92cNdTKyT7f4q5FVXTrv8A33rtNWt/KeTbXG3kcTXXmSffSuSXmdS5TqLeRXj+X79Ee6WOTzPuVhw3nkfu60GuG/s3939+rOdMy9Uk8qSSNa5+a88qOT+/WxqCt5n7z771z9xHs8yRq0jzF2j7M5++ZW8/dHsrk/EknlWMn7vZ8ldZfSIk/lt871g65b/avIt9m/c9egonDULXhm1bS/DPmSf8tUZ6+O/iN4s1W3+Id3cabdyQS28zbPL+SvtjXGaw0P5vL2LDXwz4ih83xVqWpNH56b2r0KTPPxP7qB7h8Of2yPEvhy1t7fxBYfbbdP8AlvH9+varH9q7w9q1jHN5b/P/AN918Q30iz2kFvH9xq6KzmWCCONfuKlaunDtY5KeLnA+spv2hrbUZPLsYHfdXaeFfFlzP5c0n33r5P8Ah7H9o1KNW+5X0Z4dmWLy1ryMTP2Wx7FCUq9+c9y0fxJO/wB6SuqtfEDf89K8p0m+2pW9DqVeQ8bJPc7lg4voejL4g/26P+Ei/wBuuBXVKG1JqlY+QPAR7HdSeIv+mlV5PEX/AE0riW1Ko/7Qah46XcSwMex2jeIm/wCelV5PEH/TSuPbUKryahQsZJl/U4nYN4kb/npTV8SN/wA9K4eS+ao/7Qf0qvrciPqkT0CPxI3/AD0qb/hIv9uvPV1JqmXUqn63IawkTum17d/y0qu2tM9cmt5vqZbquWpiGzeGGijpv7Wpy6xXL/aKd9pf1rz3Ns6VQR1C6xR/bT/365f7V7U1ryrVRh9Xj2OsXWqmXXGri/t3+cVIt9WsK8omTw0WdZJrTNWbeah5tYv26oZLynKtKSHDDxgOvP3tZ7WqtVhrqo/PSudu56tOpyEa2tTR2tCzVYjkqb2OlYiS6jo7WrEcNNjkqTzqOZg6zZJ92oZJKbJNVWSarVSRzOaJGqSNtlVfOo+0U1Ni9pc1obrbV6HVGWudW4qT7RXQq0onHOlGW50y6w1TLrTVyP2z60fbqr28zD6vE7D+2qhk1RnrmVvqd9sqHWmP2EDUurjzaxbqHzaka6pv2io9rJl+yiUW01acunrVzzFoVq09vMXsIMrrZ0Nb7aub/eoWaj28w9hAozQ1Tktd1aUjVVZqftJB7OJntp6vTf7LVq0ty03zPrU87Hyoz/7ISj+y0rQaao/OqlJicUU/7NSpP7PWrHmU3zqfMxWRD/Z61IunrUizVIs1HMwsiNdPWrEditCzU77RUc0kPlR9k0UUV+mn5QRTVz+tfcroHrn9a/1b1AHjfjhtnmV4D4uutkkle/eOl/dyV87+Mv8AWSVy19j0sNucPeagySVV/tR6r6g37ys1mr5+pufRQ2Nz+2GpraszVjbqN1YXNjV/tF6vWusMlc5upVkai4rHeWvihov+WlaUfjB/+elebx3DVMt01aqTJ5Eej/8ACYN/fpknipn/AOWlcCt01TR3DVvGbuZummdNda00tZc1xvqism+pFrqU2Z+zSLEdxtq5DqjJWW1Rs1S2NQR0C68yf8tKP+Eil/56VzbSVG0zVhJ3NFFHTN4ib/npULeIm/56VzLTUnmNXPJGiSOhbxA3/PSo21xq5/zGpdzVmXyo1ZtUZqz5rrfVdmptVzMXIhzSVGzUlJtpc7L5UP3U2nbabRzMfKhGpKk20zbRzMOVBuqaOSmbaVVo5mLlRcjumWrUepMtZlKtPmZPKjcXVm/56U7+2H/56Vibqduo5mPlRrtqzf8APSoZNSZ6zafRdhyot/2g1SLqTVQoqQsjT/tRv+elRyagzVQopXCyFmk82s24h31eZajZau7Hyo5+8sd9c/fabXcTQ7qy7qz3V0QqWMZQR53eWO2sW4h2132oWNcrqVrtr1KVQ5pRsc6y0K22ppo6gruTuZXL9ndba2tP1ifS5/tFvJ8//POuXVttW4brbQ1fRiPafBvxM0/V02ySeRer8nlvVr4uWMGvfDm/j+/s+dK8N+zxNJ5i/JL/AH461l1K+ntZLVr+R7d/+Wdczw/ZmntpIzfhPdS6baz2bSbIm/gr3zR5Ga1/29leH+GdBgs7qfy7jY7fPXsXh+4X7DHt+422uDEQtudOHn2PQtHkXZ5n33roIY1lj8z+PfXJ6OzRJJXZaaqy2Py/O9eU13PV9C1pc22ef93sRKh1bUPIuv8AbVKrx33lXckbfI8v/LOs3WLrbdSbfu0RYrm9o6/aJ/Mau6kk2QfZ4/v7N9cL4ZVmSS4b7ldNb3EUXmSNJvRkrSC6HS5eZHql95Vj5bfcrF8xfLkkkk+R6ydY1bzbuSOP59m6pvsct1BHJ/drUiPMV7yRov3a1DatLbpP5n32ovI2tZI5JvM+b/vipLyFriD9z97/AJ6VojW7KsMLSz/7G+myWvlajH+8+R32bKjW1nijkj/ebK2o9NV4PM8v50+erZViSOFop/Lj+e32V1mjwxL5cbfI7Vk+HYYpXkt/466SGxZU+b5HT/lpTXKZyNS3sbOdJNsnz/wVe/suWWOT93vTZVPT1it5PlraXUF/3EreJxShMr6fpMSRz/aPubPn8usuaziR5JIZJNm+pta1ZVtJ/s/mO/3P3dV7eZpbWPd/37puVtjSlSZesdLluP3n3K1rjS4oEk3R/wAH/A6q/apbeD95/c/5Z1H/AGk1xJ5f+x/wOo9oauk+hg61p7X/AJdusHyf36o3WjxWUHltJ8n+3XSfbFaT+4iVV1CNfLk3eXsrDm7G8eY5ddHVUk2yJvrNk0uWWSTbH86f8tK6xbVdnmLH9+oZIYlSSRf79S32LXN1OfmsWi8vbHvlX/npTvs+/wD1kex66L91cJ/yz31J/Z63H7tvv1DOaUzl/srWrySR/wDAK3LHUpW2faPvVof2X5CeZ5fl7arwwxXTyRyfI60hNRepeW+8+Ty2rqvBuqfapJ7GT53X7lcHdRtFdR+TJ9yrWl6lLp2uQSfcbfselzGcqd4WXyOo16x2XUkn8FcTqEbWt983+qavStct96PJ5n3krznVPP8AP+aP5ErnnH3yaUvcKe3d5ki/frQ8yWW1/d/cX79Y/mN+82/I9an2hooPl/iShPzE2ZuoXW+P/brBvLhfLkj/AI1re1RW/ef7SVzs1r/rJGk3vWqKZgsss88kknyIlUV2tqMG77m+tLUFZXkjWP8A36ybfd/aUm3+GuuL7HExvjvUPK0C/wBsmz9y1fCv9vNBfXdr/r3lmbfJ/s19ifFjVPsXhm7/ANxq+T7yxs7Ly7xpE3/N8n8b130Njzse7co2P/jx/wBZ8yf361fD6rK8itJv3Viec155kknyf7FXPDskryfLG/39lddzx0rntXgfTW0545G/ir2rQ5tnltXlvh2FYtHtJG+d69A0ebakbV4eOj7yse/gZWjY9I0+++StaPUK4mzvtlakN9XzU6d2fRQqaHXR31TfbK5mG+q0t5XO4M3U0bDXFN86s1bqnedT5WPmuXpLrZVWS6qrNcVTmuKuMWyOdFyS6qu15VGSao/OrbkMXPsai3lWobqsWNquQtSlEal3N6GarSzVjwyVYWaudxdzoUkaHnU37RVFrioWuqn2Y+ZGk11ULXVZsl5ULXVaKmS6hqfavapFuqx/tFSLNS5LEqZrfavrVeS8qm01V5JqtQuNysXGvqb/AGh7VkyTVD9oetPZmfOdJHeVajuq5u3uGrShm3Vk6Zanc2Fuqk+2Vl+ZTvMf1qOQ152aDXVQtNVXdTmajlsK9xzXFN+1e1V5Gqu0laKFyHJGkt1Un2r61jrNUjTUezFz+ZoSXVQ/bKzZJmqPzH9ar2ZLmbS3lO+2fWsdZGp3nPR7MXObC3VTLcVix3FWI5qlw8hqZqLNUizVnrJUiyVPKy+dGh9oqOSSq6yU1pKFDyK5kOkkqFmprNTd1XyMhyQ5mqFpKGaoZKpRuRdDvOpytUO2nKtNRZN0SUUyk3U+Vi5kSU5WqvvenK1XysXOi1up1Qx1Mq1DixcyZ9q0UUV+kn5cRPWDrH+rreesPVfuVAHjvjiP5JK+d/Gi/vJK+jvHC/u5K+d/Gy/PJXPX2PSw+55TqX+srNZa1NSX56y2avnanxH0UNhNtNp26lrE0GVItN209VqABanWolqVaZQ9amj6VXVqmjat49hMuR1MtV42qZWrpTMmOaoqe0lQs1USI1QNUjNTN31rBmxEy03bT91NrNlDaKdSNWdiribfrTdtOo2/WkFxu2kp9FKwXGU+mUUcoXH7vrRu+tQ1ItTyhcdRSqtP8utFEOZDFWn7aVY6kWGqFzIaq07y6uQ2bPWhDpLPSsLmRh+W1HltXSLoLP8A8s6d/wAI8/8Acq1Bkc5zPltT/Laul/4Rxv7lO/4R1/8AnnRysOdHMeQ1HkNXT/8ACNt/zzp3/CNP/wA86OVhzo5byGo8h/eur/4Rt/8AnnTv+EZb+5RysfOjj2taq3FrXcSeHXX/AJZ1m3mjsv8AyzpqLDnR57qVrXF6xb16dq1nsrhdatf9ZXbR0MJyVjg7qOqLLW5eW9ZrW9etF6HJdFGpFqx9np/2etCOZECyNV23kaoFt6sQw1IudFrzvs88Ejfx16F4b1Dfa+W0nz15zqEf+ibl++ldJ4duN0Ec3mfP9+vPrHRQlqe1aHMyQRx+XJXeeH5lXzI/423V5r4X1KWWCSRdn3K7jSbhmg8z+Na8aaPcUiSZW/tHzG+d0rDupGvL6fd9yr2oXTLqXmL/AHPnrJupllu7vb/cqHHsJS+Gx33h+RbfRvl+/L8iVJ4i1D7HBBHH871R0G6V7GCP+Oq+oR/aNc/21T/gFbQ2OhMqx6e730cnmb0b78ddY1izRx/wfJUem6azfej+f+/XSSWOzy90dbSLlI5mbSfPj8uT53/g/uVjzWMqPJ/B5VdVqDMt1/q3rNvlbZJt+RGSqTEpMy7OZrj733P9uuojkiWDy/8AYrn9P02VZP333a3I1iiSTd9ypN7Do7dbd/MX/wAh1pLfTz/u44/krH/t6zt3kjaPenzbKr/8JAywfufkdHpI64U5dUdlpu1pP3kmx/mrajsYr3+OPe9eWrrk8rySfx/886cuvXcUkm2d02/PvrZSLnhpdHY9QuvC8uyPb8ib6mX7HpMEm6TfLXK6D44bVP3dxI+9U+Ss2+1hm8+Rq3UEc3sanwSdjsP+EotvMk3QfJVWTXoN/mLH89cn9o83955m91qZZn3+Yv3KyszV0oUjoP7aiiSfzI9+6qa+KIpf3ckf7pa5/UNSVPMjaTy3/wDHK5/VNUin/dwyJvSs+SRUYQPRl16z3yf3Fq1fTWbwfu/4q8tk81o/3fz/ACfwVRutavrX95H9/wD26hxl0M3RXRnqyrFFJ5n3K2rGSKXy9v31r59s/jRFZzyWd9A7yr/crvPC/wARrbUn8xfkX/bqLS6nBKEv+CepeW0vmRyR76c2jxN5e37/AP4/Uel+IIrpPl2fNW4sMX+s/g2VdubY43N0/I5fUrFYpP8AV1zerL/y0X761vao0vnzyLG7pVG4Vp4P9Xs2VzXOmz+NnVWt411ocEjeY+9K5PVG2SSbvv1peHbjzdOnjbfsidqydWZZUk/v0pROWMviOZa8bz5I/wCCryzeUn9+s+NYnu6uRybr6ONY6Io0uN8Qah5sEEccexFT5/79c+0LeRJIvzpXQaltl/eL/uVzt5J5Eckf/outUxP4DLvLp/Mk/d73rHt5N19JJ9xtlXNSmXz/AO4n/j9Ztvt3zyL9yuo56a/eHmP7QmsS2Xhn9zJsd32V80/Ne/vPM3ule4/tSSSt4ftI45Njs/8AwOvHNLs/+JbHG3yS7P8AlpXdQcrHkY9vn0IY5k8iSNfnfZXWeF4fKgjj+47VzNraqk/lrXpHh+zgexj3fJcPtrpR5x6xoMMUWjWm7599dBYts+Wufs7doLG3haT7ldJp9vvrzcXTvI9bCSsrmxb3DVpQ3DVVtdPZq1rfSWrypUT1VVHQ3DVoW7M9FrpLVvafobPWPsGafWLFGGNnq0tu1dRZ+GWf/lnWlH4Vb/nnS+qyJ+tpdTgZLVqqyWLV6b/wibf886Y3g9v+edaLCyIeKTPMW09qF01q9M/4Q0/886P+EN/6Z1X1Zmf1pdzzmPT2qxHYtXoS+D2/551IvhFv+edV9WbH9aS6nn62rVJ9neu+/wCETb/nnTf+ETb+5U/U2V9cR5+0LVC1u1eif8Ii/wDzzpreEW/551X1RkvGI83a3ahbVq9G/wCEQb/nnTl8Ht/zzqvqr7E/W13PO1s2qZbNq9CXwe3/ADzqRfCLf886zeFfYpYxHnbWbVDJYtXpn/CIv/zzqNvCLf8APOrWEfYbxqPLZNPaq39mPXq7eD2/551H/wAIY/8Acq1hGZfXF3PNYbFlrSt7Nq7yPway/wDLOrUPhFv+edJ4RvoUsYjhVsWqT7C1ehR+E/8ApnUi+Ff+mdZfU2a/XY9zzv7C1H2Fq9I/4RP/AKZmj/hE/wDpmaPqbJ+vI8zk09qqtprV6s3hP/pnUbeD/wDpnVrCPsS8ajyv+zXo/s169S/4Q/8A6Z0f8If/ANM6tYR9iPrqPKW0tqX+yW/5516r/wAIf/0zp3/CG/8ATOhYR9ifrqZ5T/ZL0NpbV6x/wh/+xTf+EN/6Z1awj7A8ajyldLarEemvXqH/AAhv/TOnL4P/AOmdS8GyfriPNV09qkXT2r0r/hEf+mdO/wCER/6Z1P1JlLG2PN109qG09q9K/wCET/6Zmnf8Ip/0zoWCYvr3meXtprUf2a1eof8ACIf7FH/CIf7FV9SYfXjy9tLao20tq9U/4RD/AGKb/wAIj/0zprBsl47zPK10lqk/sh69S/4RD/Ypy+Ef+mdV9SYvr3meV/2Q9H9kPXq3/CH/AOxR/wAIj/0zqvqTE8d5nk/9jv8A886cuit/zzr1hfB//TOnL4R/6Z0/qbI+uo8rXR2/uVIuktXqn/CI/wDTOj/hEv8AYpfUmNY3zPbaKKK+oPkCJ6xdUX5K2nrJ1Rf3dQNHkfjaP5JK+efG0f7ySvo7xlH+7kr598bQ/PJXNW2O6hozx3VI/nrHaOui1SP56yWjrwJrU+hg9Cj5dO8urXl03y6zsbXINv1oqXy6Ty6mwXIlpytT/Lp22lYLjFaplambaVVrWKsJssLNUnnVWoqiCz51RtJUVFXzAKzU3dS0m2oHcWm0u2nKtJq5XMJSbakWOpFjquTyJ52RbaPLqysdSLDR7MXMyqsdO8mriw1IsNHsxe0M/wCz0v2X3rRW3p/2er9mT7QyPstOW1rW+y1ItrT9kT7Qy1takWzrWW1qZbWq9mHtDJWzqxDp+6tSO1q9Z2f7ynyB7QbpOi+bXcaT4R83/lnR4b01WdK9c8M6GjRx1UKWphUq2OJtfAe7/lnVpfh//wBM69s0/wANr5f+rrSXwyv/ADzrtVBHE8RY8D/4V7/0zNO/4V7/ANM69+/4RmL/AJ507/hGk/551aw6I+sHgK/D3/pnUi/D/wD6Z171/wAI3F/zzpy+G1/550vq6F9ZPB1+H/8A0zp3/Cv/APYr3j/hHYv+eVDeHV/550/q6YfWb7Hz3eeA9qf6uuL8QeEfKST93X1NqHh1fL/1deb+LvD67JP3dP6ug+sM+S/Eul/Z/MrzfWLOvfvHGj7PM/d143rlnskkqlRsP27Z53dafvqi2l11Fxb1TaGt7B7Qwf7LWn/2cvrWz5NHk0WFzmN/Zy+tKtjWv5dHl0WDmZlTWKywSLVfw2yp5luv/LJ/nStpo/krk/tX9k+J9rf8tUrmqxujejNqZ7J4VvFikjj/AIK9MsZF/wBYv3K8X8P3CpJHJ5nz16xZ3jfYY5P4G214dVH0VItXzRRXXzR/I6Vg2O64vp4/++K2NWbzUjj/APIlc7ZyL/aPmfcf5krOJbO08P3DRXf9z5K6bT9Na4vvtH8a7q4+3jbzI/7+yvRvC7LL5f7v5NlUzoizW0+1aJJPMroI7VWTzG+SpLGzV55I/L+9/HWhcaa1rBJ/rHd6tXMpyOP1CNdk8jfPs3VxuoXm3/lp9yum8Sabcp5n2XzEf5vv14v4os9eZ5PLu0RPmrWMTajGR02reMmt4PLX761Xh8QSzp5nmPvevK7iz1WKeT7RPvrQ0P7ZbwSSTTvIjPs8utvY9z0YLyPQLjWoLWTzLiTZurQsdesdUj8tbuNHX/npXG31ir+X52996f8ALSr2m2cVrB8sEaVXJ2PQjCVTqdpbr5sH2jy5Nn3PPj+5Ve8aeC08xpEdGqnbyXktr9jW4kSL+5/BRdaTqGoweWsnyJVxjEzdOr3LWm30ET/6zY9a39pRef8A6yNEf7++uHk8D6hLJ5kc/wD8XWxD4PleeOOa7f5asv2c/tSOgur6CKCS4t596I676q3muT7/AC4ZN6ff31atfC6r+78uR3rctfCP2e18y4j2J/BVW7Eezp/bdzi7pZdS/dyRu7t/33WbeaC0CSXHl/Iv8FehTWtnA8f2f/Wv8m+sPVrWW1n8tn37qh+TNo8r+FWOb0mZf4ZJNjfI9V7yOWWOePz/AN8j/JWhHbrZvJuTfvqxb6C1/fRyL8++sJEypx6nN6T4La/nk8yPe7P/AKyT79egab4DtrCD5o5PNrY0/R/7O8vd8/8AuVsQxtK/7yTe9Zc/c4Zz1934S94Z0uKJI9v3P+mldlH8sFcnbyV0Gn6guySOT59tS2jx6yZYuJFgT93Hvd6wdStW/h+49dAsi3H7v+CqOpWKwRyVnJRIg+rOf0WRrB7uOT7jpWDqEnkPPtk+/wD362Jt0F95jfcrlfFlwv8Aq/71ZNlO/Qq27M3mbf79b2ixt9qnuPL+TZXP6SrSv+7+RET/AJaVtaTeSra3e50+f5KteYnrsV9QkiTz/wCDfXL302zzNse+tzUI4rqPy5JPuVg6gv2f/cpotnO319E6Sbo/m/56VDaqyWvmLHs3bqh1iaKeP7Ov360rpVWCC3X5E2VqyaCPm39piRpbrTY2+4j768sa4Z9Ojk+4/wDBXp/7R0K3WuWkck/loleZsqtB5a/cWvUop+zPncW/fLGg2LXsnzfx16dZwql3YRwx/c+d65rw7Y+VYx7Y9jtXa2a+VqMG2P59nz10HL9g9W0e3XUflb76V3Gl6Huk/wBXXO+BdNZk8xv4q9c0PSd1YSirHTTbKum+G9//ACzroLXwz/0zrptJ0df3ddFb6Wtccoq52RbscXb+Gv8ApnXQaX4dX/nnXQR6eta2n2a5q6UE2YVptK5Dpvh1f+edbUPhtf8AnnWxptqtbUNutenGgrHjyrtPc5NfDa/886X/AIRlf7ldmtutO+zrWnsI9jP6xLucb/wjK/3KP+EZX+5XafZ0o+zpS9ghfWGcX/wjif8APOnf8I2n/POuy+zpTfs9P2KD277nH/8ACNp/zzo/4RtP+eddh9noMGBR7FDVdnG/8I4n/POj/hHE/wCeddl5Apv2dfWq9ih+2Zx//COJ/wA86d/wjaf88667yko8pKPYon2sjkf+EbT/AJ507/hHU/5511nlJR5SUvYIPayOT/4R1P8AnnR/wjqf8866zyko8pKfsUHtZHJ/8I6n/POj/hGk/wCeddZ5SUeUlHsUHtZHJ/8ACNJ/zzpy+H1/5511XlJR5SU/ZIPayOZXQV/551Iuhr/zzrpPJo8v60vYoXtZHO/2Ev8Azzo/sJf+eddJ5NN2LR7FB7ZnO/2Ev/POj+wl/wCeddFsWjYtNUUHtZHO/wBhJ/zzp39hj/nnXRbKbsWj2SF7WRz/APYK0f2Ctb+1aNq01SXYftJGF/Yi/wByj+xF/uVv4FLso9nEXtZHP/2Iv9yj+wlrf2j1owKr2SJ9pIwv7ESj+xEre2e1Gz2qfZLsPnZg/wBirR/Yq1vbPajZ7UeyXYOdmH/Yyf3KP7HWtzZ7UbPaj2S7Bzsw/wCx1o/sWKtzZ7U7y6fskifaSMH+xo6d/ZC1ueXTdntTVNApsxf7IWj+yFra2e1Gz2p+ziPnZj/2QtH9kpWxs9qNntR7KIczMn+yVo/sla1tntRs9qPZofOyWiikaskYkb96y9SX5K1HrN1D7lIaPL/GC/u5K+f/ABtH88lfQ3jBf3clfP8A42X95JXPV1Vzuo7o8f1Zf3lZLLW1qy/PWM3SvEqaHv09iJlpNtP20bayNCLbTanZaibpUAM20tFFBVhNtLRRQSFFFFUgFVaXbQvSlpgMopzdKbQA5elSU1aetWS2OVakVaRamXpWpAqrUirTVqZVqyByrUyx01Vqwq1SRLY1Y6cq06pFWtLEDVWpo46aq1YjWiwAsNTLHTlWpNtIBqx1oWcf7yqqrV61+/UAdt4ZX95HXs3hOP5I68Z8Mt+8jr2jwi3+rral8RzVT0jTYf3da0cK1m6W3yVsL1r1o7HkS3G+SlO8pKdRWlkQN8mjyak3UtKwrkXk01oVqeimIzLy13JXB+KNN3pJXpEy7q5vXLPeklAHy/4+0X/WV4H4m03ynkr648caPujkr538aaPskkqTVM8Tvrf95WbJHXUata7JK5+4jqDoKLLTWWpmWk2/WoAg20tSbaNtA7kNcR44hlgu7S8jj+eJ67plrN1rTV1GDy2qJK5aLHhXVvtSQTfw7K9g8M3Ssnlt9/Zvr538I3UtlJPayfci+5Xs3hm+ZJI5G+46V4lan2PpMLVOw1Rp28iP+CubvpPs8/mL9+uohvPtkH+s3ulcrr0LLPJtj+RqxhubyZ32l3Sy2sH8e5K9M8HrFFBHXj/hW8W4sY/7616x4TXz/vffqUbR8j06xjg/dyL9+r1w0UqSSfxpWbprSr+78v5Nn36vNuW0k/d1SXcxkjjfEDTywSSeZ/erg5oba4k+zyR/PXoGoR+bPJJ9xPmrjdWs18+SSP79b37HbSfszznxBo6pdSbYPkrPtdPaJ/3kfyK++u2aNm/10fyNUf8AZvn2s8n3KvmPTpVP5jh75pZZ5JP42f5K1rOT7PBHu+erV14flefzPLk+RKbDYt5fy/P89T7TyPWp2NSzbZ9379dJpsn7ySNY99c7bxrbyR/7Na1nNLvk2/c2VvBxBwNixVv9Ij8v+9TluGSCS48tP7lR6fcMyf7daywq6eX5e9K05uxk4dy5pdnPcJHIvybqmvNBlv7GfzLuTYrt/uVrWVzc2U8EkMCImzY9Q7WuZ541g+SX/vitGzg97n0Rxd9ZxW8Hlx/PKr1l3WntdTx7vuV3UfhudZ5N33P9umx6D5TyeZ8/z/JXJI7FWS63OPj8Jzzyf3E/v10Vj4ffToPLX53/AL9dJDZ+UnmfwbKayqscm2T5K55HJUxEuhiwxtF+7b56sQ+U0kn99ammh3RxyRyf79Na3Xz5PLj2O9ZHK2SW/wA/mfwPVy1jWLzJP71VYd9u8kbVDcTbY5N3yPUNxMpR7HWWtwrx/L5dY/iC8WD93JI+9/uVX0PVopY5Nv3/AO49WNSuld5N0e99lL/l2cfL+81MO4b9xJ5n3tlcbrEyy/7++uovLpZYJPMj2PXE6xs89/79ECZGhZwtsk2/JWta2bW9jJcfwPuSsvQ5PNg8xq3ppm+wx2/8G+m2KLkYNwv/ACzaP5Kw9euoEgk/efPXTahMsUcn+5XB6xcLKk9w33EpxjdaF1J2MGONr/XI7dfuffror5dn/LOsnwzC0qT3Sx7/AJ2rS1KRkT95W0uptT/h6nyr+0Ntl8WwSeZ91PuVx+l2Mtx5kjR/J8tdp8atN+1eP4N0eyLZTdPs418uNYPkSvToP92fLYn4zXs7dbexgj+5LW74V0+W6vo1aN3+esuaRrqf9zH/ALFeoeA9Lbz490fz10IwPTvBel+VBGteteH7H/V1x/hfT/8AV16dotntSueTOuCNrTbXbWxHHVW1j2x1oL1rnkzqSsR7a0tPX56oVfsW+etaO5x19jqNMrajWsfTf+WdbUNe1HY8Ce5LRRRVGLCiiigQUUUUAFFFFBYUjUtI1ACUUUVYCbaNtLRQAm2jbS0UFCbaNtLRQAUUUUAFJupaZQA7dS0ynA5oAWiiigTCiiioEFFFFABRSbqbTsA7dTdntRT6ooKKKKACiiigVwooooEKtLTaXdQAtFFFQAm2jbS0U7gNop1JtqgEpdtLRU3AKKKKxAies/UP9XWlJWbffcrNjR5v4uX5JK8B8cL88lfQnixfkkrwHxwv7ySsKmx2UXqeM6x/rJKxJK3daX95JWE3SvDqb2PfpbDaKKKzNhGqJulPaoqSAKKKKkB9MoooAKKcvSnbasCOn0m2loEwpqrTqft+tNCEWnKtCrUq1oQKq1Mq1GtTLWiIHLU0a1Gq1YjrQkkXpUydqjjWpl6VZAKtSKtJS7qsgcnarCVXTtVhKCkWEqRajTtUi1KGSJ2q5bdqpp2q5bdqlgdl4bb95HXs3hFv9XXivh1v3kdeyeEW/wBXWlPc56qPVtK+5W0n+rrD0n7lbif6s16kNjyJ7jqKKK2MwoTtRT6BMKKKKBDGWs3ULffHWo3Sq9xHvoA8t8WaX5scleA+OtD/ANZX1Rr1j5scleM+OND3xyfu6Bo+SfEmm+U8lcTfQ7Hr2bxlo/lSSV5Xq1rtes7G6ObkWmVZmWq7LSNRKVqFWloAiZaay1LTGWoLTOL1qH+ydcjuv+WUvyPXpXh28+2Wnl/c+T5K5HxJp/2/TZFX7y1W8I600EH2eb76V5+IgelhKnsz3nRdsTxxr9x0+eqPiCNk8z93/e2VV8N6gqPHu+fclbGtW/22DzI43R0rxrnvNGL4XvG8+Pb8j76988M3DRQQSLHXzfZzS2c8m75HR12V7h4P1r7VYwbpPnStCKZ7Ja3nmom6TZsStJbhfIk3SfI9cXY3ksqeZ5mxK6D7cvkf7eygtrsZuqQ75JN33K5PVo1/f7fv11FxcKkjxt/HXK6tIzSSbY/nobOmKZzd9Hsjg3fwVoaXbt5ckckibKhvIVlk/eR7H2U2xk+f7P5nz0rnSlI6K1t/N8z+P5Kmt/Dtm3/LP71Q6XItr5kcnz1sRzL/AKxY61RqqrplH/hEbbz/AO+laH/CHwf6xY/krUs2iWT5o/ket61Cs8ka/f2VrFCeOq9znYdFs9iRxpsda0I7GKLzI2+R6saxb/Zf9XIm+i1ZrhI5Gkjd635e5yvFzqdSNVbZ8vyf9dKvWtitwnmeZ86f3KdHudHjkjqnb3E+k3flt88Uv/PP+CnYxlXn0ND7GzPH/GlOureBvM/d/OlQrqUsSSeX/tVRuLyWWCSSb9w6UWEpTHSXiq/lsmxGqj5LTySbatK0HlySNJ57qnyVIsbJ5kn95KwlGxupdjPaxV38upmt1/i+/U33P3lR3Sq/+r++1c9jRNmbdMqT/N89R+XueTd/FVi6/wBqNP8ArpVFmbfJIv3K5pIbkWLe1it5JJF+/sqSObz5H/v1T+aKPzGk+f8A551Hb3SxfvPM2PQo9zmlNlPUFii8/d9+uJvLjzdRk2/P8ldB4mvGeN5Frm7FWluvmj+d60TMJ7G1pMyonl+Xsda2Li4WCP8A22rNt7VlT/V/OlU9Uuma7k8z79S2JIq69cTtB/rPnrz3xJIs/kWccn76V9ldNqTfuJJGk37K53w/p8ureIJLqT5Ei+5WtNhJdjrNPsV021jjh/hT56p6htlg8z+Ctxo1VJJGrD1aRZfM/gStEz02v3Z4v4s0ez8R+Lfs8nySonyf7dZuseGZ7CeTyYJPKVKyPiBqjab478yGSRHRFevVfC+uW3i3Sv8AV/6REnz179GiqkND8+xFaVOvK5wfh23ZXgaOP5lf5/Mr3jwXpflRxs332rk4fDcVhPHJ5fzvXeeH7hUoqJl0qkT1Lw3br+7rvtNj+SvO/D98qeXXdabfK6Vwy3PTpyR0lvVjdVG3m3VcVq5mdSYtX7H79Z+6r1j9+t6L1OPEbHWaZW5DWDptb0Ne1DY+dnuS0UUVZmFFFFBAUUUUDsFFFFBQUUUUANoooqwCiiioAKTdS0ymgHbqWmU+qHYKKKKBhTKfTKACiiigBy9KWkXpS0AFFFFBIzf70U7bRtoKG0U7bS0AFFFFABRRRQJhRRRQCGUU+igYUUUjdKBWDdTt1R0+oEOoopN1OwC0UUUgCiiigAooorC4DJKz77/VitF+lUL37hqWNHnvixf3cleC+OI/9ZX0B4oX5JK8H8cR/wCsrGpsddHc8P1xf3klc/J1rpteX95JXNzda8Wrrdn0NL4SKmM1OamtWBqI1R05ulNoARqWiilYB22jbS0UIAooopkhTlptPoAdSKtLTl6VogFpVpKVa0SIJo6lWmLT1rRGbJB2qZetQjtVhO1aEMmXrUy1CvWploELRRRVkD0q1HVeNasR0FkydqkWo0qZetQBIvSrFv1quvSrEPWoLOs8Pt88deyeEW/1deL+H2/eR17F4Pb/AFdaQ3OWrsz1zR2+St5P9Wa5/R2/d1vQ/wCrr1YPQ8ee5JRRRW5mOXpS0UUEhRRRQAUxlqWkYZqkIx9Qt96V5z4u0nzUkr1a4j3x1yuvaf5sb1Iz5R8eaD/rP3deG+ItN8p5K+uvHGg70k/d188+MtD2PJ+7pM0R4veQ7Xqk1dHq1nseSsGaOoZsQ0yn0jdKQDGpKVqSgsY0e75a5fVNuh332jy96v8Afrq6ztcs/tVjJ/fSsJq5pFnQeFdS8+P+5XpFjMtxayfwPsr588H+ImsLvy7qTZ/0zr23QdSa4jjk++teNVgfS0antKZj6xC8Ek/+/XaeCdeWJIPMrL16zaeDzF+dKw9B3Wt9JG0nyffrml75rE+jtHvlvYI5Fk+T+5XVR3USQRxr9/8A8frx3wzfSrPB5Mn+j7K9AsZmb95/HvpUjWRJq03kTvu+5WPdTLL/AKR/AlamtQrP5cbffrFvIdv7v+5VHTSYW8azv5jR/eqOTTWW6j2/fbdVqH5YJI1/d1oRqron8b7KVztuO0uPyvL+0fO6VsWu15Pl+41U7G3V5P8AYrW8lbeTzPL3pVJnNImt42t5/wDWb4a2NH1CKKeSOT5H/grNuFlTy5I6h+zzyyfaI/vpXRCRk4+0Na+mivX/AHab3V2qOTyP+Pdv3Dr8/wC7qvHIyTxyfJ/t/wB+jUo4nSSRt+9K35iY0u5oLcN5fy/cqORWa+jk8vZ/fqm15v8ALkX5EVF+/Ul5eNcJ/cqXLsVyMvNtWST9+iLViaGCVPLk+dGrnYbhvPjj++jVsW9x5Xn7qhT7l+zY1rOL/ln/AA1YkhZo/L+58lVW81buP/arSXc8cm779ZNg+bqZ7RxRP5jfOtVdQVv3nl/crYurNW/d+X8lZs0K/vI2+f71ZXCMuxkyXC+RJG336zZpp0T+B61JIV3/AOxWXqUcrv5a/wAdIJeZRurxr/y/3nkOlQteRJBJG336jvNP3P8Au5PuVVvpPK/dtHvoMJIwdYuGb/cqHT5vn+X79Ovplup/LWTYlQratPdwbfkeoaIv/MdY0zRR/N9+snVm2+ZcNH87VtRwts/efP8AJXO+ILxovL8v7nzVKUhnG+INS2xz+T9xvkStTw/C1npUcax/vm+/WHp8ba9rL/u/Mt4Pn/2K7SNVT7vyPWpph4/bLnyxWn7z5/krndUVVgk/jeti8uF2eZJ9+sPUpFePzP4KlI9CX8M+YfjUyr4tj2x7HdN9WPhn4sbSb6OZpN6fxolYfxu2y+PI42kkTdD/AKz+Csvwr5HlyR28/nun3/7lfYYGX7tXPzfMf4x9cf2lFq1rHND8iUW81zav5i/crg/hL4iW6SSxuJPuV3V40qfdkrScO558aljtvDfiTd8rfI9ejaPrW+vA47yW3eP++ldd4f8AEyp8sknz1w1aPY9SjiO59BabqG+OtyGbfXlvh/XvNjj/AHldpY6lvrzJxdz1oTOk3VesW+esOG631safJvkqqS1Ir7HYaXW9D0rndLat+D7te1DY+fqb2LVJupabWiMhd1LRRQwCiiikAUUUUAFFI1JVgFFFFA0Mo3+9FFAwooooAfRRRQAUUUUAFMp9FADKKNntT6ACkbpS0UAMop22loAKZT6ZQA5elLSL0obpQA2n0yn0AFFFFABRRRQAUUUUAFI3SlooAYnanbqbRQKw+iimUBYfRRRQIKKKKAHUUm2lrkARqo3i/JV5qp3H+rpMDh/FC/JJXg/jqP8A1le+eJl/dyV4T46X/WVlPY7KO54b4gX55K5Wb/WV1niL/WSVyc3WvEq9j36T0IqbStSVgbjGWmVNTGWlcBlFFFMAp6tTKKAH0u2kp9Arht+tFKtG2rSEC09elNorRED6cq0i1MvStAHLUqrUa1NVGbHKtTJ2psdTRrWiMyRO1SLTV6U+qAKVetJSq1BBMtSRtVff71IrUFIuK1TR1VjarEbVmxlhamh61XVqsQ9ahlnSaD/rK9i8Ht/q68b0Fvnjr2Dwe3+rq4bnPV0uz17RW/d10VvXN6G37uukh6V60NjxprUkoopyrXQYt2FooooEFFFFABRRRVIBjLWbqFvvrVqCaPdUgeX+KtH82OSvAfHnh3/Wfu6+rNasfNSvH/G2g745P3dJgfHvibS/KeSuHvIdsle6eNtB8qST93XkOtWflSSUjZHNNUTVYmXbVdqmxoJRRRQykFRSfMm2nUm6sxpnHeINL+x332yOPfsSuw8E+JmvYI/3myq95brdQbWri7G+l8OeI/J8zYn30rirUz0MLVcJ3Z9CWd0z/vJJPkX+Csm8hZ5/tFv/AAPWboOrRXs8Ea/8tUrYvN0Uc/lyfIteOe2pXOk8N6k1rdeZ5n3q9W0vUlljj3SfPsrwnSZ3+1/6yvTPDerSt5kfl/P9zf8AwUrG6Z2jXTT+ZJ/GtZ9rI0s88klSRts8uNfnd0+epmWKJKZvTY2NUi8zdHvStLT1ZZPM/gqG3j2pHu+49aElj+7+X79c53ImaPyvM/g/uVuaa0vl/vP3ibKo2tu0SJ53z1sNa7oP7n8daQfQiaj/AMEc0LN5kf8AcrLkmvokn/d+W/zVqQwtKnzfwJVe8jZv9Zv2VumYmDayT3iSSSf7VbSsqweW0m9/+mlV47GLZJIu+nQ2vm+ZHJ8ibK2Z03Q2aNZXkjkk+SpLXyljkkb7lOh0ld/7uT7tSTWeyPzGj+RKpIV/MbGyOkknl/I//fdalmqy/wDLPYn8dVbVvNSSTy9nyfJvp1j/AK+SNZPnoaImzoIYUlqZbWJPMj/1j1m/aEify/46sR3Df8tPkdqh+Zz69yxcKvmVl3EOx5JPL+SrlxN5sEn8H/odVbq6WW1k3ff2VlaIJmHqFv5v+kLJsrDvJN6SSL871uXVx56f8ArHjsZ5f3f3E+Z6aiS5GTDbs7+Z5n3qp6tb+VJ+7f560GkRfMj/AI0rN1yaJNkkcfz/AMdTbsKUjmZmkWST93VxY2iSP++3/fdV5o2uJ/MWT5Gptw2yeORvuVJzX8zpLe4b7J80lcD4w1RYnnjWT5K2JtQZIJNvyNXKrC2ua/HH9+JPnekkX/cNbwfY/Y7HzP3m+XdvrpI2WJ5N0fz/AMFOjtVZPLj+R0/gqxeRLEn+r+esZM9KEVTM3UI4p4/m+dq5nWl2eZ/sJXTTL/d+d65/xQyxQf3Hq4lVEfHf7Q18y65J/A+z/gdU/hfYy2XhySST/lr89WPjtbtdeI/Mj2OjuqVpaXZtpujQW6/J8i19lgH+7R+dZi/350HhHVp7DxBBJD5nlM6o9fTF81slpBug+TYr/wC3XynbzfYngkj++j76+oPDdnd63oFheSfvPk/4BXdUXunlRfvhcagrf8s6htZPKn2t/FXSR6b5UEkn2SN32f8AA65+4uGd/L8iT5N1c3Lc2bOo0HxIsD7f469K0PxEtxHG3mV4XDJEk+5fkSuo0/VGt/8AVvvrlqUVLY7KNZrc96sdU3V1Gk32568V0XxE3l/vvv133h/Vt8kf7yuSNJxkd8q3NE9m0mSukt2rjdDvN6R11lnNvr0IqyPJm7s0FpaYrU7dVGYtFFFABRRRQAUjNRupKsAooooAKKKKChlFFFABRRRQA5elLSL0paACk20N0o3UCYtFJuobpQIWikXpS0FBRRRQAUUUUAFMp9M2e1ADl6UN0paRulADafTKcvSgBaRulLSN0oAbTgc02igB9FFFABRRRQAUUUUAFFFI3SgBaKRVpaCQpdtC0tABRRRXIAjVVuv9XVpqq3H3KTA43xIvySV4X46X/WV7x4iX93JXh/jqP/WVlPY7KW54H4iX55K5G4/1ldp4mX55K464/wBZXiVex71HYq0UrUlcp1WCkao2ams1AbElMop9BIyinbabVgPpy02igkkWlptLurUBaKKKszZItTL0qvup6tWiJLEfSph2qurVIrVaEy0vWplaqqyVIs1MzLitTlaqqzU5ZqsCzRUHnU5ZqDO5LT0qNW3VIlBSLUdWFaqsbVYTtUFFhKmh6VClTR1A0dFobfvK9e8Hyf6uvHdFb95HXrng9v8AV04bmVQ9k0FvkrqLeuV0Fv3cddRb/cr1qZ4s9yZO1PplO3VuYsWiiiqEFFFFABRRRQAUjdKWirAzry33R1wfijS/NjevSJl3pXO65Z7o3qAPl3x9of8ArP3dfPvirT/Kkkr668eaX+7kr5r8daf5UklSVHc8evo9j1nNWxqke2SsWTpUHQLSM1JupjNSuAu6mbqN1Ju+tSWkG761wXxMt1itY75fvxV3bVy/jaz/ALR06SGplsbJEvwz8aRXFrHG3zv/AOP16xpsy39rPIsnyfNXyHoetT+FNZjjk+4j/PX0Z4Z8QQX8EckL/I6V5VWn2PVoVf5jvNJ+zLH+8j+ffXVaHM0Ekf7z7z7P9v61xOmyNdQTxyR/OqVraDqHlP8AN9+uE9BNnrFvN5SeYvzv9ytRpl3/APAK4e11Bl/dr9x/uVoWN5Kj/vo970KPc3i+x3EcytB5bfcrSsZN33f4a53S5HupJLho9iJW1pO7z/LaT5KyaO2m+x01vuRP3kf8FaFmz3HmSN8n8FZ9rJu8z+NP46mbUoLWT7R5nyfwJUR7McnEvTXEVvJJH/Hsqjq2oNcRx+X8iJWDqniCKK+kkkk+Rqoya0rpJu/iT5P7lac5KgbUd5sg8xv3aVXm1yK4jkt445J3/wC+Kx47pWfy5PnR6tW67n+WP5K25pdDWMe5uWuqLFJ5ax/PsqRtWi2SRtA71JDbta2kkkcab3/5afx1DJDK37vzER6q4nyliO6ga1j/AHex/wDboXUl+SSPY+//AL7qitqqz+ZJJ/8AEU2TR/tTySeYmz/YpqUugNGtDq0U93J5cfz/APTOrFjrkrzyRzfcX+/XH3Edzp0kckPyO/8Acq9b3Uvn/vpPnZKzlJ9SfZX3OkvLxYvM8uTf8n/AKzY7qW/tJ5JI9mz/AJ506xhaDzI2/eb/APvinN/oST7o/n+/VEFFZlaSeNfn21HdSLs/dyfPspyxwPdfbl/cbv4Kr68qv+8h+SrTRzI524hVrv5fM3/x1m60qvBJGsmx1rUvrpYPvf3P9ZXN3l0svmbo/kb7lQmE31RXh3RJ/rKp31x5TybfnfZUf26Lz4/7lYutah5UknlybHaiS7nP7oapqjJ+7X77fJXQaHoq2UEfmf8AHxL9+sHwjpq6jffbrj7sX3P7ld9b7Vf5vvt9ypm+Q68PTv75YXT/ALO8m6T53So2k/1kcnmb6m2yzxyf36huNyeZ5n36xPTSZnyKzSfL8m2uH8Xag37/AP2N1dpeQyxQf6z52rz3xhIqwSbvv7Gpome584+LPK1TxVHH5ex97O/9yprqSLzPLjp/krLrl9dSfJ/AlQK37yTd86V9tgoezhE/NcdUvXkTRxs3lx/x71r6y8Jw3lv4VsPsezZ5K76+T7GRlu4/4/n/AOB19XeH7jb4ftNsnzon+rSu2ovc1PKj/EC+kntb7/SI597/AMH8FDXCvHPtgkR/9uiaSLUvP+1Qb/K+dPn2PWO1xBv/AHcGxv8AvuuSx0e6N/seWf8AeL9z+5WhHHc286RySbNif6us+TVmt3+be6fxolbFjrVtdeXJHafP/t1dijSs7qSKf/WSOj122g+JPsrx7q87/tKVPM2x7P8ArpUlrrzMm7y5Hf8AjrnsVzH1R4V8TQXkEe2T569A0/VFr4/8P+LmgkjaOTZXr3hX4kRypHHcSfPWhLVj36G+V6tLcLXndj4kVo9yvWtD4gX/AJ6VAHZLNTvMrl49cV/+WlXI9WWgDe3U3dWXHqS1YW8V6ALW/wB6KhW4V6k8z61YDqKbup1BQ+imU+gBj96Kc3Sm0AFFFFABT6ZRQA+mU+kbpQA2iiigBy9KWmJ2p9ADKKfSbaABelLRSbqAFopN1G6gBaRulLSN0oAbQnaiigB9I3Sm7/enbqAG0U+igAoopG6UANpy9KbTl6UALRRRQAUUqrQ1BIlFFFQAq0tM3U7dTYC0UUVzAI1VbjrVpqrzf6ukxo5XXl/dyV4n46j/ANZXuGuL+7krxnxxH/rKynsdFL4j578UR/vJK4e6X95XoHipfneuDvF+evGrbnv0dim1RN0qVqibpXKzsuNoopN1SSLRTd31pPMoAl3Ubqi8yhpKslsl3Ubqg8ym+dVkcyLO6l8yqvnU37RVEc6LnmU7zKz2uKT7SKszc0aPmUeZWX9q+tP+0irM+e2xprcVItxWOtxUn2itLEOqa32qn/avasjzqcslbKF9zF1TV+1e1PW6rLWSplat1TMHWNJbipo5qzVarEbVbphGpc1IZKtRtWfC1Xo65ZKx2w2LUdWI2qrHU0dZ2Ni1G1WI6qq1WI2rMaOg0j/WV6x4Pb/V15HpMnzx16t4Pk/1dOG5lM9q8Pt+7jrrLX/V1x/h1vkjrrrXvXqw2PGqbliiiiugxHL0paRelLVEhRRRQAUUUUAFFFFACN0rL1KHdHJWrVK+X93QB5H42sd6SV8y/ESx2SSV9YeMLfeklfNfxKtf9ZQB8465HseSuZmauw8SR7Xkrj7j79ZHVHYj3U1mprNUbNUFjmkpu6k3fWjd9aAF3Vk69b+bBuWtWq19H5sEi0map6nn/wAQPAq3+jf2la/8fCJ89Y/wx8bNZXX9m33zo/yI/wByvUtJVXtZIZPnieuD+IXwxaz2a1o/yOvz+XHXJzc+jPWdP7cT2y11Tekf2eT+CtzSbpXkk/gevA/hz8Rmv5PsOqfuLhP+WleuaXqi2/mfx7vuVw1KbNIVO56VptxLqTxxt8myuws1/fxxt8ibK8ts9WaLyN3zv/sV22k6pL56btjun/LOuQ64y8z0aG38pI9slSTXjQfd+esO31xvMjjk+RmrQ1TyriCTbJ8i/P8Au6ls7Kb1Oi0vVlurWTzP3C/x1n6ldLPJJ+8k2p9ys+z89rX7RJHstKma6iSP959yhw7G6Zn3UbXU8cnmfulrS+xrL5e350WoY7dIvMkj+49bmn2LXEckix76yijsQafpu9P9XvSug0/T4rX/AFnzv/zzqTSdF/ceYsnzr/yz/grotNt4vPf7R9+umEe5zVa0XsQx2a3Fj5ckfkI//fdO/smDZ+7j3/8ATStqS3+1SR7Y46tNpsU8H9x0/wCeddah2POdY5++02C3g/eR7/k/grnZFbfJHH8if3K9Abw+0UEm750qrfaHB9k/1fztR7MqniF9p3PPdQ01ov8AVyfP/wBNKdb28vl+ZJH89dZNbxL/AK6PfXP6tMtrP5fl7/n/AIK5pw7nSqnYtNZzpJHGv7tP+mlZOrXEqxyf39jVqSXyv5lvN/Em9P79c/qEc7wSRx/f3/x1W25h75Y02OVrGO4kj37qzdYumi8zzPv/AMFWLjVpbWxjt/7qVz99qCy/vG+/TsSpGfqCxSo8iyfdT7lYd9qn7jy/46m1C+aLzPL++9czql8vl+W336HDsc86mo5pFiSS4kk+dKxdPtZfFt95ccckdvv+eSm3VrPq08dja+Z8/wB+u80PT4tGj+x28f8AB89JsqhD2hqW+mxWtrBbxx7EWta3t1/1jR1XjVmj+X561oW/65ptrmbPZivMhbdF5n7vfFWfeSbfM/d1cuplWqN5sf8AeNJ8lTI2XmZd1NEvmSNXlvxDult7G4kj+/sbZXo2pSeakleI/E7Vlnvo7dfuJ9+uvDU/aVOU4sVN06cpM86uma3geNvnd6oWqsv7zZvSprpvtF18vz0bfK/dtJsSvuaSsj81rSvPUvaTarealBH9x3da+uNJs1s9GtI1fY+xf9+vlPwrGs/iOwjj+f8AfLX1c0nkQRxxyInyL/t0VTng/flcyfEEdm/7tZPndG/grJ0nbBBJbtPJ5P8AuV0F1HO6eYskmz/c31m/NK8fnfJEv9/5N9YGr/ujv7NWV/M8zen36PsrWsnmQwIiP/z0q02mweX9ohkgqS+tWuoIJF8jYn/LOP79T6CuUY9Plv0/1e9/46khsZbJ5I1j2f8AoFalusGnQSSfxt/cqrcapE0nyzyIy/8AfFZWNFfqRyW8v7vbs+f+CrXmXNh8zf8AjlOh1KCX922ze3/LSi6uov3kfmfOr1QNm1pvxKvLL9yskmxa6rT/AIpSt8vmb3ry2+tYmn8tZE+b/nnWLeNPpP3d++obGlc+krH4oL/FXRWPxCgl/wCWlfIsPjadJ/L8vY9bmn+Ppf8AlpJsoK5bn11Z+MoJf+WlbVr4kV/+WlfKem+OGl/j+Suu03xoyf8ALegg+krfWlb/AJaVoQ6or14TpvjpvutJvrptP8bRt96rA9cjvlerUdwted2fiaKX7slbVrrit/y0qbgdgslOVqwbfVFer0d8r1QGnTKhW4V6kWSgdx1FFFAwooooAKKKKACiiigAooooAKcvSm05elAmDdKbTm6U2gEFFFFAxy9KG6U2igAooooAKKNntTttArjaduo20baAuLRRRQITbQvSlpN1AC0q03dTd9AEtMZqjaZaryXapUAWmao2mrNm1JUrPuNcVP8AlpRewG810qVG2oKtcbeeJlT/AJaVkzeMFT/lpU8yHY9ZooorEQjVXuKsNUMlA0c3ri/JJXjfjhf9ZXtGtL+7krx3xsv7uSspbG9N6nz74sX55K89vPv16N4uX55K87vvv15Fbc9+g9ClULdKlamNXGdZEzVGzUSdagkkqkrnLOqoj2kqFriq801U5LijlZj7dGk11UbXVZLXVRtdVSiw9oazXlRteVl+dR5jVdjJ1DT+2fWk+1fWs9WqRaLGTmX/ALSKZ51QqtTLHRysxdQcrU5Wpyw1NHb1uombqCLT1Wpo7erC2tdcEjNzZXVakVasfZfrUi2tdKiib3K6rUyrUy2tTR2bVqiCGNatQrU0Ni1aFvpbPQ9jSOjK8K1oQx1etdFZ/wDlnW1a+H2f/lnXHON2d8Z6GHHbtU32d66y38Nt/wA86JtB21jys19ocnt21JG1aF5Y+VWay7HrJo3Tubmkt+8jr1jwe3+rryHSW+evVvB8n+rpR3Inse4eG2+SOuwtjxXD+G5v3cddhbzfJXpw2PIqbmlRVb7UtH2pa3uc5Zo3+9VvtS0i3C0XAubqWoFkqTf71QD6KZTt1USLRRSbqAFqpdN8lTM1Ub6bYlAHE+Lv9RJXzb8Sf46+hPGF8qRyV81/Ei+VvMqWxo8D8UN+8krirjrXU+JLjfJJXH3ElYnVDYjZqa1Juo3VHMa2uJS7qbupm6pHYkob7lR7qr3115EFUhDtJuIlu5P466rS/Kv4JI/L3xV5j4XvmTxNd2f30dN9eraDttXk3SbGb7n9yuKvHkPocDNVKZ5H8TPg+0U/9raL5iXG/e8aVT8B/ELZP9h1T9zdr8n7yvoSONfPk8zZs/ufwV5H8UPg/FrM8mpab+4u9+/93Uwqe03KrUf5TutL1ZZfL3SR73rrNPmlvHjkt59jr/33XzZ4X8dXPh7Uo9N1qOSCWL5N8n8deq6TrUUt3HJDPsib56zlTZyc3c9k+3M/kf8APVf466zS7iX7J/sPXl2l6tBLdfK/yfLXerqUUskEccmxG+SuRxPRp1DttFuluIJ7Wby3t9/yVauNPXSPMjjj89GrD0+zltbv7PJH5CL86eZ/HTtS1S8vLry4/kSKpZupdjUt44m3yN9/f9yuu0uRlngt/LTymSuNt2b7L80f71vv100cipHBJ/zy/uVKj3On2h2kNjKl1J5Mn7qrTWLQPJJ996r6TfK8H2hvvr/yzrWW+il8yST5E/ufx10wOGcpFizt5YpPMaOREar1qrb5/wC5WTJqEsv3d6J/BRHq0VrJ/rN7tW6nHqc0oy7GxcXip58f3F2Vjx6lF+7jmkk+So9S1JZ0/dxyb/8Axys+Sbf+8X5JU+//AB0vaLoOEe5oTXECRyR/fff8lc7rG15JJPk3pUlxqUEEHmM/lu/9+uZbUIryR7eT59+6sZT7HRHyNL+0oLqeP935+xKo3F0vnxxt/wDZ1ntuijkkhk2Rfx7Ky9Y1BWePy5PkX+Oswc+xNr2oRfa/s8cn3k+f+5XH6lrStfSRtJ91Kj1q8ileeS3k2PXO6hJFEnmfx/x761UTn5y1eXm6f/Zrl1t7zW76eOzjk2fxyfwVe03T9Q8Vz/Z4Y5IYt/8Ar/4K9ItdLi8OadBawx/77/xv71UmoGlKHtNzH0PS4tGtPLWN0d/vvWxDcLsk/d7Pk/1n8dV/Oif/AHK1oYYkSP8A2q8+bPYhCPQda2/yf7bVNefPB5cfmJLU1raqkfzfPU0kbP8Ae/goRuindWq/ZY5P4/46q3m3Z5laF0rL5e77tY94zT+Z/cWoZS5nucz4y1CDTtHnuG+TZu+evmnXNYW9nkkk+8716d8WvEiXV39hj/1S/frxW+k815I/uJX0uV4b/l4z4/N8T9hDdqJP5i/dernk/P5jfPTI42g2RtH8lW4/v+Yvz19Mj46/c6T4Y6b9v8VQeX9xfv19LNNFax+ZDHsTYv8AtvXi/wACdF8/XLu48v5ET/WV7ktjEnmSNI7sn/fFY1mKmviMeS4vJ3k/eRon/fFVZNNlvf8AloiIn9+pry6inefy9+yobG38pJ5PM8xP+mlYI3aK81vPZ+Z5d2m//nnIlXLfT/tn3ZER9n/AKtQ6fFcQfaJPnf8A36muNPgtbXzPMdH/ALlK/cEyS30GziT5pI3f/Yeq66XbefJG0jon9+nM0TwR7Y9n3v4Kotb/AGySTb8m/wD55/JSkWWF0u2WSTdPG6fwfJTWt9MlnkjuPLqGO3g0uTy5J/kb/bq5Hpf2yeST78VK8u5NzLvNHs/3f2WN/v8A9+qusWs9v92PYj/3/nrUuLfyvM8n/W1DNpN3qP3rR0/6affpW+ZRzNxpcE/nyeX/AKRWS2ntFJ53l7PnrptStZ7K6gkkj+T7j1X1TSfNf/V7Ees0ux0cxXt75bVI/tEn/fut7S9cil8vyf37rXH3Gk3KwSSSSfJ/BRpMN5bz/wDPCmZ2PYtL1Jn+WP79akfibyn8vfvrznT9UWD7sn71/wDgFdBHcRbNsflvu+//ALFAa9TurfxdLB83mbK6LTfH0qeXukryOG8+1eZ5cnyLVj7Yyv5ayfPQ2SfQmm+OIpfL3SV01n4mWX7slfLtn4int/MX+5XQaf42lt/+WmygLH05a64rVqW+qK1fPOl/Ej+9JXZaT46gn/5aU7knsUd4r1YWbfXA2PiJW/5aVuWusK1FwOmVqdWXb6gr1ejuN9FwJqKarU6qHcKKKKAuFFFGz2oC4UUUUDCiiigAooooAKKbuoaSpuK46jf71Xa4qvJfKlHNYNy95n1prXC1jzasqVn3GvKn/LSo5kFjpGulpv2xK4ubxMqf8tKr/wDCVp/z0o5kFjvlulqT7QvpXCw+Jlf/AJaVcXxEv/PSnzCOsa4Wo2vFrk5PEi/89KpzeKF/56VPOh2O0a+WqdxqyrXD3Xi5V/5aVz+peNFX/lpWTqWLUGeiXXiJU/5aVi3nixV/5aV5Lq3j7b/y0rk9Q+IH/TStIXqEy909mvvGir/y0rm9Q8cf9NK8ZvvHTN/y0rDuvGDN/wAtK7Y4acjieIiup61qHjj/AKaVg3HjRv8AnpXltx4md/8AlpVGTxB/00qvqcxrFRP03ooorzDqCoJKnqJ6bA5/WF+R68j8bL+7kr2DVl/d15L42X93JWUtjaG587+MF/eSV51e/er03xlH+8krzHUF/eV5Ndanv0NihTGWn0jVwpHTLRFOZaozNWnN1rMuOtdsIqx4uIdmZ8zVUkq3ItSw2LS1TijCleTMpo2el8h66W38PtL/AMs6vL4Zb/nnU6dTu5Wjj1t2qRbeurk8Psn/ACzqs2l7Ku1zjq1OQw1tamjs63I9Nq9Do+6moHA8TG5z8djVqOxroo9FqZdL2VuqVyHXuYMdjViOxrcj0+rlvpO6rVOxHO2YMOn1cj02uqtfD7P/AAVsW/hdn/5Z1pY1RwseltU0eis9ejW/hFm/5Z1qW/g//pnTOhOx5jD4fZv4K0Lfwyz/APLOvUrfwf8A9M61rXwqqf8ALOtLlnl9n4TZ/wDlnW9Y+Dd3/LOvSrXw7Ev/ACzrYt9JiSi4rnntj4N/6Z10Fn4RVf8AlnXYR2sUVTedFFWY+Y5tfDarH/q6x9Y0lYo67S61CJErj9e1JXSSlYakzzfXoUi8yuRuG2PXVa9cea8lcjcKzvXLJanfTl3NDS5v3leneE7zb5deV2MbeZXceH5mi8us0tTWUro968P6oqRx11EetKsdeQ6Tq2yOtqPXP+mld8HZHmzV2eiSa4tV216uDbWKjk1ir5zJRPQF8QVat9cVq8rk1zZ/y0qa38TbP+WlPnuHKeyW+qK9aEd4teT2Pipf+elblv4qX/npV3IaPQluqPtKetcOvipf+elRt4sX/npVXIO6a8Wo21Ba8/k8YRf89Ko3HjZV/wCWlFwPRJtUVawdW1xVT/WVwN548Vf+Wlcjrnj5dkn7yjmRVjW8beJF8uT95Xzf8QNc82ST95XSeLvG3m+Z+8rxXxRr32h5P3lZuSsUos5nXLzfJJXOySVcvpvNes9l31z3OqKsHmU7dTVjp25Vq1EdxaY3y1I0Nzcf6mD79Sah4TuYLH7ZcTv5S/f2fwVp7ORHtEtzNm1KCD5mkrn5tS/tS+2x/cWvKfEHjqR9Su7eGTfErskP+3XfeFY5YtKgkk+SV0ralBudmYzn7ly40i2Hiq03fI7fJ8lesafGs6R/vPnrxXVrjZPHcSSf6qavXvB91BPaxxtJvdk31y4+HY9fKqnxHZNGr2n+2lSTfvYPmj2bKh09d8Hl/wAFaH2df4pPkZPkrwbn0ljgfG3w3s/HUkckiRpKnyeZH/OvKdY0/XvhLffZbqN73St/yT/x7a+kIdyvJGsfyL9/+/VHxJp9tr1r9nmj3p9z959+u+nVOGvSicT4L8XWeuWMFxbyb3/jjj+/XqWi6wt/5ca/O6v/AAV4HefC2ewnnutJu5LWXe37uP7j1a03xprXhW+8vUIJINn8afOn1qqlPscMJT2Pqhrq++1x/brj51Tf9/e9akdws88ci/I9eD6T8RINSkjvGn3uqfP/AB16Bo/iyzvY/wBzP+9rllT1OlVOx6Q115t15i/I6JXVaTJEsEnnff8Av15vp+qNLHJHJIn+xXTaffSr5fmf6p6zlE6I1TutN1ZUkk2/OlaS6orTxyfwVxq61B5f7n7lQ/24yz+X5m96pFqUTvptcgunjjWT50+/RJMyP5nmR7F/77rg49S/0vzG/wDIdWrzWli8vbP96okjR8vQ6j+0J5fMkX/VVHcatFb2vmfclrl5PFCxQRxw/crN1DWrZkkuJpPnqjK6NzUtUa6gkj/d71+fZJXP3mseVBJI0fkIn9ysmbxZaXV1JbrdwWT7G3yT/JXC6h8Qp7/z7exge9feyfu03pWqj2Mufsd5ceMNtrJbw/xp/wAtK5VdUluJ57fzN6KlYtj4b8S6kny2Dojf89PkrsNL+FcqRxyald7E/uJWnJEw5Z+hy8l411J9ns43eV93+rrqNF+Hqr/pWsfP/cgrtND8P6fpcnl28Gx9n/A6mmt1up/Mkk/dRbqzlU7G8afmV7W1js4P3flon9yqN5DE88m6T56vXUez941Ys00VxPJG3yIlcUn3PThHsRzeV/DHsStT5J44/L++tZPkyzySRt9ytqztYpf9X/Cnz1KOuxoWf+ok8z5ESnecyeZI0fz/AMFQ32nslrHHViSNvI/5ab6TRRm31xu/5Z/PXJ+LNeXwzo89xJJ/A2yumuI9jzyN9xEr55+J3jCPXNSnt1k328D7K6aNOVWcYI5cTWjh6cjh9avJby6nuJpPLeV653b8/wAvz1oagzyyR/vN71H5ap/v19vRp+zXs0fmlaq6lTnkHmb/AN2vzulSKyy/vPubKkjk8pP7jvUMm5ZPLWP71dMUcb5j274DyNb6bd+ZG7u/3K9UkZvIkj8vZ/6HXF/B/SWsPCMElx9x/wDvuu8/tCL95ujkd3+5XPV+I0pv3DnbiNUk/d2nz1TW1XzJ5JvMgf8A3PkrYvpPn8zy9j/7lF1JFdP80aVgl3Nr9zDt5JUfzFkfZ/uVsR7bqeT7iRMn/LSrUbQRP9n8iN3/APHKdcXFtFHJtjjR/wDfqrk2GqzWsce2Ten+xU1xHFcJJ+8ff/uU2z1hv+Pf5E/8fqw2sQefJtjR3/j+SpaKRkyeHVuPLuGk3on9+pGhaLy/7jf8s0rU+3QN5m35N/8AzzoupLZ4/wB3Hvdf7/yUkL1MuHyop/MXen+x9+tq3uFuLT5ZP+/f36zbeZfP/uJ83+s+5RDHKk8m77n+xSGijqizy2k+2Pei/wDPSsVdQtrpI/Mk/wBI/wDHK7C40VbqB5Gk+X/pn9+vM9e0f+zrvy/L37n3pWT/AHexdjrvscWpQeY3+q2NXI31vcxeZJbybPn+TzKr3WsMlj5ayOmysWTxBeKiW6/PE+6oN1HsXobxlnk3T73V/nrctdWnun/d/c/8frn4bO22eZJHJv8Av06Flt3kkjn2f7FXGXcmx3VjtT7vmJ/10+RK0tPuJd8kn7vZ/wB91xLajBFHBHNPIjruq9D4ss4JI/3jvt/4AlJMg6CSa6tZJGj2b2qvHNct5lxNJ/wCuP1LxhLFP5n2T53+5Vr/AISq5lg8zy49/wDBWfMUkdY2tT2r7V+eX+5Whp/iqWKT95J+9X+CvPW16+gne68vZvp1n4guZbuTdHsRv+WlUtSrdz3TRfiVLb/ekrvtH+JC3Hl7pK+Y217ypN02z/rn9ytyz8bRbI9sbpVNk8p9baT4wWX/AJaV1ljriy/8tK+RdB+IDRSRr5myvRtF+KCr8skm/bVkcrPoaPVlqwuqLXjNr8SLN4/+PitKHx5bS/duKBWPVv7USpF1JWryWTx5BF96eOrFn46guH2xz0rjPWI7zdUyzLXn9n4mV/8AlpW1a68r/wDLSmSdVv8AeisWPVlepl1JaANSis9dQWmtqC07gaDSVDJcKlZ82pKtYeoa8sX/AC0qHJIpI6CbUFWqc2rKlcLfeKlST/WVmt4m3/8ALSsHVL5TvLjXEWse88Qbf+Wlcu2qNLVO4klesJVi+U1r7xJt/wCWlc/feJm/56VVuoZWrFvLOWo9oOxNeeKG/wCelZ7eLG/56Vk6haypXN3kjxSVXtA5T0K38YN/z0rQXxp/00ryH+0HWnf2u1HtBcp6pceNP+mlZtx4yb/npXnMmrNVWTUnes+djsd9deMG/wCelc7qfipm/wCWlc3JfNWbeXDNVpOQ72JNW8SSt/y0rmbzXpf+elGobqw7ha+iwNC7TPHxlayepck1hmqvJqTVVWOmyRtX11OlCNj5idSTYTak1U5NUqC8bbWRNNXoww0JGLrSifspuo3UlFflB92OqJ6kWmt0pMDD1RfkryvxpH+7kr1jUl+SvL/GUf7uSpextDc+d/GUf7ySvL9Sj+evXPGkP7ySvLdSj/eV5Vdanu0NjG2/WomWrTLUMi1wx3O2WxSm61Qmj3VqSLup1vY+a9ehTPFrxuzJt9PaV66jRfDrS/8ALOtbRfDfmv8A6uvSPD/hPZ5f7unN6FUIanO6X4R3J/q62P8AhEVVP9XXoVjoaxJVi4sVSOvInVcWeo4po8b1Lw2sX/LOuVvtN8qSvYtes18uvOdah2yVtCrc+XzD3b2OdtbPfJXRafpO6s2zX95XcaHbq1enSdz5hTfMUV0H93UM2h7a9EtdJ3pTbjQ/+mdemoqx2wTZ5vHo/wA9bml6Duk/1ddB/Yu2StzRdLXzKT2PQpx7kOk+E9//ACzrqLPwiv8AzzrpND0tdkddRHp6qlc7lY7VC+xwsfhlU/5Z1N/YsUVdZcQqlZN022p50aqDMlrOKKoWkWKnXkjVh3lwy0c6CxqNqixVXbXFSuXuLxqq+dK1PmRmdVJ4iqnNrzNWKtvLLVqHS5Xp3RSQ641aV6xb6aWWumj8Ps3/ACzqT/hF2b/lnRcs81utPaWqa6Cz/wDLOvVv+ET/AOmZo/4Rnb/yzrFmsXY81t9D21tWdn5VdVNovlf8s6zbqH7PWZfMwhuPKqx/am3/AJaVzN5qHlVkza5WiMmzvP7Y/wCmlV5tcrh11hnqT7U0taWIOgute/6aVR/4SJl/5aVh3DNWTcSMtaWIO6t/FjL/AMtKvR+NHT/lpXlMmoMlV5NaZKtAexN462f8tKqzfEDb/wAtK8buPEDL/wAtKybrxI3/AD0ouLluezXXxE/6aVi3nxEb/npXjt14mb/npWPdeJP+mlZubNFBHrl98RGb/lpXM6p48aX/AJaV5jdeJl/56Vj3niqBfvSVHMyuRHbat4maf/lpXK3l55r/ADVztx4kluv+PWCR99XtN0e8v323knkf7EdaqDkF0OkkV5Nq/O9WLXS7m98xo4/uVvafoa2915MMf+tTZ571vaPo95BB9ok+RN+z939yt40Xuc0qvY5GHwvK88fneZs/jrorfwSi3Xkwwfe2/frrtY0lbeS0uGk3+bFsSNK2tPhkgkg3R722V0wp2MnVa36HM2PgVbJ4/tUf3P8AvisL486jaeE/g1rNzbfI+zYn9+vTZpNqXElxJsTfXy7+214maLwrpukxyfJezK7x/wC7zW0IrYwlJny14cjfUdVtLdvn+dXf+/X0DY7Xsfmk+eJK8R+Gtv8AavEf3PliT5K96tV8qxkj/d76IKz0Oiokcn4gtWutGn2/f+Z69K8A3y3Wh2lxHH86Qrv/AL9cPNC3kfN9x91bnwt1D7L59v8AxwTN+7krjx0Pc57ndls/3que1aTcLcRxyeXs/v1rQxrL5n7zYlYNq0Szx3H30lT5NldhpMa3X7uT92lfLT3PtoGbMu2eST+PZWeyr5HyyeY++t7VrHyHk8v7lc58ySXEf8bJvSiKuDiuhmXE3lX0nnR/I1dIuh6frNr/AKVAk8TpXLyXX22T95H+937K6rQ91n5cfmb0rp5ux5fKc7cfBHTGkkk0ud9Olb50j/gqFvh74q0GD9zH9tf/AJ6J9+vWIWWWSPy/neus024b/VzR0/bP7QOkux4DDfeJbCPy5rCd0X7nyb66LS/iRqFunl3VpdIn+5XvVrb2dx92NN//AE0rQh0Oz8+OSSBNn+5V80GZuPkeC2vjryp/MZJ9n+5Wp/wmWoSz/LY3To33Pkr37+ydKuruOP7JAn/AK6LT9Fgl+7HB+6/2KOWBLkfNsV54hup/Lt9Jvnl/3K2l8O+LtSeP/iWyQO39+voiGx3z/L+7T/YSptUtWTy/s8nz01GHQbn2Pn+3+FPjFpP3l3Bap/329b1j8CV1F45NS1KedV+f5PkSvWobeVpJI5Pv7P8AlnU1xD5UfyybEob7IXNLqcbH8M/DkDz+ZYR3Typ87z/O9O/sexsI/wDQ7SCBV/55pWtJYr5/meY77adNHAnmSTP/ANs6xdRm8fUyY7GKV/Mk+5/sVR1Lymgn2/cq9eatBE8kcflolQzKstjJJ5Hyf+P1zm6jLqUbdd37zy9ibKrzTLawSR+XvSry28str/rNiVRulgigkjqG0bKBl6lefarGOP8Agrn5rPyI5Nse/fWheNseT+BP4Ko7pbj941ZHdSRY0+RXkkjaP53TZXQR2cWneXtj3pWfpOn7PMkX77/x1vQ2/m/8fHyIv3KmxtJ9guPNWOTdHv31DNJLs/1fybKuSSeb58a1zfjLxRB4a0ae6k+RIkatGjG5wfxq8eLoOm/YbX5L2dNlfPNwu+OTb99Nzu9XPE3iS81bUZ9Suvnlldtm/wDgWse6umePzF++3/LOvp8vw0qcPaSWrPi80xntZ+zg9DNbc8lXoV2R+X/H/BTbeNdn7z5Hq5Jbtsk219Cl3Pm2VZl2/wCsjp0bMrx7fn+dakupGb70dXtBtf7U1W0t/L+861SXYzlI+jvCMKxeHLSNpPn2f6utj7Y2nPHGscb/AO/89Ns/D7RWsEccmxNlSTaPBFJ+7j3v/HXC2dCRT1LWr69f9z5ez/nnUKyS/Zf9Ijjff/zzerE1xFZyf6v52/77qGNvN8yNYKhf3SpMbp+krev5nlyIyf7daFxpcFxJH5ke92p1vHfSv5iwfIiVDJJOl15nl/I1V7wrdh0nh1Zdka7ET/virEdjbWH7tvLd/wDpnJVdbhVd/Mn2J/niiaaKXzPJg+Slcovf2fbRRySL99v+enz1DDbqnmfvP/iKdpsi+RJ9oj2J/wBM6zdQW5e+/dybIl/56VDL9S9NDBZT+ZNJH/sIlWLXyG8yRo9n9zf/AB1XtbdooJJLiTzv/H6vK0TRxxrH8/8At/coZNiO81RYIJJFk2f34/464vxcq6pPBJb/ACO38b/JXaL5Vv5n3N//AH3WHrlq15Yz/uPkf+5WUkaJnlOpaXOt35bfv337H/uVNdafFZpH+72bq2rzTW2SXEfmbP8App9+qLTNcXf2f59i/wAf8FRY6EypNqDRfu/Lk+5UUaxX/wC8m/cJ/wBM/v1satat5kckcfybKydq2En9xv8Anm/z1HLEmQapJEnkfZ43n/36jhuJ/t3ywfP/ANNPuVJNHO/+kN9//pnVqTdF5dw0nyPUooatrBdJJG3+tqvbq0VpPH/G/wByrTblu/MX7tOmaC1tfMWP96jt/uU0iSOxuGltPLvJI3RPuVMtqyvHI33KaywS2sfl7Hdvv1NdR3NvY+YuzYif79aLyIKuoMzv9o/u/wDLOpLG4aKDzpP4P4Kq3X721gkWTe71HYs088cc0n/xFQhs3rfVonf5fk/uVaXxBPayf6zZWDDZxRX1x5ciebF/3xV64h+3weYqb3Xdv2VTZWnU6aHxh+72+Zvqxa+NJXrgfJ8qDzPL2On/AD0oW+bz442kqryA9Kh8beb/AKyrlr4seJ91vPXmvnbZJPL/AIqhjmnt5/lkqEx27nuWj/Ei8tZ4/Okr0TS/iRE6Rt5lfMK6w0D/ALyT51rUs/FTf8s6pz90lx1ufVFr8QIn/wCWlaEPjiJv+WlfMdr4slX70lalv40b/npUc7J5T6SXxov/AD0qT/hMk/56V8+w+Lm/56VJ/wAJi/8Az0o5mNRPcrrxivl/6yuX1jxd/wBNK8xk8WM3/LSs261xrj/lpWEpNmyR2F14maV/9ZWhpOoPPJXnNrcNK9d94Vh3SR1yT0BnoWk2vmx1vQ6Lupvh21/dx12Frar5dcUpu4I5OTw7/wBM6zb7w6tejNarWPqkKrHSU2xnj+uaOsXmV53rVr5UleueKJFXzK8l8QXC+ZJXXSpymzKdVROTuvkqm0lSXk3z1RaavTjhJvocjxMSZpqj8yq7SU3zq3WFZn9ZiWGaq83WmtNUMk1d1HCNtaHNWxaSZRvFrHuI62pm31m3C19rhMFyxvY+RxWNvO1ymsdE0fyVMq02f7lOouSRVGXOjndQWufuOtdLqdc3ddK9Wg7ozqbn7NUUUV+QH6AFMkp9MkpMDL1Jf3dea+Lo/kkr0zUF+SvO/Fi/JJU9DWO58++NI/3kleU6pH89eweNI/nkryXVl+evNqo9vD7GDItQstWJKgkrhO+WxX/5aVr6Pb75I6xf+WldBoLfPHXZHY8+a1PUPCekpL5deqaTo6on+rrz/wAGt/q69Y0tvkolsQtyvNZ+UlZN4tdJeL8lc/fLXj1lqejDY43XF+SvM9eX569Q1xf3deZ+IF+eilofNZkjGtf+Piu78Nt/q68/t/8AX133hdv9XXt0T4+K989O0e382OthtLVkqj4fX5I66hY/3dehc92glY5G609VqTTY9r1oapHsrPtW2SU+h2R3O80T7tdMq/JXJ6DJXWQ/6uuGo7HdTVyjdR1j3FruroJo6pyR158qjud6ijmbqxrn9Ssa7ya3rB1K1qoTdzgxD5Ezz+4s/nqax0vdWtNZ/PWlpdn+8rq5meLGu+Yj0/w/uroLPw6v/POtTTLVa3rW3Wq5j1YSujFt/D6/886uf8I8v/POughhWrHk1sWcm2gr/wA86pzaL/0zrspIVqrNCtZTmloNHn+oaP8AJXE+INP8pJK9g1C3XZXnviq3VI5K4XWVxy2PEfEE3lb64+bUv3ldV4ybZJJXmt5ebZ62jV0OZO52Gm3Hm112n2vmx15nourKkkdehaXrESR11xnzGhpXWmr5dczqlvsrY1DxJBFB/rK4HxB4wgXzP3lbORZDfSbK5++vvKrD1bx0v7xVkrhtW8bNLJJtkqVNltHX6l4g8quL1bx9FbySK0lcvqniRpf+Wm/dWDD4R1zxLfeZHB5Fv/z0etUrhexuah8SIFTd5lYs3jx73zPs/mT7f7lb1v8ACfT0/fXknn+Un/j1dNoeg21hBIsdhGm7/Y31bpIy52cHp+k+I/Ez/uY3gTZv8x67LTfhXEtjHNdXck9wr/PHXYaPZ7JJ9vyfJVuxtWlu5I/7vz/79aQpGbmUNP0dJbvy4Y/IRU2VseHfD959qv5JPL2fN9+tCzs/susR+XB8j7Xet63tVl1K7/eeRFsbZHW8Y+RzOp/MO02zaWx8zy03/cq5HbwLpX2eTzN6zNvqTw7CsUsccn3N9Sak0vlz/vI0Tzv+B1v6kXl3K91as1pBIv8ADurW2xJHBJ5nzt/zzqnfQwQQQRr87+Tv/wBirWjyN9quI2j/AHOyiwmu5XkVZbSSOSPejf8AfdfFP7ZN81/8R9N02FPlt4mr7Y1C8isLWeSTy0iRP+WlfDPxaaLxN8Q9S8Qffi3/AGeH+59ad5GTXwtnP/DvR10mOeT78r16da7fskn7v+Bq4fw7H9ngkkb77PXcaOq+W+6T59lFN9zpm9CjJH/q/wC5/cqPR7prPxVJ5cezzU/4BV68ji/cbap3EcUGowSeXIj/AHKMRH2lORrh5fvo6ntvhuRZ45Leb77J8nl11Oj3EtndeXcffT7lcB4fupXgj8uTzHr0XT5l1G1jj/5a/wDPSvkJn6HS+E3NQtVv4I7hY9jvXH+JreWJ/tC/61a6jzru1g/efPEj7Kp61bxXX/LPfXMWzzm+uGR47iH+KtrTdSW48u4X7+z/AIHXP6xarpeq+XH88TVsaP5UV15a/wAddbSPO0PSvD7favvP/B8ldppuoLs8uaP51/5aVwuksqpHG33K7DR/n/eL/uPvrnNTrtP0fzU+0L8ldBp9q0sf7z5P/QKx9PuGgg+X54m/g/jrYsZluk+zx/fqrmbj2LFvasskkcn3/wCB0rY01p4pI/L++n3/ADKy7eGWzn8uT50atSFZYJP9Wnlf89P463RyyRsWv2yWeTb9ytLy/Njkjb7+z+Cqejqzwf6zYjvVySGLS5JNsbvv/wCWlMi3Yh2t/wAtvuRJWTql41192P5f/H60JNz/ALxfkR/7/wA9ZurQywJ+7+d/+mf36mRrFdyGGZn8yNY9iVl6pHLK/lx/On9+rEkM919393/v1cs4/KjjjX+GsTqsc7D4bW8nj8yOrl5DLBH9nX50q1fXEsEkkkn3Kzbhmlk8z7jv/wAs6lyua6kMk2z923yJXM6szfa/9Z8lbmqTKjyf7lYskbXXmeZWNux0IzZreWeD5ZKdY2qt9771RySNLdSRx/uET79XtLt2in8z+BazfkdKNS3jZPL8z5EStRWi8uSRqz4Y5ftUn8dTalMsCeZ/5D/rW0V3MmOuJo7W0kkk+SvmH4vfED/hK9Yks4/k0y1f55P4Hauy+MXxAns4JNJ0+T/S7r5H2fwLXhM0yxJ9n/g+bfvr1cHhfaVLv4UeJmOL9jTtH4mV7y6ilkk/eb0SqcyssnmN8ifwVauI1f8A1cfyU6GNrr923yJX1yR8TuRqzbI5Pk2VZjZf9W33KVYVi/dyffom3JP/AKv5a1UTmbEuI2ij8z+9XR/DFvtviqCPy/M8r5/krm2kWWSTd9yvSPgvp/8Ap09wse9/+elS2P0PZIWuYvMk8yNE/wBunTalPcRyfcRU/wCedSbVfzI2j+Rvv06aNbV/s7Qfuq4tzqKPnRSp5ix/OtZ9x9sik8yaN/K/vx1uXjRQJJHDGm+oZt89pHbtOm/+ClYNX1+4bHdMifLJJIjJTrz7Hb2scnmOkzfwVXksZ7XzJFk+f/xyj+z97/6VJvej0M/UFhtn/wBdJ+9/77q1M0W+CRv3aVYXSYGkjjaSN3/8fqZdLtoH+aTz3/6Z0y0Zcl5F/q4d/wD20+eo1upUk+b79aFxHBv8uRJN7VHI0CSeXJHv/wDH6g0HSXSy+XH9x/8Ax+mrbyxXbxyQf7n9+pIbOXf5kcab9/yP/BVi+ha4eTzJ/wB7/wCOUADafLFB5jSIj/8Aj9N+wxNBJHHJ9779NjWB/L2+Y71pfZW/5aeWiVLQ79jzHXtLntbueP8A5ZVl2tiqyJJ86V3Hjjalr5kfyPvrndzXVrHt++yVikXcp3Vuq2P7776/crmb7T/n+0L99K66a1aW0j87y3Rnas+SxWeOPbJslb5Kco9xmTDayzweY0n+w8dTLp7NJHuj3olblxpaxJPHJPH9o2LsrNWzlWSSPzPn/wDHKm3YoNQs1tY5NvzvVG4vLa906SPy9m6tD7Qs9jJtj3uu5H/uVnx28awT7o9j/wAH9yiw049CO1jX935cf3f++KuSebPp0+3Z8n8FQ+TLE/zR7HSmNMv+rX+P79JoCJdP8q0k8mPe6/x1Xjt1WTzP4/8AxytyxZWjkt5PuOnz1TurFlfy1/49/wCOqtIUYmVfQq0/2hZNldTYxxWFr5kfz7v++KwVh8rfG0fyVJZzRXTx2/lyIjUrA/7xcZmlgn3RxvWbcXC3CR7YNj/xyVoLZtZ3Ukf8dQ31rPFP80aIj1DKuU2aWzng875IqjvtQVJ03fc/6Z1rXEcUvl+ZBvZE/grPmh3+ZGsHz1mCJN3mx+Y33KlZfKj8xY/kqlHa+baSRtJsdP8AnnVzS5pVtZI2+d/9uqsUiu00uzd5n3KvWurNBJH+8+Rqzbhfss88bfceq6wyt/sbakpo7SbWHt/vSb0qaPWt33a5Vbpbq1kh/jRKjikn3xr/AAVViGzuob7fV61bzXrkYZJYo9rVcs9altX+aOk0NaHoml2beZXpHhm38p468p8P+NIINjTfOlelaP4w0y4TdHJseuerHS4r62PYNDmVEjrqrW6XZXk+l+JotnyyVvW/iyJJEVpPvV5Mou5Z6E1wuysHWpv3dVYdeWWP5ZKo6pqCvHWlOOupnJ6Hn/i66/1leQ69dbpJK9K8XXX+sryfWpP3lfZZfh07HzGNrSiYdxNukqrv96dM3z01O1fUxw0bHhSxMrjW61Xkk21aZaz7pqr6tEz+syGtcVH55qtJJTFauqlho32OeriZWZaZt9VJutTrUMy19HCCjA+dlNyqFakn+5T9tMn+5Xz+I+M+ownwIwtTrm7rpXSanXN3XSu6hsOpufs1RUP2paY10tfkVz9ALG6o2aoWulqGS8WpAjvm/d1wPiz/AFb12V5eLsrhfFF0vlyUGsdzw/xsv+sryHWPv16540m/1leQ61J88lefVPZw+xhy1XkapJpKrSSV556D2Imra0Vtjx1gtJWto837yuqJxzep7R4Nk/1deuaPJ8leJ+Ebzb5detaPqCrHWj2MDorhd8dYt9HVybVF8usXUNUWvGr7nfB2RzevL+7kry/xB/rHr0DXtUVo5K8z1y8RnrOkeBmOxl2/+vrvPC7fPHXndvN+/rtvDt4qeXXt0T5BRfMe0eHW/dx11kbfJXneg6sqRx11EetL5f369C57dBaD9WrEhk/f1JqmrK9YP9qKslXfQ6T0rQbiuwt7hdleT6Pryr/y0rprfxMuz/WVwVT0KR2Uky1VaZa5mTxMv/PSqcnihf8AnpXky3PSi9Dqprhaw9QuFrFuPFCf89Kw9Q8UL/z0rSG55eK+E2Jpl8yrmn3C7689m8TLv/1lWtP8UL5n+srqPm4xfOexafeLmtq3vFryux8UL/z0rWh8WKv/AC0rRHvUl7p6hDeLU32xa8zj8YL/AM9Km/4TIf8APStG9DoO+mvlqjNqS1wt14yX/npWLeeNlT/lpXlVpSvobxWh6BfaouyvPfFWpK8clYt944X/AJ6VxfiDxkrpJ+8rj94ia0OX8bXy73WvK9UuNr1e8ceLl+1f6yvO9a8ULv8A9ZXdCMlY54xubC+JPss/+s+5W5N4++zpHtkrwfVvFH+lybZKvLqF5exx+TG717UKbST7h0Z6hrnxCllg2rJXnuteLJ5Y93n1H/Y+oainy1pQ/Cm8vJI5LqT901dHsxKUepxv9sT3snkx/O9TQ+DdT1eeOaST7LFv+5XsWi/CuxsoI/L2ea/361rfwHBZz+ZdSb3arjQXUTq9jzvS/A9npEe1Y/PldP8Alp89aFnYyweZ99IlTZ5dekR6TpUt3HI2/ZFtqa4t9P0S+g2/PEz79lbKmc8ps8/0/QZZdHn3Wju7TNs/v10Xh3wy0UEe6CRJf+eb100cPm3Uki/7TokdWLO12pJ5kn+lb61syVLuYa+H57WCe4WCPZvaqK6Sy30ckcex2/jj+5XXTK0T+XdSfIn3Ej/jovtPjitY90ciO7/wVdo9QMJvPij+0NH91/n/AIK2V8q6kkkj+R/J3/7FYtxZzxJJbrJ9qRv+en8FbkbWP2GOO3k2SrFsfzKfqZNeRe0+RUuoN38SUa0sEST+ZJvl31zM11eWs8Enl/uvufu6sajeK7zyNJ5O7/npTQtNi9eX0v2GDy5N6fKnyVJZ6lL58lv9x9lc/Y6tAsjxxvvSquqa9FA8klv86Mn+s/gqfQswfjV4maLQ49Nt/wDj7vZtnyfwL3r57+I1rBYaPYWtv+82v87/AO1XpMiy69rM+pXEnyLuSFHrzz4mM3lwbfk2u3/A6Gw23MfQ4VS08xfvV1mmx77TzP4GSuP0f5dKgkX7++us0248pIP7jVdNinsXJI1aP/YWotQXZHBtj+f+/wD3Klk2efJ/uVDeMsvl/vNnz/craXwFU/4kTtPCt9sg8to9/wDt16Bo8yxfvFry/wANzeV937leiaTI10n/AACvk60fI/QKEv3eh6Fp8y3/AJkf3/NSqeoWstq8kax/Js/1lR6LdLF/vr9//dravliurV9v30+dK807DynxRCrTx7f4qp2v+v8ALb5JVroPEWno8cm35H+/XNrJ/pf99/lrpgee0eheH9S3eRbyR/va9M0mFl/efx15PprLf+Xt+S4ir0Lw7rUvl/ZZo98qVjI2id5pLbZ66SG8i8vy1jSOWuZ0OSLyPMkf560rq3ZP9Khj37Pn+SmzJo6D7VEsH7z53/uVNHcRNAm7zIHrHhvGl+9BsTZVqGRljk2x70ariQdVZrstPL8/50rUhvllg8tpPn/8crk7W8lR/wDgH3K0oZF8zzPM2RbP9XWhjLzOgW6+T++9ZdxM0U/mTR/PUa3yuknl/PUOrXkSQfL99/7lAJEN1fNeP8vyIv36b5yxR/LJ8lQ6fcSvHJu2f79WG27Pm+esZGxR1TayRyffrHutQiify4/nfZW9ef6V+7jjqnJ4fW1fzG/1r1PKdMXHqYtxZuqfaJo/krPuI/N8z+DdWlrF5/yzaPe9Y7bm/wB+oN0Zq6b5V1JJN/qmratV8r/V/cf/AJ6VHJ/q45G+erkMLfxfcqUjVssWdi0U/wBok/496434oeNIPBehz3Enz3cvyQx112qa5Z6JpU99qE/kW8CM6V8l+KPF0/jrxHPrV1/x6ROyQwfwV30aPtJxijhxGJ9nT5pHO3VxPPfT311JI93O++qMyrL/AK75HWtDUrqKeTzPuJ/AlQ+TFKn7yPez19dSpqlDkSPgK9d1KnOzN2/3ZN6PVyNoovM3SULDE8fl/wBx6sSWsSx/u/466uU5HPuN8vd+8k/fpUi/Kn+w1NaTZ+7/AIalhVneT+NGrS5DRBcNE37tY/LevbvgzD5GhySeXsdq8Na1l+1/7FfSHgfR5bLwlBJ9z5KwqRKjpPQ3pGilk8uT5P8AbSobjTZZ5/LjnfZWgrQRJ/yz+5/y0pzXUXkSSTToj/wbK5LnRMz5LHa/7z/v59+hdJs4o/Mhkd5asNcW3kSSef8AP/HWP/bVsk//AC02f+h0/QTl8y4tnK8En9z/AMfqrNZwN5knmSTv/AlalveQKnzeZsqn9s3SSRxx7/8A0OgI/cQrI0E/yx1JDcK915ke/wD9DqSTa8n+s+erlmzS/etNj0DXmiS6kX/lp86f98PULNFF/wAs9j/+P1ckhb/V/fR6dJp/leXJH871kaFVtYlgj/dxyfNTltWuv3jSfe/g/jq1Z3U6PJJJsdP+maVJNYteb/3nz/7FO4FdrNbD/U/fb/virElq15aeX/HTVZrOCSOb+D7lQrfSvJJ/AlS5AkNuNDWeC4jupPkrzm4s4rPWJ7fz96p/3xXpTXCp+8Z96VyOuaPFLqv2hf3ETJUXKSMO6ulurX7OsnyJUcekxTwTyef89OtWXS7qe1aON3V/kenQq1/O8f8AqPK+5TD1ZJb6bPLH5ix70Xd89Q6a0t0/ltB9x/8AgdXLWbd+78x9/wDzzqrbq1rPPGqOjs/yU7Ely6jWwup7OSPZE6b65cXn2yfy4YN6Rf3K6DVLi58/zLiP7nyVnwxyRef5MexHrO3c19DM1aNooPtDff8A4KYtvFcaV5iyf6Qn/fdWriOeWCOSSPeibt9Q2LSLfeX5HyUW7A2XreFXsY7j7j/+P1C0bQT+Y379HrY8uCV/M8vZFF9+pLiztntftFvHHvegE2YclnFLPJJ993+5VG40v+xr6SRo9+77nl/wVe1BvI8uRpPnX/nnQ0yX6R+ZH/wOn6DfmQzSLLP5iyfPsprRtcR/NJvda2LdbOzfzJvnSqN5G0s8kkP7hP8AnnTQirH5rzyeXHvqjdeb9qj+1fcroLe3ndP4EdazbyzWWT/SI9jVMi0yFbXyvMkjjfZ/fomZrWP93H8/8dWmWW4tfL8z7v8AcqSOxZvLkkk2UmTFlO4sWuoPlj2Ov3KpySeVBJu+SX+D/brSk8zfH+8TYv8AcqvfQrFdx/u33v8A8tP4Ki1tylZmPHutbuSRvkRqseZ9n/fLHv2VNrVrLKnl+XvlX/nnWW32y3g8uT5EpJmjib0d815skWpLi+nV/M/8cqno+m7oPLV/nouIbq4j/d/I6VIoyfU0odQ2fvG+RH/gq1p/iaW3n2w1jyWsVxa+W0m+Vap3Eaxfdk2SpRr1Ksj0rS/Hk8Xzb3rqrP4hbvL3T14THqjQeZ/HurSXVPIk3L86NWbpID6S0X4oQRfLJXSL42s7+D5Z6+VY/EibPl/hq9a+Kp0f5ZKz9jrdEONkezeLNYXzP9Z96vPdSuvNqj/bzTx/vJN9VZryKWvp8vqxhHle585jcNOesUEknz01ZKhbrUfmV9VTqpo+aqUZQepakkrPumqRpqrzNW9zhcWinJToVprLU1utdVNnLPYuQw76bcW9XrdaLhV8uvTcnynDGCczBkj21DN/q6uXHWqMzV4NbWR9Jh/diYWp1zl19+uk1Gubuvv16GH2Cpufqt/wl0X/AD0preLov+elfOH/AAsT/ppSN8Rv+mlfjPtD9GsfRknjCL/npVeTxhF/z0r51b4iN/z0qvJ8Qm/56VPtAUT6AvPGUX/PSuN8QeKldJP3leR3HxAZ/wDlpWHqHjZpf+WlL2haVja8Va0svmfvK8z1a+3PTtU8QNcf8tK5q6vt9cdR3Z3Up8pPNdVXkuKotcVG01c1jqdUtNcVoafebHrB8ypoZttbI5pVLs9W8O615Xl/vK7zT/F3lR/6yvB7PVGirWj8RMv/AC0rR6oz50e1TeNP+mlY954w3/8ALSvK5PELP/y0qnJrjN/y0rjqU7nQqtjvNS8Seb/y0rk9Q1TzXrDm1RmqnJebqmNOx5uI/eI2o77566LSdY8quBW4q5b3zJXbTVjx/YJu57Bpvijyv462F8Zfu/8AWV4vHrDLU39uv/z0rrO+nCx6tdeLt/8Ay0rNbxR8/wDrK81k1xn/AOWlR/2u9Tzs35UeuWvjDyv+WlXl8dbf+WleKrrTU7+3G/56VjLXU2h7rPZJPHX/AE0qrJ46b/npXkLa03/PSoW1hq5HC50qoesTeNm/56Vm3XjBm/5aV5q2rNULak1VGBz1XzI7yTxU3/PSrFr4sZf+WleatqDULqTLXRys89UVe57Fa+Ntn/LSrX/CebP+WleL/wBtMv8AHUMmvN/z0q+VndFWPbv+Fhbf+WlNb4kN/wA9K8Lk8QN/z0qrN4kb/npRysrmR7lcfEp/79Yd98TH/wCeleM3HiRv79Yt94m2/ekqFQ5he0PXNS+Jkv8Az0rj9Y+JE7fekrzuTUr7VH22ccj/AO3WppvgG8v3ja+kkRH/AOWaVr9US6EOoyvq3iz7e/8Aq5J3/wCmdZ8Ol6nq0kbeRsiavStJ8J2NrJJGsabF+/8AJXTW8Npa/vIY/wB1s2V2Rw6RnKooHnNn8MYrWCO4uI97yp/HXWaX4Rg8zb5G9Ikrct1ubp/Mm+S3qaRmtZ55I4/kSL/ln8ldaiZOoV7exiin/wBFgRPk+eti3hgi/wCW6O6VX0uGKC1juJv9U33P79aUkcTXUciwfun+5/jV8pJRkuNn7yOPfFv+f+/UnlxXV1+8jdItnyVNqkPm+Ztj8i3T/nnU1uFWRI/L3vs+StEiEmZ83nwRySN86I9UWjiup47iSTfElbF9JH+8jkkR3b76R/cos7H7B59xJHG6OjbKVgHNatEkckMf7qX5Kk0+zngk/fR/6Rs+SjTfNv4JI/k2ffSrzXU8VpPG3+t+4nl0hxYXFm0UEe6Tfd79/wA/z1VmvmuoJPMkRPnqH+2J2eOzaTfcN8j0al5GhzwRt88rfP5dUl3C5TuFZ/M2onlfNWfZ6HLrMkknmbIk/wCAJWtHb7oJ7i6+R2f5EpuqWO6BP3nkW+z/AJZ035E27mffXU6v9ls5/PiX+/WXN4oil8+O8j8tETY77N9WFjneTzLeP91/f+5Ve+8iz8+Py/nl/wCWn36VuxV+xNawxXmnSSQxpOj7n/uPtrmfGV1Bb2MGm2fl/aHT5/8AYWtrWI10jRpLyaTZuh+RE++9eU2sKrPJeXE772pX7EXQ6+kVHgj/AOeVed/FT97ax3EfyIvyV6FeW63U8ckMm9681+MEctno8HmSffmX93SGzP0eNm02D+5sro7FlfZurH01V+w2kbfJuRa1bX5pP+ejLWiHI2vmafzGk2fJVW8Vv4fv1YZWaSONvubK7b4b+A4PGl9q0fmOj2Vi1xWrKprXQ53R5PK8vdJXo2gwrLAkm+vMtPVpYPMb+B673w7qH7iP/Yr5ysj7bByPQNJ2tP5f3HremaJP9Z9z7lYFrtljjkj+R6241a6g+b50rxWeyjJ1zS4rq1k8n/j4X+OuBjh82eSNY9kqbt9ekXi+RBPt+eJq5DUrVvtf2iP5H/g/2/auimzjrIn0FmtZ4N3zpXqGnrF58EnmfPXm+n2MtvP9nuI/Il+/8/8AOuu8OyS2skkcnz1MjOKPRo938Ufyf3462NNuFgj8v76NWLpN5tgrpFjglgjk8vZLReIWL1vb/vPM++jVcZl2SeT9+quk2f2eOTb88TvWktnK/mbY9jtWiMLxKNveSxf6779akOrMyfvI/koWzaL73/A6kvJmt44444971TQXj0RajuIGg/d/I9Q3Vv8AuP3fyPQ2nypJ5ix/JsrQj0tm/eLJsT+OjlZPN2MtYV8j5ZN7/wAdTQ28t6nlyfuIk/77rSW3tovMkWP50/5aVXkvpbxP9Xs2UpLuWV7qb7FJ5dvHvqjeXE7eZH/A6VNeXjJ+7WPe9RtG0UEnmR/PWHKdcVpqYt1tSPy1j+dqz7pfnk3fImytaZWXzLhfv7KxZI4m/eeZveocexuV5l/eR28f32rpre1XTbX7ReSfuok/jqPw/pMTxyXVxsTZXg/x2+MEus6jP4b0WeRIk+S4nT7lbRjf4VvoYzqcur6bnO/Gj4jS+OdZ+w2P/IKgfZ8n3JmrhfltbTy/uPT7OzWeD/WbIrf7lZl5I0t95cnzpX1mCw3s6ervI+IxuM9tU934SW3s4tR8z95sdPvxyUsMLN/8XUk2ntFafu/nd6kt1byJPL+SvTPHa7DZLdbeCTb9xqh8ll+7HV5pGd44/wCNUqncSbJJI/M3vQl3FqU2j/eSSSVIsiqnlt9x6r3Ee7940dT2cKu8n9xKtMixs6Xay3mpQW9v9x3WvorTY57C1gt449/yfP8A7FeD/DOP7f4qjj8t9ibnr6Csdv8ArGn2f3656xrSK8li108kknzov/AKb/Z8TeZ/crahjs5fM2ySb2/5Z1HZ6L/aTz/Z4P8AVVzm7Zjtbs88e350qbUGZf8AR4bCtSa3nso5I/LR3aqcjXM8ckcexHpXE0+pHH+9g8uSNI3o09ZZf9XHHAn9+obeZV/d3Um9PmokkVZ/mkdE2fJTFYkktZWu/M8z/tpWhb2MqQfNP8/9+sltQaKOOPy3m2ffqZo5YvL/ANZsb/xyky4vsWo2innkj8yTcn8f8FOaaK1n/c/PLVO4jlgu/Ljg+Rv+WlEdneef5jfcqEUaUNxL+/2yIm9Krxtczx+Ysn/AEqx5OzzJJE3v/wBM6c103l+XawbH/wBup9QKskMqweY0nz1Csm/95J87vUzWd5L/AKx/n/uVejWJEk3bPl+5/fpWAzYdNeeeSRo/kSrWqfY0g+aCjyXaf9y/ztTprdX8ySafY602NLyPMbyP7VrElxa/fX76f3KsXV01lPHIsHzvWxrzRQP5lvH8zfI71n28zS+fHNHHsX7j1CK33JGt7a9SS8hTe7f886r31rLO8cjfI6f8tK0NNmgSO7jj+R1+dKmhWPVLWeTzNjulNMRm3Glzzp5iyb0qG4VV8v8AganLdSxQfZWk/dL/AMtE+/UclnBL5m3zNn+3QCQ2+byo5I/vp/45WbNGvnpceXvrS1C1lby41+5Ve4jgisfl/wBalCZVhuqWd9dR/u9iI38EdNtbWe1gjjb7lOmkZ08yPf8AcqxpdrLdWkm6PZKv8dC8iSOObZ5n7jej/f3/AD1TuJvtCeX5GyrzW87+Ztj2b6ht/Nt5HuLiCPZ9xKgdi1DpsU9jHJJIm9fuVTmvvK/dyRpuq5HZxJaySSfO7VTurNZbVPL++v8Ay0qrFEkd9+/j/cfO1R3UKyz+XM/3q0PJle0kjaPe6/x/x1Hts5/uyb5tn8dQw94zbi1+wSeYsex6jutyxxyR/eq5M09w8Ef33fdVPUPtPl+XJHsSmOKIVvJP9YsaIlGoLFf2n+rk+0J/BVO8aWCCSNfkT/bq1Ysrx/vJHpMm5VhmlXy/3mxKg1yHekf8b1b2z757fy02fwb/AL9OuLP7ba/6/Z5VTJdilIzNH82WOTbJslWtHT4Z08/d89NXR4FfzF8xPNq59nlieOSGTYv+3VoTfYq26xJfSR+Zsias/VoZYr7/AFe+3rc1i1Wzg8yPy3eoW23unRySfI6VizVPuYLbXSTzI/kZP+B1HNYs1p5jffSrl1dLqUcn/LBlrLvoZ1SPb/BUvyLiNjkayj2rBvRv461I5FWOORvv1mtN5X7uaT+CiForqfzG+RKafYJHURzL91v46kjvI08uOSuduNQa1kjjk+4lWplXUv3i/In/AHxWqlYlxubV1M1r8yyfJRHfRTp8v36y7ONkSSOSTfWfNNLb3e6P7lddLF1KXU4quFp1YXaOmqORWqja6krp82+rjXir977lexSzNPc8SrlafwkVTw/LRuVqcsO77te5QxsJdTw8Rl9SC0Rchm2024uPkqqzNF96obiSvooVIyhoeBKk4TsyOaTdVaX/AFdG760S/wCrryaz949vDL3TC1DrXP3C10Godawbha7aOxnV0Z6R/bsn/PSk/t6X/npWBRX4nys/R+ZG9/bkn/PSo21pv+elYtPpqLC5oyas1V5NQZqqbabtpcrFzCyXDNVeRqk8umstLkvubKRFTdv1qfy6PLqXDyL52V/LqRVqby6f5dJRJ5kMVttO86l8ujy62UETzCNI1RszVL5dL5dDghc7Ifm96bVho6b5NT7MV7kS1KrUvl07bVqFiGh256Y0lLto21py3BMi8xqPMapPLpPLqOUvmGeY1G6n+XR5dXyD5rDabUm2omrN0zTmQ1mqNpKbNNVGa82UKmQ2WmmqvJdbazbjUkWsm81qKKPc0lbqmTzXNya+qjNqX/TSsWG4vNXn8uzgkfd/y0rcs/h/dyvG2pT7Ef8AgSrUA5jNm1hfM2+ZUccl5e/LDBI++u8s/BdjYQSfuN/+3JWhY6euzzI4E8qtFAnmR55/wjOp3r7Vj2O9aOi/D+2RHm1KSR3ir0CHSfK/0pfkSrDWqxPHtj3u334461VMhybM2xsYLCxja3g2Iyf8s0rQmXyrSOOP7+zf5lalr5ED+T/y7/x05bWzun+0R/IsTtWjiiHJlGOOWC1k/do6Spsf+/Uk0KxWsEfkbETbsrUj8q/gkkVNiL/c+Sqa+UkclxHv+z/c/effq/Zg2Nms1WCP+BP4P7lTWdi0VjPJNJvT7/8Av05vKgfzJPkTZ8kb/wA6r3Hm3XnyTR/I6fJSSJuaEcjX8Ef7hIEX7kdNkumaOTbJ86f98UectvYwW/3Jf+en8dVbW3vtknnbHiab53+58tNBJljavnx+XJ/o9ElxLFfT+X86bNif3K0pFa3T5o0+yJ9z+/WTcTLvn3R70X+5TC5Jb28UTxx70eV/neSiaFtUf7PHJsiif/Wf0qvp6yTz+ZDHGluifPVpdWtkgns7eP5Hf79KxRMzRLJHZ28n3U2PJHVq3s5bCT99J5zv86bKy4bf7B58kn3HSpo7xpXjuP8ApjsoYDtSuvss8+6DfK7/AOsT79U4dPi2SXV5/rfuJG/366C3mg0tJNsbzu//AC0es2aNXnkkjt/nl/5aSfcSq9DBmbcSbfMuJp/PRf8Alh/HRJHAkf2q6nf7O6fJBUOoRtp0kkjSee7ffes/7HPa3ccfmeekvz/vP4KaUhpmtDby6y/lxybFT59n3Eo1L7Db/e+d4vvv/cprTKkEkccmyL+OT7lcf4i1a21K6ksbf5LFPvv/AH6YmZ+vX39uTyfaI5PskX3H/v1i3kNj5Enl/c/gqbUJktZ44/vxLt/3NvpWfrF1FKk8jeWlvF9zZWS5RlNZokjg2x7HT+/Xmfx6vl+w2kfl7/3y/vP4K7m60+8uPL8z5EZN6SV518cN0WlaTH/A0y1pYcvhHQx7tOgkWPf+5Wr2mzRRfe+SqNuv+gx7vv7FqZZFi8vbs2JVols6W1jllf8A2Nler/s8+JNP8OeJ9St9Sk2Je2Mlun9yvH7W63yR+Z/wBK0rG4liuoJI/k+eicexpSNSOxlt7q7t2+SKKaT/AL53cVvaTNteONf4Kz7rdLdSSN8m9Kq6a0sV1JJ5n3K+bqxl1PscMvZ8tj2TRZrP+yoP9Z9o3/PXSbWij/dyb3rh/D9ws8cf9/ZXaae29PLX5N6V5J7kH3K9w3mxybf4vvpXPzQrL5n+/wD98V000a/vI2/1q1lzW7fvN3yStTpjqR7GTrl5eXV9B9q/hRUSeOuy0WaKfyI5JNm5Pv1yM1r9ojk/eb0X5HR/vpWx4b3WvlxySb03/JWrXY4Uu56tocaxWvzfOm//AFlbi3ixeZtj3pXN6fuWDy4ZN8X/ADzrpLW1Wf7vyPsqUaTNzT1Z/L/ghf8A5Z1vRyLFH+8rBtVX/Vt8iVcka5TzI/v7fueZXTY5jeVoriCSRo/kSqsPlefJtjkR/v8AmfwVTtbqV/L3fu/vb6uXC7Uj3fP/ANc6smxcZmi/eRx73/uU7y54oJJGk3o1Rwt+4qRbyXyPmj/jqGhKHkNaTekkf8FOW3ZYP33yJUy7kT5Y6hmhluP3bfcrNmvKVY7dXnkkX7lU7i3V5JJFk31sX0bSweXDHsRP+WlY+oTRWUfzfPspNGkWY99Dvjkj8zYlNsYYEk8xY/kRPkqaGNrzzLhv3cX8H+3Xn/xc+KUHw88OSRxx79Quvkhj/j3UPzNFzGH8dvisug2smi6TP/xM7pNn7v8Agr5/t7WWzj+ztJ+9n+d53++9SWcNzeXc+pahJ5+oT/O+/wDgqxHZytPJcfx/NXv4HC8nvy3Plcxx/P8Auqfw9X3K955sCeXDJVe18qXzJJI9jpTplZp/++tn9+p9u393/BXuJHzdxIVX/ln89XGt18uST+Cn2tuv7z+46Uy4t1i8uNZPkqiby6FG63P+8WT56rtIsv8AwOrWpWreX5kfyI1Z/lt/D86VaQosb5afvI2+eixZbiCSNvvrUcnyT+X5lSWsf2rUoLdfnSV1pocpeZ618H9BnSOS8+4kvyI9etNatEkEa7Ni/feuJ0PwvL4e/wCPXzHt1RX8uuutZILqCPbI7y/xp/crhqSvua04yLEitcTxyR/cSmrrVzBO/wDrIIv49lRzX0llPHb+XvSobzdcefJM6In9yP56zsbWJlm+2eZcNHIlulUY45ZdYkjj+S3ZP9ZTrddtr++kkRP7lTQ3kX+s8j5P+elHujuG2xif7K0+96bdSQRPJH87pUcmoWyvJJHaI+//AIHWhG0vl/aPI2RL/sUWJT7FVbiKf93b2km6rnmXkFpJ5kaI9QrqTXryfZ/M2U6Hcs/ltvd3/wCelSVzIduvoH+0TTo8Wz/Vx/fqZZkun+WTzH/uVM0jN+78uobePynn2yfvWpWKGx28sUkm353qTzpZ5/3O/fTm2+X5n/fdNvI7x/3lrJ8mz/lnRclBNueSSSaTY/3Kr303lT/uY99SW9rE8HlzfP8AI1TfaoLeCCOGPfS9SiT7O0sEe2PY/wDz0qu2nyy/vPM37f8AlnTvtUsqSRt9xactwzp8tDYX7FPUtPs5Y/LuJN7snyJHXKyLEqT28dpsrtJI/tUfyyRo9c74g0mVYJLiOT/SP46iXmUjD8P7bK+kkk/ebqtW9xFBfSfwfO33Ko2rK93JG0fybKdDp8sU/mXEfz0CQ66hayu5P43b56a10uqf9dauaxu/dyLH99Ko2Mip/pEcfzJSRbJtSjZ7WD+B2qnawqzyRrHJvX78kdXNaae6/wBHby0T+Cm/Z57KxjkaTZv+/spkldZorWeePzN71et7Frf/AEhf9U336p28cF08+6PzP9ym2902/wCzzeYiU2BNNHKs8/l/cWuf8y7lfy5o/ufcrrri3ieTzI5P3VYepW/7v/b/AIKzVil5GpDarFB5l193Z/BRps1nKk9uvyKtWLWxZbGP+NET599UZG8ieOOOOqkCKuqXDRTx/Z/kRt1U7OTa8kbJ89bE1j9stZNsfzrVHULFp/3a/J/t1MSmNuJIp08yP5JUqOZooLGTd+/lqSGHzbGTdHs8r/vuobGbbO+1PkqpInnMm+hW8g8yT5HWrWk28XmeWz/J/wBNKvfur+Oe3aOpNPt4P7Knjb5HT/vupC43WLWK18iSGRNjbt/8dUbVYv3m7Z/2zqRd1/5kbfOn8FRx26rfeWqbP79AxtveQRP833FpuqTNeJJ9l+RKtWdr9qjnjmjj2J/33WhDHBbokkcfyUFp9jFt76C60qTzn2S1j2szb/LaPei10n9n7554/L2I1Ub6x+yz+XH9/wDv0pIm5HDa2kXmbo9//odYa27Xkkkccj7/AO5XSTafEqRyN88v8dQ3Ua2cHmR1Nik2czcaO11/18LUNnY+VJJJJ5iVszXDSz+Yr7Eakupvs8n+r3o9ZDfmRzW8F1B9o/jWpF2SwSbfv06GNZYJPLj3pVW3vGgfy2j2PVhb7Zn3V5t+7v3pTNPuJWf5v463ZobSC+k86PfCyVRms4vPkktY/kqCnqKzS+ZJGtWI7pljjhkj2UsiweXBI37t13b6bcRxTwSSQyVpYLmh9603b/uVatZvNj/d/cWuZt1uZf3ax1vWdnPFB+5k2P8A3K3jNoxlBS0ZqeXLL8336jmsfNjq1pd1LLBtb/gdXmVYH2/369ehmNWnGyeh5NbL6dX3mtTlWtWifa1OuLf5K6y6sYriP5axb63+zptr0IY32skcUsH7NXWxxuoLXP3C/PXTaktc7dLX1GHd0eJV3Z03l0eXVvy6PLr8k5PI+25mV/LpfLqfy6NtX7MOZkHl0nl1a203y6n2YcxU8ujyat+XR5dL2ZfOUvLp3l1Y8ujy6PZj5mVtv1pdtWPLo8un7Mdyvtpyx1N5dOWOjk8iedkPl0eXU+2nbar2Y7lby6XbU3l0zbVcnkNSsR+XR5dSbaNtTYL3I/Lo8upNtOWOhQuSR+XTfLqxUbNso5PIdyFlqNm2UTTKtZt1fKlVydg5uxamm2Vn3F8qVn3WpVg32uL92P8Afv8A8846OVD5ma15qm2sPUPEEVv/AMtPnqa18L6vriedJ/oVv99/79djofgPT7Dy5Gj8+V0/5b1XKhe8cJpem6v4luvLt4/Ih/vvXbaL8L7a1n8y4/0p0+/vrqFs4rLfHHJH5rJ/BVq3t5fIkkWf97s/5afcrRJj5uxHNHZ2EHmLbpAips8uOoVjnvXjkWSNE2fcepriH7a8cckm/a6/6ujVlggSDbP8+/7n8dUknsZ+pHM1zFH5Kx/I/wB962IdNttOsfM/jdP9X/tVDDCsEHmeZvdk31VmhZ76DdJvdqUSh32jzXeNv3lxs/5Z/cSrFjDE0ckkkknm/wB+OqcNqulyTx+Z+9lf/gdbFvYtBa+Yv+tf/lh/HWqRBXjWC4gkjaOR0+b7n36tQqqQfZ7GPZ/f/jqTT7eW4uvs6/I+z5/7lWriRbVJI7X7kX36qwRJmjV4/LZI9iJvd0rJvGV0g3f8e/8AcT+D3rQk8qfyNsmxETe/+37Vn3EcTajJ537m3i+f/YqRSQ23t5bp5Li62fZIk/cv/HTbjVIJbWOSOTYyvsq0qrq0c+79xaL9ynR6OsTpGsm9F+ehMb5SvZxz3F1J+7370/4AlWLpWvJI7eGTZbq/z/36mkkXfPaw/In9+q8NusXmRwyb5d/3KkssSLK37tY9kSJsrD+yq8/lt5iRK/8AwN62ts8UE8bSfJ/nimx2cqSRySR/d21ojL1KsbT28D27R/unT5I63NP0mzitftFxJsdU/wBXULSNZJJJJH5jt9ynSX0rP+8j+8n/AACpKKd9dLfxyf7P3I6tWrLYWMnmSJvdN9Z/9mqsnmQ/fd/np2qSeVH5kkfzyoyIlN8pBqTRrFHHJdSfJKiukaVm6lN8nmRyfNv+RP46bbs3lx280m+7VPkT+BKrzQrF59xDJ58u/wCf+4lUD5iO1hVEkjvJPn3tWfq3m3X3pNluv8f3KbqmpLLHJ5nyf35P46yJI7bWbT7Ot++xf4P46aEzK1rUJ7+Ty2jePT4k/g/jqnfQxNpvmWsnkIv8D1pXkjWsElvJ88SbtifxpXMyWst7JJJHJ86p9ySqb7CRN5ypH80Hno1YOpRxRP8AvI5ERn+5/BWlqF437vzo/IdU/wCWf3Kw2vGvL7zF+d2+4lQCZXuryW6n8tZPu/c8z7lcB8erdl07Sd0n+kLMvyfwV3v2GR9V8uTy0Tf89cT+0Jp/laPpsnn75fOX7lJa7BJjbOPfaQSNH/yxWmxq3meY0fl/PT7FW/s2DdJ9yFatwt5v3v4Eq4sco9CdY1geP++1acMzPB8v36ow/J5e75/krat490HyyIlaoSfY37GRrq0/efO6JTGjWKTzP4Kp6SzWt38vzo333rca3/1m2vBxUOSZ9VgqvPDQ3PCt8rfu/v16Roc37j/WV5J4dZref5v79el6LM3l+Y1eHVh3Pp6Mjopl81Pm+SVKrtatdT/NHsetaNftEce6m3FnKs8n8CbPkrnj5HTbscvqVi1lPP8AJ87J/wAAeq9vb74I5F+5/H/sV0WrQ7kj/jTZVPRWaB5I/vr/ABx11RZyyh2Ok8JzS2eyOST/AHHr0jTZF8v958jt/wAtK4PSbFGg8tfuP/BXYafcKqRx796L9/8Av0iGzrNPkV0kj++laEcbI/7z7n8FZdjI3lxxx/croIZFeP5o62ucbJoY4v4o/nqxJYrLHHJTrNovL/26maOL/gFXYm8iFoVX7tNZW/1ccdWo1WXzNv8ADTlWWKmMz9sryf7FWPJll/dr9yiS6link/uVn3Ed5dT+Z5nkpUehcR2qSfZYPmn+dv8AnnWLNYtcbJLj5Iq3PsMEEclw3zv/ANNK5/xRrkWl6dPcTSJDbxIzu8lSNX6HK+OvHFn4P0a4vLqRILeBG2R/36+S77WNR8ea/P4g1b/Vb2+yWn9xfWrnjrxVefFLxVJcf8wW1f5I/wCB2qZdssckbR7EX7lepgsLKp78/keRj8byU+SG/UjaRZ4PLj+TdUMkb2/7v/yJVr7GyQeX9z56e0bSx/Z/L2f36+it2PkJMrLDFF+8b53/AIP79C2bXCSf32rVazV/3nl/dpVs1Z/Mb+5WnKQ2V1XyI/Lkj+eo5Ifkk8yrV5tij+X7lZtw0tx+8qyWV7xmuE8v+CqcK/Z0n3fOlX7xVl8uP+PZWZdK0Un9yl7oKRRm3PP5i/Imytr4f2bap4tg8uPf5W7/AFlY900qf8Cr0T4J2rQXd3dTR/Ov3JKpks9iks5/sscnmbNv/PP+OqMcd5cTyXkM6In8cdWLGOX95I0nzvu+T/ZqSzs1nnkkjk2Rfx+Z8iV5x2IvaXDFqMkn2iT/AEj+49aVxocECeYskf8A1zrl9QaXUv3drJ+937N8dXNL837dJHffJKlA/Qd9ls/t0nmSSbFq1Jb2P7vy496LTriSKCOSNo/kf/lpUarPEnl2/wDqv4KCbdiNWs5X/cweWi/wPUkd80skkbSfumT7lWriziYeZH/rWSo4dJ3eXu+//BU37ltEdnfQWf8Aq4PM+9v8ur32yWeCT93vf+CoYVZ38tfLg2f89KsfaoLdPm+dG/uU2CRTWa5lTy/M2P8A89KatrLL5kbT76juponfzFj8hP8AppTluPNjjk+5v/4BUKRZXtVit5P9XI6f88/79aDSQWv3o3gehl2/8tN7pUNxcTzyfvLTei0xW7mha2sF5H5jSbNlVbiNbWOTy4/Mf+CpvsM8sf2jzEgt9n3I/npq6siyeXawee6VmxhDpsl0/wC8nREqndLFYT+Wv79N9aFxDcywR/aPkdv7lVZGbz445P8AxyhDRDN5rSfLJsRKjupFlgk8z502U68hl3+XHHvRf46hksftX+u/1X/POP79Fi/dOL8toNYg3SbF3tv8ytS6miSfy2++9HiixaJP9Fg3/wB93qaxha6g8xf+PhU/5aUg90h1C4torXy1k+dKo2O7/WLP+6atCaxb7LJJNJ/v1Dp7ReRJZyR/df8A4HTsRcjaxvJ4/MaPelaFv/p8fl+X8iJTWuPNfy49+2prjaifLJseX+5/BRYfN3M/TVlsJ5JFeN/9ijWLNXk8xt6O9SWumrZPJJJI/mtTWWV3/eSb0pAN0e1a9g8tvkVaG8Oxfav9ZvRd2ynWqyvPJ5Mnyf7Fal9HeRWsdxJIiJ/4/TvEkzdLt2a7njb5Eao7qziink3SSI9aFj+4jkkk+d6uXlmt5J5i/wANIDJvGa18uOOP91/HVGQtL5e6P5E3VcvrdU8uNvkf+OqNxJOySRxyfd+5WaNSi1w0F1JZtG/zVGt8qSfZ/L+T/wAfqO+uJYvLuIfnf+OrkNwrSR3Un+t/55/wVa03FJElnpf2d55Fk3xfwU2b91P5kce/f/BUN9bz3skfkx7N1FvbzwP+8+R6LBYr/bGiuv3kGyL/AJ6UXUMsrx7fuVpapHHLBJ+/rPmX7RBJ5cmzZ/wOpGOW1V3+Z/3r/wByrmn3U8UE9nNBv2/crNvF+zwQXkc6Pt/4A9XpNcW48uPyPv8A/LSiO4NjbyRmSCSP5H+bfWXqkMrz+ZI/mJWxJ5C+fbyff+XZVGTddP5ax/6PV+geo3arp5fyf9c6zbjdLJJGscn3P+AVevLGW3njkjkR0StD7DK6eZNsSKs7FnBx2rSySR/croLVWitPLkj+5/H/AB0XFx9nf9zH8j1cXTV3xySSb0arsjNy7mbNH5HmeZ9z/pnVdrGC/n8yOT5/9utq+kV4/s/l/PWTcWa/6tvkf/nolY2NXImvNJnltf8AV70rPW4lWPy/Lk3r/wB91tafqDLBJ+889Ep0kkSP9ok+R3q7GacjnZNPbf8A6yR0arP2dWtZLdfvslX7zT55YPtVr/qv46zdH0+W4uvMaf5P7lJRY5MvaTorRJH/AH63LVYm8zb99f79SWtnPF+7++lbS6fAv7vy9jN/y0rSxHoczH/oeo/3Ipa1pLdpZ/mj2f3Kh1K3ay/dtHvT+/V63ule0juF++v346EDvzjrVYpf9X99fvx1n6tbtFJ81XvL2T+cvyb6jvo2uI/mrsotpxMJq6PO9WX95JXP3EddZr1r5U+7+Fq5+4hr7rDSTgmfJ4mNpM6fy6PLqz5SUeUlfnXKfU3K/l0eXVvb9aZ5dHKIr+XR5dWdtN20+VGdyv5dHl1Y20banlsNMr+XSeTVnbRtosXcreTR5NWdtG2iw7lbyad5dWdtN20WC5X8ujbVjy6ZtosFyvto8urHl0baZdyv5dN8urW2mstJRuVcr+XS1M1VJpNtVYoGaqdxdbar3V5XO614gisk/vyv/wAs4/v0WM2jQvrz/WVyeteJoLKTb5m+V/8AlnHW5a+HdT1SD7def6LaP9yP+N6v6L4TsbKf7Y1pvf8A26E0JRvI5TTfDOp+I38y4/0W0b/lnXoGn+EbGzSCO3g+f+N6tTKs8cawx7E31sLdS2sfyx75dmykdHN7hTmtfKgkjj+eVam+yxPBHJcffVPuVHJefZZ/3ce93T56vTahBdT/AOo+XYqJGn391XoZX7me0kUXl/ZYNkTfI8lFvD9lkkkb9/F/3w9aS6TFYP8AvvMTf8+x/np11C093HI2zev8CUAyGOxiWT7Qsbo0v3I/7lQ3GmxeZJ5f3/43etSO1W6uo90mzZ/B/BUN9u89/wB38i/cjT+Omhcxk7Zbry9sm+4+5+8rWm02XSZ493792/5aVJHayQJHu+R5f/HKms9LllupPMkf7Ou779DFqNsfLgupLho0nerkO2/nn2/I38clY9xay3l9H5MmxPuV0y6PBoMHy/v3dP31FguOvoZ7O1g+xx71T78lY8lx9l+9H5yT/f8A9ipptUZ5Ps/lyRo3/fFQybZ3+xw/7++mTEtRwtqj+Xbx7NiVRmvJZZ5LX76bK0LGGW18/wDebHeHZ/t1ItqumwR7Y98v8byUvVlSfYp2s0q2MdvNHsdX+Sprpmigkt1kT50/4HTVjgsrqS4aTf5v/fCVI1vBL5cixyeUr/8AA6uw2Ojhis7GDzPnl37/APbqvJ/x/eZH8jy077Ut5dySSJ8i/IlWptP2+XJN9xfueX9+pSJv3Kc0jfavs7fOn/s1bEMy2sc/mfv5ahjj2QSXDQfvU+5v/u1G00T/ALySP5aajYpMcu2eeO4mk+eL+BPuJVXzF3z3Enzxb2StSaziS0/dx7HZKz5rdZf9Hhj+SmiblO1ZpbqS4hj+Tf8AJvqaRf8ATv8ASPnRt3z/ANyrEOn/AGXzN0nyOnz/AOxWascsscn7v90j/J/jUNW6Gd5FWbcnnxwyfM2753rJkumisfs9vJJvd/neT7lXtQ8SW0G+3uo/nT7iR/x1y+tXl5fxxxyfuEb+COtDRlzWpIoII/k3v9/f/BWHHaxSvPcR/JLL/wA861o2Zo4/Mk8+Jdv+/Ulzo/2BPt1rJ8jv/q6lyl0IcOxj7pbXf/aHzp/BWPqlvPFP9sh+R2f+D7lWta1a+efy/L2I3/LD+tZy3U9vJJb+ZInyb9j/AD0rWBSM7VLpn/5Z+fWbYq37yT7jturUm+027+Y0iO7f+OU2SziieSNpE83Z/wAs6b8hrzIbdolnj/eRu/8AHv8Av1wf7Q9nEnhnSbpZHd/ta/J/wKvQLG1aWfy444/9t/464D9omOW18M6bbyfP/pa/P/wKnBA/gKVr8+nQR/xsi1ehhV0+b5Eqjp7N9kg/65LWpCqyp8taoT8hy3CNJ5ax/crf037DEkn2r/WunyeXWVb2rRPH5cfnyvXWaX4XaykjuLyPfdt/ywrTlIfkVZJJ2T9zafJsq9o941x5kd18jr9yuR8ffErU/D3iOPSbe0RItnnVc0PxxPqUE8dxsf5N/mVhWpKrDVHXh6zpy5kzsPL+yz+Z/BXoXh+RWgj3fcZK8xt9QguvI/5Zuyf8tPuV3ng24W4T/WfIlfM4mlKn8SPtMLiYVOp6VYxt/vo6V0X2FZYJP7+ysXSVXzPl+dGSuutbXzbTy2rylC2x7yn2ORkhliSeNo/kesuOxbz/ADI67a801Vf/ANDrLk09knk/8cqjOTNTRZF2eXN8j11lrpsV1H8snztXL6PG3mf89ErqLOGWCSPbWiMZGpa2csXl+XJvetqG+ntf9ZH89Y8MivJ/rNj1uW+7/lpHvSt/8JzJdzQs76K68z93sqZl8rft+eq8Ma28n7urX2hkf/V/JTiyfQdGsq/7jJTmWVv9Z9ymrMr/AHpPnp3nNav/AH0q/dIsyP7LE88e6R321NcLEj/L9yo/tjVHeah5Eckkn3NlSNJ9Sjrl9FapPI37mJUr5B+NHxMvPiXqs/h3SZNmlQf667/v+1dV+0F8ZJdXnk8L+HbvfcP/AMfE8f8AAteN6PYtolr9nX/vv+N/Wu7DUZV6n91fmcWNxUaFO32n/Vy1Dbrp1jHb2/yItWrddieY1ENq08/lt996uTRsqeYvz/wV9NBeyPiJVGyvGzNd+X/HWhHY+V5kf/LV/v06zsWf/SGqxcbrf95J87tWtjG5BIreX5a/fpZGlig/1nmPVi3VopP33yO1U7iRWnk/d/ItXYLDLqFVj+aTfuqkzKnmRr9yrEkbfvJG+5Ve4/e/u7f7z/fpWiMga183zLhfvrVK8VZf3cnyVda4WJ/Lb71VrqNbWOST7+6lYk5/UPmSTy5Pk/8AH69q+HOnrpvhWDdH88/z15Ha6f8Ab9Rgt4/k3OtfRmg6LbWtjBHdSeWkCLUT+EuCkOm/5Z/8s2b5KmkkVbT7Gv7zd/y0SpLdt0c+6NNn/j9Gmt5s8kjfc/uVxnQ+YLGSLRLXzPLd/wD0OrC6Wt/BJdXEmy4f7lNkaLUbrzGj2RRba0rrVIt/y/fp+hNzHjm8qSe3vI9ifwSVsR7ZbWOO1n+T/wAfrP2rfvPH5Hyfx+ZWfJZy6TPHu+dG/ufwVLNUdB/Z9tcJJ5c7vcLRZs0Enlx/P/10qno8kSXcklvBsT/npWkzf8tI5ER2qQXkSfY5YJJP3e/dVeO4+zzx+dH8n8EdXpoZ0tfMhn37/v1TktbS6+9JvdKEyiO43PJ5nmR7P7lRstncf66f5v8Ann/BTptJgVPMXfs/26Le1VfMkkj+T/x+kgJLWaxf/c/g/v1NDfT+RPGv8X/PSoVhjiTzI4N7p9z/AGKJLxl/5aR7G+/QwJljj03zJP42T/lpVX7Uqp+7+/RNatK8m6TelWFtYok8xvkdan1Ay5L68f70fnvV7aq+XJJ990+5/HV61sZ5ZPMaPfFVe8aBZ5PL/wBb/wCgVTAht7yJPMjhjk+f79EKy2XmSf3v+B1Cqr5/mSSbEf7+yo7i8lgeTb/ql/v0MDP1yZpY5N3z/wB+qNjcebaxyNG+xajW+/tx57eGT5H3Vc0GNopJLVvnelGJN+xJdfuJI5Gj3xMn/LT7lZcyxfao7hv3Dt8nmJU2pSMqTx/vHdXqRbqL7DHG0G+puUNk8i1u4/Jk+etJtJ/dyXEkfyVVmhV5I7ha2rXzbyxkjk+/F/yzq0Bg6ksVxJHJD5mz+5JUP9nxLdSSeX+6/wCedXJI93mR/c/2KkurOC3SOSaSTcu77lZgRtZxWX/LPYifc8v79XJLiKf935f8HyeZWfJfTz+XcRx/InyVoNbteyRyfc3VbQJlG1b7VdeW0ez71Omt7lbX/WfIlNk3Wd3Jukj2LWgyta2Mn7zzPNpIowVs5Xu5PO+5s+SSprqZoJ/9Rv3pVpbVrry5Gk+daq6gzXEce2PZEr/PTCLKN5awXkEm6PyHV6q6hpMVvaf6zY9bH2FZbuSOOTej1VurFXg8vzN71AkynY6fLEn2iSenaftuLuePy/u1oQxrZweZ99Kr6hDLFqMElv8Acl3f6v8AgpsRl+Wss8kknyP81R2rSo8kkMnzJ/BW0tutl5kjeXO7UTMv2r/V/vW/jT5Kmxpc59ZG1mPy5IPuu33K1G0uBrH+46f8s6b5MthqM+3eiULqCyzvbt99f+WlH+EZJdafZy+RJ5km9KzdQt5bCf5fnRq1lVp7WT9592jVtQs4Nkk0EmzZ/r46lglfYy7jVo0SPzE+SnLM15Y+Z5n7pd1V4bixlf8A1f7r++9aH9hrLBP5Mj+V/wA8/wCChojmktjn7yxWVP8AWfJV64t2iSCT59n/AEzq1Dpqy/u/4FresZIGsZI/M+4lVbsX6nOzQwI/+rd938dVbjT7lkkkhj+RU/4HW9Nayqkkn/7FUZo2fy7iHzE/9AqUhyfzM/T7OKzkk+0RyI71cXQ/7RsZNsmx1/v1rXV0zWMEixpv/wCmlQ+TK8ckjR/JRIyRzevK2nadJbrJ+9q14Tt4rWOP7ZH96qN5JFqOqxxrJ9z/AL4rpIbdvL+zx/w1cH9pjn/KXmX7Ld/u4/k/8frUmja6tfMh+/FVVZomtY5Gj+enQzLPvj/1CU2SV7iHz4/3kcjp/HWfDa+RPJ5Pzo//AD0rUsbe5eeSNZN6VVuN0E/zJsf5qlARyfuv3fl/P/BTdsssG5qprG0Uk8cknzt9yr1jD+4k/j31pF2YN3OX8QQ+bBub+GuVkj3132sW7bJFriJl2eYtfVYGtzU/Q+cxtL3kzo/Lp+2pdtG2vlT2CPHtSbakph71QEe2k2/WpN1LQQRbfrRt+tS49qb5dBZDS7al8unbKkCFVp3l1Jj2ooAj20m361Ln3ooAi2/Wjb9alox7UARbfrRt+tS7KNlA7kW361HJVllqjdSbaCirdTbKxb6+qTUrzZXnvjDxQ1gnkw/PcS/cSg1LGueKGSf7HZx+fet9xK6rwb8P/sCf214gTz/9iqvwr8Era2n9sah893K/8dehapJ/a8f+j+Z9ki+//vVnzc/wmjXJvuZ81r5s/wBqkjkS3T7kH+zRHarqySSQ/IiPV63jl2RwyeY/yfferEdqtv8Au7eTYn8f9yiKIZVt7VYrGS3jj2bd3+/UPyv+78zfL/z0/uVcvLqW3k/cwfeptrCsDyR+Zv8Ak3v/AH60JXmwmkigj8uaPfLv+/8AwU61t1vHkkuINiL/AM8/kptrfKrvJ5nnun/LD79TX0nm+XcSb4JW+5BTZXoR3FzLc/6Qv3YvuJJ9+pP3Uvl7fkuJaI5otn77/W1cX/UeZ+7Rn+5RcRXXT4oLWTdJslier1vYr5Ed9eSbH/5Yp/WqK6et1aSSTf6pX+f/AG6uXEk8rwSRx/6JF/z0piuN8u8uL7zJpPk/9lo1K6W//wBHt43RP4/79R3F5FF/qf3zy/wJWlYw20XmeZH8mz/x6pGV7WxbS0jjjj8x9lR3iy6jJJJ8+9UqxCzeXcfv98v/ADz/ANmo7NYoP3mx/tT/AHPM+5QK7IbOGVYJN0cjv/BUcdreP+8jj+ffWtq0ktvHBGs/zt/rqbZzNFdyfcS32fx1QyG+897qORvL3xQ/PTrdYrhJJP3m9/uJJ/Oq+oW8TXflr8n99/4KbDD5t9+78zZ9xNlKxGo64s22Rx+XvRPv+XV6+1Bv3dr/AB7KsXytZQf3Hb5Kr3mmwWEkfnSefLL8/wDuVdgKsMcS+ZJ99fm+T++1Xo4Ul/eTSbERPuVXVVinjj8v5PmqaSaJpPLj++n/AHxUiuSTNLdfu1+RKmkhigu4N0iOlVZFZHk/j3bf/wBVNuo1b95/zySqQMtX1837yOP77vspupaguiWkEnl+e7OqfJ9+i382KCe4kj/grNjVZfP1Jp9lvEnz+Z9yhl2NJfKvf3fzxxfx765nxRrTLBPZ6XBvl2bN/wDcrH1TxBPrf+i2O9PvP5iffeprHSZbW08yST5/9v79SmSkc/Y2c6R+W0e9/wDnpJ9/dWxcWqun2dvnerDNbL5fmfuFb+P+Cpo7Vov3nmI6fLVILx6HLtY7b6PbH8kVWl1SBnjjk/cPvb/crYmkZfMkVPnXd+7rldQvLX7XJcTW/wA+z5P96ixKZX1LWpZ5/wB55bonyfJWfdLY+fJI3yfJ/wB91Cvmo88kkf7pvnemzXEF5BHZ/ZHdP+e/8dHLLoDRVuLOKL95H+/31RvFWKCOSOP97vrSvLxYvLt4Y/kX+OofOvLqOSNdjonyf7dFx2JtB17b5kdxaff+5P8A1rzr9pf5/Dmm3H30+1rskT7n3q9Tt7qX9xGsaPN9z7nyVxH7UVn9n+Hth+42Ol3HvkT7n3qIL3wfwnKWKr9hj2yfP5K1o2u2JPlk+f8AgrO0Xd9hg3fPuhWuw8K6TFL5mpXn/Hvb/c/22raHwhL+6amh6K1rHBeXGx7uf7n+x71119G1hfQfPvd4W31z+qMt5qWi+TJvdt0zxx10Fxaq2q2HyfIyN8n8dbGMV3PN/j9obX+lWmpWsf8ApdrMu+RP7vevPdJ1CW1SS4h+eKVFR0/rX0dcaXZ639vsWj3pKjJXyx418P6ho2pXekxzvZNFNvhf+/6UpR7Di/xPbfD9nFdaH9nuPMgvVTfDvTZvqTw3r15YX0kfkSJcRP8AP/t16T+y/wDE3w9+0T4fHw08apBpHj/Tk/4k2q/c+07ei/7w7iuc8eeG9Q8NeLb/AEnVLT+zvEem/I6fwTRdpF+tTKnGvDbYv28qE4vboelfDvxxp+rSeXcfuH+589exabbrsk2/Oj/cr4r0e6b7dPun8i43/wCrr3z4b/FJrV4LHVI/9Hb5Ekk/gr5vF4F0/fgfY4LM/a+5M9kksVf93/HWLqGmskny/I9dMu26gjkhk3o3z1HNYtL96P568VH0Kl5mPp9n5snl/ceums4ZZf3bffSs2Gxa3f5vv1rWq+f9379XGImy0se+T95HWtGvlJHtkkqnZq3/AC0+/WpCuz733K2SOdorrNPB5m756mW4llj/AN2pGXbP5ix/JVjyV31Nh80SG4vIk/1kex3/AOedTQyL5f8Az0pzRqvmfu6y9Y1a20GxkuLqdIEVGetLGfMjUkm8qB5JPkRK+dfjx8cJbDzPDvh/59Qn+R3++kNZPxO+Pl94o/4lvhmTZF9x77+CvI1s57O7nuG/0q4l++7/AH3rtoYedbyicWIxUKC11l2DRdFWw8+SSfz7uV980/8AG9bvlrcPJIv3P4N9UrFlvZ4I1+SXZ89dFb2ar5m75NtfSU6apU9EfGVq08RU5pFP+yWgk+WT53SrFrCzySRt9xankt2l/eL87/8Aj9TrGqeZIvyPXQjk5QWOLyPl+4lRzKssnlyfcSrnyrHJuqvMy+XH/tU7CZSvrpovMjaP5f4KqTbX/wBZ9+pLqRovM3fOn8FRTM1v/rPuf89Kq4jOvJm8x9tQrvi8yRvkei6/0j70nyLULfN/uf8ATSkoopyHTWsUv7zzKZJ5T7939yp2ZbWPy2+eq9wyxfvP4Nn+rp3G+UueC9L/ALS8Rwf88k+evbplln8iNY/3UX/fdeZ/CvTfNnnulR3r1ba1qnyybErnqsqm/MLiHzY4/wB3s/v1NIy+fHG0fkP/AAVV1JZ7d4/40atCzhggT7RcffVN/wDvt6VzGpoR6e0Fp9nX53l+d6ybzSW8yTbI6ba0LfVpZfMkX/j4ZP8AVvUMN01xPJG331o9ASK9ra/Z7H/WSO7/APj9STQtFB5k0f72q8jNZTyR3HzrUk2rNdSeXHJ8ipS/xFRRnw3DaXPJt3zo/wB+OtKxulv/AD/3clqn/POT79Z8Nqv2uOTzN7r89bGqK1/5EkabHWlbuaF6G1gi/d+ZJs/8co+xq3/LPZF/z0rD/tC8in/0j52/g/gq9/aEsCf6RJvT/nnU3A0tsvl/7C/wUMsUr/7apv8A9is+3vLyV/L/AIHrQWzW18zzJ0dKYFG4k8395HJJA/8AHHViSzVpPMWPe7f8s6defvZP9Fg3v/BTreRop/3kezb9+pAdJCrweXI+xKdHZqlp5nl/In9+obq+iWf5ZN71JdX0s8EccLxojfwU0A2S4lfzN0n+jt9zZUNrDBavJI38f36dIW8uO3mjTfWbcXEEEEka/O/zUm+wF7UJvstj9ojjjRPm+euH1Ca81R5N3+qb/gFQ6pcXl7d/Z/8Al3d66rS9JgbQ/M/jSnCP2mZy/ulXSdJs7WOCTyJEf+/V7y/7L1yOSP56bDJLsnt7qT91s+SnLarLBHcLJ81PULIq+IrVoL6ST+9trNt4/Kfy/M+R63tYXz9Ojk++7pXOyQz+XBJJ9xKlM0bNBY1eeSO3k2PsrQtbpoJ5P+Wnmp/rKzZlZZ4JFj2JLVy4VfskkbR7HV1+5VNdgD7VFeeZHJH+9/2KryWdy8kkfl70q1C0EU/+r+VKuSLFcSSeW6eVspMDN01fPgnt/wC7Vixulijk2yU3R41sNSk2/Ojbt9C3EFvfTxxx/O3z/wCxSJRh6lHK2pSbvuVtWd1LFBJHJHvRfuSVl6lbo+q28jeZs/jre/tCC1kgjmj3o26gbZi3VwsV1+7/AIquXUaxbP3m93T56q3EMv8AaMnlwfJ/A9XtQvIk8vdH5j/NU2GuYprM0V3HJH8n9+quoKrT+Y0dSRsuyTzI/nT/AJaU7VpmTyPJ+eJqQFWSNksfLjjptn58X7xoPni/j/grYXyJ7WTb871l27S/apI2k/0dv+WclOSAydUklivvMaPej/8APOtTUrWL7DBcL8jrTtJvmV541jRP+unz1YkjaeOTzvLf+/RbsN+bI4b77U/7v50ZP+Wn3Kybi3vLK+kkkjStSG1nng/dx+XFFTlWJfM8z56Vu4c3cos32iSfalU47Frqxk86PeivWxqFmyTx3CyU2xtfNju4/nTfUFepyt1p7Sz/ACx7ET+Cum02aCKDy7eT50/56U2HT2sIJPtH32+5TbdYng8tfklqzNOXUp3Ec/2qSRfn/wDQKm026iieePy9+7/nnUlxGthPH50f7pqdayLa30ckMfmI+6iJTGzQy/vN33KdayLLpskaybHStho1i/0hpPkaseSFZ76SSOSki7xJLP8Ae2skfyO6/wDfdNbUFi06f++n/LOptPj/AOJr+88vZWL47uooH+z2/wB9nqZ/mOnylXw3YxXF1JcSR/62uom0n7PJJtj/AO2lU9Hhi8uOTyNibP8AWVaW8i+1+X5nn7K1t9kxRHb3kVrdyWckHyN9yi8h8i6k8mPfsqTWrP545LX5JUqSON7iPzJI971MmMjj1Jt8ckcnkOlTalJE37xvnp0liv8ArPL+T+OnXjWzx+XHH8lPlHfuc7JatPPJN/cq9b2sUsnmeZ89V/J+wSSSf69P+edN01W8+eRo9m77iUhBqlu0sH+7XD6patFPJXoF1D9otdrfu0rkdci2pu/gr1MHW5WzjxVL2kS4tLRRXnDEaom6VK1R49qaLEXpT9tCrT6ZLGKtO20tLtoEJSbak2e1Gz2oAZULdKnZaj20AMXpT9tG2nbaB2Eop+2jbQFxlLtp22ms1AiGZttYepXW2r19cbY65TWNQ8pJG/gWlYDB8VeIF0u1kmk/4BWN8MfBs/irVf7a1D/VK/yR1zv2ef4g+J/sqyf6JFX0h4b0Gx0TToLf7iInz1nJv4UdNP4eZjtQhsdL0qRvM2fJ8n+9UdjatZ6dHH995U37Pufe71V8QXUV1fWln/y7+crun8daV1NZpP5ckbu/8FUT/EGtDFAnltJ8/wBz+/TrOaW6jkjX5E/gkoaFf+WkbutV1t93l7fk+f5/92m49hliNorh/L8z54v446k8yOKOTy4N8r/c30XFxFaySR2sex3T79Ub5YleDzJHe4/6Z0B6hayL5kknl7Jd9aklq2ov9ouJNm37mz+Os+1j8qf959xfnrYt9yR/bG+T/nij0lzAmUY7VorWe48je6/PsqObz7+SO3aDZEnzu9XLy8+0SeWsexZfv+X/AB1JDCvmfZ2jf5v4609TOz6FeGza4uv7loqf8AqbWLqJo4LW38x91WNQmify7G3+RF/5aVn3E08T/uZN71BTl3LGi6O1qk8jSb3T+N/4KmkaC3R5Gjd32fJVeNZ2R5PM2M/8H9+m3W7/AFf33T7/APhVJjsTfv8A935f35Uq58v2r95Hs2w021ja1SS6aPf/AHP8KddW8qSRyN/rWoSGkQ3G248yRf8Acptmyv5nmfOyfcpvmLL5+378W6nKqvPH+7+4n8FVYTLV4sSQfZ5P+PiWrFnDFYeRIv8AwCs3zP8ASo/Mj+dv/HKvXVrLef6R9xF+REqRhcXSzySfu96J/wChU6xVb+0nuGk3yq9ZuqSeUkFvH89x/sVYjuFs/Lt4fkfZveggcsjXU/l+Z8//AI5Vi8tWtY/ljR0So2tZX+9H/Hvd46mjj3X3l/fi2VTF6hu22n7z/WrUk0LXUEe6PYr/AD1V1COK4u45PM/dRf8AfFanlrFY+Z5mx23bKZVjL1jVtP0T95cSbIkT7kn8ftXncmuT63rEka/Jp8r/AOo/grNm0+517Wbu41S737ZmSKD+CtKOGzs5Pmj2XFZ+91H/AITUmsZdNn+0R/JFs+TZWgrRXVjH5kfzu/36h0++aXy7eRN9v/HVrVPDq26fatLn3v8A88KcfMcjJa3WVJ7dpN8Suz1JpskGz7O3mOmzf89E1vFcfd+S4R/nSSs241BfP/0j5JU+SquYe6SXWpSt5m6P918yJ5f30rD+wxS+ftj89Pv1sTalLdSRxw7HTZWHJqEtm8m2PYnzb6bZoY91MkHmeTHJv+5/sVPpuoNZQfvI43d/+Wn8dUtWvvK/1cbo+9X/ANh6y21RrqTy7iT7z/wVEgTJl01ftUkkkm/5/uVeks1spPlj+dfneP8AjobT2f8AeLI/lJ/wCrml2P8AaOq/ar6f/R1T7iVYttixZ3X2C0kuJLTe7/cT+NPevJP2idSe88DwW9x9/wC1q6J/wKvXbq6b+0ZJPL/0fZ8n+7XlX7TkccvhWC88tPnmj/8AQqSuiJPexmeHbdpbG0j/AI5UWu28YWsWjeFYLe3k+d3rH+D+nwXk8F1JHJOkUO+ofG2pS3Wqzxr9yJ2rppx7Gc32NDwCzalrH2hvuWsPk13100qazYSfcT5krnfBuny2GhwXCx/61/nrqLyNf7csfOj3pvqmX9k0LWxZL55G+/vrjfjp8M18R6d/bVjH/ptqnz/33Wuy+2S288n++1dBarFqmnTxtH5ibG31pcxlBy30Pj7SdJVr7SdcsY54Nb0u7juEe1fZN8jZ61903PjHw1+3T8L59W8Pwf2R8UvBqfPaz7fNmiXqv+4+3r6/lXy/448Hy6Xqs/8AZP8Aory7nSuJ8AeLvEnwU+Kmk+OtIjkkuIpfJ1Cxj+T7TA3DA/5/hWpu4e9HdDtGUOSXU9GuNNl17RvtkcH2XUInZJk+46MvUGpfDetXN4/2W6kk+1r8if3Ku+MPiJot78SdS1bSY3TTNXdbiaD+BJ261zurSLZ339pW/wDf31UpQqbl0ozp77rqfVHwR8fS3iR6LqnyPv2QvXt0lizxyf30r4Z8L+Jts8epQybHTa//AAKvtrwP4ii8a+GbS+hk+bZsevk8Zho06i5fhZ9pl2M9pDkfQtQ2+7zI2+/U1rbqrybY/uU2PUIItVks5v8Aj42VtW9my+ZH/HXnq3Q9mQ2G1WX/AH6vR29Nt/vybo/nq183+s/graKMXMrtuX7v3aGkX+JKsNCrJ/sVzvi7xJp/hfTp7i8u44FVP+WlKxFybxF4is9E0qS4uJERU+f95Xyf8Wvi03xS8/SdJ3waert511/frF+KXxO1D4pajJY6bPJa6Or7Hn+5vrm47dtIksLGPYlu77H/ANuvRw2GnUfvaRPOxeMhR21kWpPCty2jQf2PP8kSf6t/46r6fqksF39j1CP7LcbG/dv/AB13TXltoMEEf31rB1jS4PF8nlzeZBL99J4/vpX0Kgo/CfKTqub55EmmtEs/mTR+RK/3HrpJpIFtYI1n3zS/wV5zNqWq+EtSSx1i0f8Asp9qQ33+NdhbrLFJHIv7yL+/Vowt2NqG3iSD+49WpLeKVJNsnz1HazWcsEf/AD1p0kf/AEz+f/Yrci1tyGRfKjj8z7/9ys26uGi8vb8n9+r2oTeanzR/OtU5G/1e750qEwRVuo0l/eeX871kzLv3+Z86VqXEit+8X7lZrQszySfwNTuFyCRl8zy/41qOZXlf+4iVLNHujkj/AI/4Kbbw7kkjkk+eiyFIhaRlf999xqp3i7X+X/VNVySFnk8zy96LVeSFn/20qinyHr3wns1t/DnmeZ8+9q6iGSVr7/V+YnzVn+E1i0nwrBbt8krpVzztske3593/AACvNk/3hqlHkL1x5V/J+8+Ta/yVYh0+C4eCNp96fx/3Krwt5/lySfci+5TrjyHkk2x7ElT59n8FIpBeSQS6j5dr8n9z+5Ul5p62sEckMm9/45Kr2+nrZfvPvp/A9SNeM/mRrJsR/wCD+tP0BGfdXiXX+jyfO9SabZywPJH5Efz1DdM1lJJ5Mfnv9yta1jXyEkb77J/q6QxsbJYeZJ5f73Z8iVJbwskHmNd7N9Q3UbS/vLX50/jqvNtvJJNsf3aDS5NdM1489uvzp/A9Z9vpuoXE/lwyb7Rd2/f9+rU0y2sHl/P9o31qabutYP8AR49krff8yla2winaw23n+Ysnyfx1vM1tF9350rF1DTYovvR7Lhvn8ymx68qx+XN/rf8Axysm+448xsSXX92Tft/551Vmh8394sfztuqaxuFa0/1Hyfx/36r+S0vmfvJNn/POm0UU28qL73zqn36veYt/B/osfkPWfNNFF+8t7Tfvqw0lzYRx+Z+43o3z/wAFADbjT4LKCS4vJ/nrm9Q1BbjUv9D/ANVvX/cpupawur/a41n37KNNs7a6g/d/I6p86VcUZy/ulq80v7Q/2hoNn+5W5a28UFrJHHJs+RXTzPuVk2NxP5fy/OnzVc02+WWfy5I9n3v9ZTuNILi383/SFk+X5qdpd037+3jj3p/t026jW38zd86f88/4KmWZYpPlj+8lTEbLUjK2jTx7N9wn3K52x3XEc8dx8j1pNeRfapPM+5sqOOGCXzJI5Nkv/TSkl/MUZskksVp+5+d9/wBz+OtD7UyPJ50e/wA1Kp+TO/nyNJHvX/vurEkm3yJG+d6ZA6ZmSP8Ac/Pu+R6ka3nggjk+REpu1Zb6S3j+RGrUkt2t7WTzI3dP+mlKw2+xi33mr5f8G3/lpVq+hf7JBcLH/wB8U7xBaxeXBcR/OlN0ndLazx/wL89F+xRTmkllg/fU6a8WJI/Mj3otGoQytH5kflvVW3upJfMjaT5KG+wGlcX0EV3B+88tGT5KjvGW9/eNB5aLVeaNbj7PJJH9zdsrL1DUp/Mkt5pNiUmwL0bLevJH5nyf3KbcXCwQfZ2j2OlZtnZvazwSLPv3bq1Li3l8iTzJN+6kl2YFjSbxbW78tf46bqlvHL+8kj2On/POo47fyvLkhk2IqVNqiy/6uSTfuptginC32f8AdtH8iVoSXkHkSeXH89V/LlVI/wB389XLGZbWT/Ub0enYCmt9LL59uv3NlWP7NWW1+X7/APHTo44L2+8xf3G/dTbW3aCeT9592k0Nle8s1+yR7ZPL/wB+qbSLazxx+Z8j1qXENy8Em350/wCedZd1HFLH5kn31qX5iLVxYtcQfLJ56VnzW6xT/wCr+er1nsng/d/6r+OodWjtrWD5pH31LGjJvGWK+j86Pem+ukuLWKK0jkj++tY91ZxT+RcLJ/v1uKu2D9586f362+yIzbizuV+9H8jVN9llRPMt497/AMdalrC0v7tpN6f886ryQ/Y7qSP5031Imw/0OKCO4mj2P82+vOdWkg1TxHJ/y3i/56JXoniBlsNNkkkk3/JXI6TYwXX+kfcdnaufl9rU9DVaQ9TY0eb7PBJbqkmz/brSj+xtHHIv30+//fqvawz28ke357d61I7eJv3f9+t7y6Gd+5DJZqv7zzN9SR2qpY/L9z/vunW8LRTxxyfc/wCmlXL64lsoJI4/kSiRKM9W/wCmm9Ko325/M8l6muLeKWx8ySTZ97fWb50SQfLJvVaTKHW8crxyedJ8lc/HdNBqMnnR73/2K6BfKl/dx/IjVg65osUV9HcQ/f8A46m/vlJGxHJ5sEm77lc34it1a1k8mtaxvIvL8tvkqHVlif5V/iSqf7qdhwSZVZaZUrdKjbrWhwIa1R596kakoC4U9Vpq1Iq0DBVp22nKtG2gA20NTttO2e1AFd+9Gz2qRlpu2gBuz2o2e1O20tACbabT6ibrQAbqq3EmyrEjVl3022OgDL1K82V5P8RvEDWtp9nhk/ey13XiDUPs6SM1eZeHdPbxz44/6dLf56bfJqy4R55WPSfhD4Li0bQ47yZN9xL89epRyLPJJ+8/dbKzbOGOCOOGP/VRJU1xcWdhBJJNI7p5O/8A2KwgnfXc6ajVtDNsdNXUvFUl43/Hvaw/f/grYuL6JpJLi3T/AGKj8M/6Lo8n2eD/AF8zTP8A3NtWJmgeSfd8j7Pkj/grRS7ma7IrrDLPa/vJNju++rCzLFB5ckfz7GT/AOvVjT5PKSSS4j3vs+SslpmutRkkaP5P/HKdg5h1vuWPy5pP4/kqSx09Vu5LiT/gEdOkt1vJ5P7kSVJa/vZ/s6/cVKGJDri6lV45I4N8Sv8AO9Ovrj7V5cbff/j/ALlTak22CSTz/wB0v3Ej/vVVhtWRI4/+WstCE+YtWtmrR/bJJN7L9yOrUckSQSeZJs3o29/6UWsP2K0nuJJE3r9ys/UJmneOzuPLfcm/elOIX7ENvGsqSSLJ/sJVzzFfzLdY9j+S295Kht7X95HH9x//AByrTW7Xk8lv5e9Nn3/4KBeg7T5FijjkaP7nyeZ/BTY44t8n3Hffvp3lrPJHb+Zsii/77qx9lTz/APR5Pn/56f7NAE3k2zeXI3yIn/fG6q+qXSxSeY3+tl+RP9ipLzyJf3cP3IvneT+CslmW68y4k+dN7bP8aGg9Bu1nnkjX532Vek3L5ccPyPspsLS6Wkki/OkqfJ/fqNY1V4/Mk+d6q42XIbeeKTy2j3o/33rQmuF8ifydn7pKr30M8scf7ze7Ps8v/ZqjeMy/6PHJsR/kepGh2n2sv/H00iP8jVYtbpWn8xvvv8iVHdL5WnfZ4ZNifx0W6xRSQSXXzxKnyUveJT7GhdTfY4/Lb55pf+WcdV7qRYkjjh+f5Pv1HeMv2qSTY6IybPMoWaK1jk8v7mzZ/wACqvQAWOWWSPbH8i/f8v7lXmsVuruO4mj/ANUmxP7lQtNtgjjWPe71VvJmf93H9/7j07hY4/xFZxWuvyR+Ymyd96VFdaeu/wCaPz/9uuh8cabZy2sF00n+o2/u465/+0linj8n54vJWhiXmJH/AKLPJJDJ8+yrLXEtvHBcRz/6Rs+5/fqONYrqOeS3+/vrQt7Vp4/Mkk3uqfJQxxRXmkW6/dzbILj79VZJLOK0k+1eW+x2+f8AjqaaNd8n2r50b/lpXJ6s0XmSRwyb0V2/1lSDUeoXV0ryPJa/cT7/APfrP+3T73jWPZuT78nz0Q6gtr5lwsf3fk/2Ko3WpLql3JJJ+58pPk8uquDRT1CS+/eW7Txzuib99TaTZrB5cix/vX+d6JFnieOOOTf9oroNJ0e5S6k3Qb7dU2P/AHKPdFcm0/QW1mSS4up0SJYWer91YwabYwfu/Pi2fI9UFWC9e4sfM8iKL50/v1JqVrP5EEfn+fbxbX/d/wAqErCSItSuFi8j9x87ps8uvIv2nrdv+EAjkkj2bJlRP++q9mk0uDWYPlj+e3dnrzv9oCziv/hDqXnR7LiJ96f8BqkZyKvwZW8s/ht9uh+/Kip89c/qFi1xPJI0nzyzfPW38LJp5Pgnpsi/P/f/AO+aw7iZpfLk+4m+uulD3Ng8j2GSzXTfCMEf/PJFeqOrfv57C4+5861oWrLP4R8yT77Q/wC/VWGaW80O0kb5ETbvrNPsaSNCZZYo/wDYXc9anhu6aLfJJ8iNuqrNCrpJtk+dv+elV2vFi/1cf3Pv1qc6l3E8caD/AGpB9qhj+eL564DXNBtvEOm+ZZx+Rexffr2TTbiO6gkjb+5XG614XXS7r7Za7/KeqsD5Tx23tYp0kt5I9lwvyVJcNP8AZfs8km963vE1jFb65BfeXst5fkf/ABq5qGhqlr9ohk+1RVFu5SZi+F75bXzI2+/9yvoL4E/E7/hCL6T+0JJP7Pun8l/7ie9fOTaXK7+ZHH/3xXT6DrSwPHYyfOjuu/zK5q1JVafIztw1Z0qmh91X2k3N/qsGvWP76K4RfkSu60nzfsqedHslryf9m3xtFeefot9PvuIkV7f/AHfSvdJrXa8kn96vmpUI06h9rDE+0plOPb+8/v0NIqeZu+SnXjQWsEkjfJsr5h+On7RDWd1Pougyb7j7jyR/wVN77Ak5bfeekfFT44aZ4GsZI1k8+7+4iJ9+vlnxB4i1n4nX0l1qU7pafwWlYtjb3OrzyXl1PJdXEv35H+euosWiso5NsHz7Pv16VDBv46nyPGxOOhS9yGsurMnULez0axjj+5v/AOWdQraz3t1BdL9xf9THVjWrGXxHJ5bR+QkX33rNjs7xv9Hm+5E/ybK9+C7HzUp825curfWtR1WOO6/cIz/Js+ffXrmg2K6dYweZHvlrndB0ForqO4m+4qfJXQXl4nn+XDJ/vyU3/dIj/eHa9ptpr0cljfR+faOn8deU6ldah8JdYjjvP9N8OXD7En/jh9K9MmuPss8kckf/AG0rL1ZYPFHmWc0Hn2+z5/7lZpdy9F5BIsctjHfW8iT2kqfJsq1HMradHZrH/pbbv3leRx6lqfwj8TwWN5JJdeGr1/3Mj/8ALH2r07UlV7SO8sZPPt5U/g/grRcxD8mE25I5N33FqHzFZ/3f3Hpyst1BHbwx/OqfP/feqM37hJN1UZMhmh/fybfuNuqNpIvL8tZP71NaTf8Au6dHbxN975Hpt/zAzNvIfs/7xfuU6FYpY/l/1rVNcN9on+zt9ym3Ef2JPMX/AIBU+hVkU5pmWTy1+5Vqxt0bUYLdY/PR3WqPks8HmN8j103gO3ln1WOTyPPRf/HKqwLlPZLXT1ljg8yDYibadJp7T3f+r2JTZrq5igjj/jZPnjoZmeOSNvvtXnHSyaG1llnj/efuvm/d1JdQxRSeX5f73+P/AHak+yrpzx/34k3/AO/7Vm+ZLeSSSRx73f53oKuWpoW/4B/GlRxsrpJJ5f3ad9sa/wDvRybNlU/srSz+XHH8i0DQ77OizwfvPkf5/krUt1+0XfmffiqvJbqyR+TH5cqJWtGzaXYx+dB88qfJSsMz7yT7B/q499v/AOP1G0fyfaLf5P79WJpN7+Z/HsqndfbH8uzWTzEqUymiTS5IJX+0XEn3fuVehuIpZJLz7iJVOS3/AHHlwx/OlOvI2WOC3jj2In36sixNcXi6tP8AZ4/n/wCmlV7iOOKDy5I/nWprW1laPzI/kRN1U1tbyWd42+d3qbdhldpJ7CB7iOfZF/BHWhpN9/aX7yT5HeodYt1aSO38unXSrFB5dvJ5EtOxZqTNFapPI0f3PuVxeralPqU8lv5mxP8AxyofF3iK8aT7Cvz3Gz/crm9PupfM/eSbEX+CoiiG49TSt44pfMjj+R0f/vuuks18r/Vpsesdms4oI5I4/nrS09Wup45Fj37qu/YXL3NSx0+W11HzJJE+ztVi6tYotVk2yfJ/45VO8mf93tj+T/ppUlreeb+7aP56EVbudFJYrawSfu96Om9KzZJoHjjj3pvq4sMqTxxrJvTZ/HWPrGmta/6RHH956hjVh15brv8AL++6VDDatL+8WPY6fwU3+1Jbj93H95KmmupXkgj8vY/8dNMVzNazVbqSSSTY/wDzzp0kKukka/fq1I3mySRyfJ8/+s/jqnbwszyedJsqkIkjjlt3+b5HrWZp2g8uS43pWGzKs/lySVqW6+U8kccm9GqV/eAr3kjT2vlt99adZ3EqP80mx2RqbNHF58cn8H8dF1J5T+ZHHTtEshkt4mg+X5H31Rj09l1KSNZNlWpo/tUn2iOP/fqnNeKs8fnfJUoCa6ae3Ty5Pn2fcqvcfO/zR7/7/mUaxcSwT/u4/Piaqs1xeaj5kcdo6Vl6lPl6E1vbwSyeWsm9ErWvIYlSPy6x7G3linj+zyJvf76PXXXCrLB5c37t61t7hN+xiyWu+xk/ebJakkuG1K1j8zzHdf8AlpVyG3jvUnjX5Nn8dQ6TM1vPPZ+Xv2UgKsNqv7v95JuStCOSD7X+7qvcKzPH5n3Khk228knl/I9UBYmh3SeXHHs+9Ve4WWKTy1kp32hk8yNpN7/9NK0FVXg/d/PLSWu4Ge26KSCRZNifNU10vnyfLGmx6bqlvL5/l+XReRtF5cjSfI/3Kj/EBlyX37/7LGmx0q1fW7T6d5iyf9s6q3UKp+8kj+etS6s99r8sfyOlFh398yV229j5bR/O/wDy0rQ0mGWWCOORN6f36x4bdfIk3SVvafdLBB9n/g/gq0JrsWJrdorqCOOnXkLNfRxrJs/36JFaeOOT7kqUX0bf8fDSb9qf8DqJMo5/xs3mxwWskj797VHp+kqsHltH8/8ABWLcTN4g8R/8tHiWu6s7WWJ441/8iUU9I876iqS2t0Kelxzp/o8kn/fdaUjKrwR/x1HcKz3b/wAFZuoX0Fh/y0+erU+4nHua2pR/v4/7iVHqFxFdJ8tNuLxZbGO8h/f7kqFb5pYPlg+f/wAfqfQCOx/ewT27eW7p/wA9Kz49ss8lvJBsqxdRtBP5i068uN/lyNH9z+P+OpIM+6t5Yk8vZ8iVkzea8cka/erqrqZXgguFk3p/00rDmuPIuvLby/Kajc1TMXS5m8+S3k+R61tWtVTZJ/HVOaH7RqP7v5N9O1TUIvsnzfJcRVLacBx+MrtUbLUjU1ulbnnEVLtp2z2p22gBuz2pyrT6KCkKq05VoVakWg0G7abUjVDuqkTYdTfL+tG6nUxEe2hqc3WkoAY3Sm05ulRt1pWAhmb5K5/VLjZWxeSbI65PWrr/AFlMDhfiJrS2Gmz/AN9/krW+BPhWX+zZLyT5Hl3f9815v4wun8Q+KrSxj+fe+yvojwnpa6XpUEayfOqbHrCs3pE7KStByOis41bzI/kTZ/HXP+Lpo1gjt7WOSeW4m2V0TKvlx7o9kX+x/HXPyWc9x4gg8n/VL8+yriu5k5HRSN9g0COz8vY6Iu/y6r2cjRSeZNHvTZ8iVNJJLfx/Z/L2Kr/O9Rtbsnmf3/uJVte6Rze+NvrhtUk+zr8ir8//ANapplaWD7PDH+931Vhk37I4/nT5t9SfZ2igeRZPn3/JTGR3kc+nSR2cf7+7l3VYmmXS4PLX57tk+em6ezWUkl1NHvd/46dbwtPdSXEnyJUNdyr32CG3ib/SJINm1Pnrajh820jk8vZE/wB9/wCOqPky3W+3+/u+f5P7taC6hBZ2MlnJ87MlL/ES3fYzWuokf/V77T7if7dRrarL5kkiOiM/yVYaRHkj3fIkX8FSQ/6b59xJ/qovuf3KaYcpXvFWzSO3++7/ADu9O+0S2Vj8335f+ef36kjuNvn31xJG/wAjJsqnHcRXU/2yT50/8cpXGixawrA8f8bsm+rFnDLsnkWP5/mqP90s/mN8m5KsWO61gnkX51lehD2Ib6OCw06S3jk2PP8Aff8A3qzY41tf9Hk+d1q1dbZf3knyOr/6uo4YYmeSSb78r/JJ/crRszcexHNI1w8fkx/c/wCB1amZv4fn2/fk/pTlb7P5ccP9/Z5klayxwfvLdf3kUSb/APgVLY094ozebFa+XD89xL9//YWo/JaK0/vv/HVhfN8yTdJsTZVeOP7V+78xN8r/AOsqUu5Lf8pDbr9o/wBFaPYkv8dTXUMCSRx28e+3g/5af7VXG/0Wxkj/AHjyruRP8aosqxJBGscn2dfv/wB/dWjEyTbKn7xX3pL/AAU6SFkSPbH8yv8A8Aptq0TzyfZ43dNn/fFSNebXkjkk3p9yswem5NbzL+8uF+59ynQ+RLHPcNHsqutx5sc8f8H3EovpPNg8tv4P7lERtFG4t1v0nt/k8qVGriYb5ftUkbR/8e+6GvRrVVgg8yH76J86V534kmli8Rz7Y/IedN/l/wAFWJGlY2/mvJcLJ93/AL4qZpmaf5ZPIf8AgSsu3hlgtZLhZ/3q/wDLCsXULhb/AO9JIlw26s732LZc1K6ZruONo98u/wCf+49UJrG2v45I5v3Du7Inl/PVaG1nuI/tCxyO8VQ2+qS2Ukkk0H7193+sqU2MbIq6ak9nHH56fMn7yufvI/s/lx+XJB/G/wDGldRDHL4jjk+y/uJd/wDy0qTS7VoLSeSbZPt3ff8AuI1a3MjP0PTVln8xpN+5Pkrdjhlt3kj8/wCTf89JZ7vIn/d7P46oedLFdfu/kf8Aj3/x0Im7QmtXDaNHP9jjjd5X2b6j0uZv+PfzH2On+sqGxha6up45Pub9/wDsVo3EzRSSSQx/Jso/wlI2ZoYorWC38zyJf/H3rn/HXheXXvDF/ZzR70lhb5KvahJ5V3YfZ/v/ACu//Aq7i3WDfHbtH8ksLI++riwsfOH7PF0t38M7/SbiT99p1zJE8f0rMvFWXz7f+BHar3geL/hXXxv8UeHbj93p+so1xb7/ALm7vTfF1jLp2szxr8kTu1dcFuYyfw/j6nZeA9Ya80b7PN87xfJVzTbhb3wjdx/88Lhv/Qq890HUmsNZg2ybEn+R67rT4Wiu9a03+B9txWfLbYqx10zNLBBJD/cWoZlaV/7j1qaLYys/777iRLspuoWbJ5m773y1tFGco22M/T5GR5Nv366JriCe0jj8ve+ysGFZbKeT938rVpWu1Uj3JTcUK5T1rwzBf2M8ckH7qVP9XXmtvNeeErqTRb757dvnhk/g+leySX3/ACz/AI33Vi+JvC9t4r0OSOb/AFq/6mT+NGqDVeR5e25PP8mPZ8+9KjXTbbVH+0Xnmeb/AM9Epq3E+h3Umm33mJcJ9yST7jr61DdNK88e2TZF/HUthFx6H0l+zLpcUvjHTbOO7/e/M6P/AB19rXVi0SeW3zvX54/BvxdLoPibRb5fne1mVHk/2a/SLzFurGC6X955sKv/AN9V4eMj7+p7+DnywPmP9qT4mf8ACF+GZLW3k2X1wmxP79fH/h/S5brzLq43vLP/AMDr079tK8ln+JUFu3+q+X93/wACrD8K2rWEkFi0f7rZvSSssBR56kpy6aHo46v7LDxjD4pblz7DPFYx28MfkRfx103h3T02eZHHv3JUd1dLKklu33E/jq9p+pQKkFxHJvfZs/d19C2fJlfULPzXnj2bN336z/7LgifzPL+7WpeTSSzyfu5N7fwPWTD/AKVfSRtH8i/3KqN0YvlLlxqyypJ+8+7Raw3088EkPyRSo1TWu21knkt7T5GTY8j1etdrweZNJ8ifcqreRPNLoU5rfzX/ANIn37Pv+XWgq/6LJ9hjjgeo2ksbfzI5JNiMm+uR8TfEKx8PxzxrPvfZ/q0ptlOMupreLPCNn4j0qexvo/PiuE/1leX+C/GDfCjWZPC/iSfz7SV9lpP9/wCXtmsXXvilq+sp9nt5PIT7lYM2m2es2NxHqUcl7cbPkkf76N60o832thWPeNWs3tfLuLeT/R503pJHVdma4g+aPen3K4f4R+Plaxk8J+IJPIlT5LSeT+Ne1dVqljPoc8n33RPv04ruO3YsLbvskkaorqbbHS29xLPafvI/I83ds8ymxwt+88zy9lN+YkQtD/0z+eq9wrTyeX/BVu4/dRybfvvVabdFB+7+/RdB7pG21ZP3knyV6F8HbFX1W7uJv9V/BXnca7U/effr2b4cwrZeFY7ho9ksr1E5e4OyU9Drre3W4nnuJE3uv3KjuIVaf7RHHsSpNPml2eWuze9GsXi26fZf7/8AwCuJnQZ90zT/ALxY5Ht99aC2rWUHmQyfPTtHkW1sZJJvuJ9z/Go9Q2z+XJH+7SkO3cr3V5K7+XH8j03zJbCeS3k+fzadNbtcJJJDP8iJULefdJ+8+d9lA7mhY2qy/u1/gqaZZbj95JJ+6X5E/wBj3qGNWtYI9snztTr64W4j8tvkf+5/fpMS8iG6jZfvR7/7lNjhWDzJJJPLlSiGZt8e2TfEn3P7/wBKh8mW6u0kaTY/8dL0H6mgrQRaV9qkk3yv9z/Go7NmaD5vnqv50T3c9v8A8u6JRDcMsn+i/PEn36HYP8JrXEixJ5nl7IkrP+3RWfmXXlyfNViSRbpI42/h+d6o3nzTp/GlIpDtPWWffdN8iPTmhae6kkX53StBZF8v/V/utlRwyRQQSSNH8j1TEmcrrWhy6pqv2hY/nRKx7WxWyknjuI/IdK7hWa3SSNfv1m6pawXkcn2iP5k/77qLDa/mKdnpsDQeZ9+rVjI3nybY/nX7lVdPvJLC18ub50/gkrUsZF2RyfxvTEOkVrr955fzpTZryWKSOT77/c+StKTbB5cc0n3k+5WX9nVX8yP7lUg5jYh1CWW1k8yPY6VDeNK1j5nmfItWrO1ZpPM+4myqv71knt1+dHqJIdyjbrF/x8Q/O6bt9EjbZI5P4HqnHbyr5/8ABWtbxxz6V9o/jWmHulG6ZUT/AJ6P/wCP1NDawSx+Yv8Ay1ovoYHg8xY/nf8Ajp22X7DBtk+RP++6BFFYVtfPuG+f/pm9XrXbcWn2ho/uVh3UMtvd+Ysm9H/8cqxYzTqknmf+OfcoiWXLiRVnj2/I7ff31Xk3LdxxtJ8jbqq6hqDT+X5MfzrWTqkktra+Y334qzuUb01w1n+7j+d/mrndQZvP/ffJWlbzReR9okk3oyVn6xCreX+73pRcIvsa0K+bHH+82VHpOqNFdyR+ZvdKbDIqWsEbR/d/jqv9l2XUl5HHvT+P+/S5SW7QLzXUC6jHI0f391bn2jdYyf7NYd9MsrwSL9+um0u1inSeOT5E2LTQJmbZ7muvLjk/dNTZtNW11KO4t/vtu31Yms4vLjjjk+7/AN901oVupPlk3ulWgJNYsZYtN8yH76ffrJjk82OO48zfLWxqELLa/N/FWXYxqlr5a/8Aj9KL3uEvsm1ZyQJH5lxH87VRupFafzI49m2q8axNP5bSfOr1pXEcXmSbfuLQBJJIqfu5PnfZWDJa/av+A1JNJ9o/5abHSobVd99/q5NlTYbJvl8/99HvStSa8aW0jkjj+SqurQxQeXIsm9KdpdutxayfP89WhGHdTQRTzxx/f/551rWMbSx/7af89KbqVmqyfu4/np1vIzR/6v56imKXkzUmt98/7yDY/wDfSs3VLXbaSXEnybd1alwy+RHI3mb0+/5dYPjjUGXSpI4aVVMSOd0mOJvMuIfkdv8AnnWwvnt+8jkk3rXO+F7W8i/5Z70rprdXi/dySbHeqC5oTR30tjHcQum9a5/VtNaWeOS4/hrpNPhZv9Hkk+So7iNU/wBHX7n+3SURp9yjtZIPLX5E/gqa1kaJ5I1+/Vi8jlitY5PvpRuje6j3fO9bIhtjdS09bry5GkqPy1T92vzpVy+0+VPM2/JVWxt/KeTbJvlrOIzQk0+KWx/1nyVyOvaWtv8A6Q33K6BtyyeXJWfrDNLaSW6/fSofMbU0c39qgaSORfMR0putQt5fmffR6sNara6dJt/1v/POprNm1TTpN0fz0St0BN9Sns9qbtpKK6DhCiik20ALT07U1VqRelAC0u6kpjNSsA5ulN2e1N3Ubqksds9qKarU6gBrdaZUtMqyBjdKhkarDVTuG2UAZepTbErgfFmqfYLGeT/YrrtWuP3deL/FDVv3cdnH99qSJJPhLov9s6/Jq1x9yJ/kr6G0+OK1gkkb50evNfhjo8Wl6HBG0mzf8716FNJKbWOOOP5PuVywfPOT7HdL3fdXQ0rjUrN4PLt4/n2f6x653wvuutVu7pp/u/uUrSurdILGTa+xH/56VT8D6XPdef8A8+6Oz+Z/frpbfIc6XvaHTeZLpb+X5kflS/PVXWllaDzF++9aUNvFdXUkkfzxKn3Kp7pXnnuG+4n3I/v0kxNFW3jZkSRfklVPnq4t15tpJIseyV9yIn9adawrbpJJJJ/pEv36q3F43+sjj/j2JQHoTLHv8u3kk+T771cZpbXy44/uJWbI32CCS4k+dpa0IdzwQRtJ57yvVmjNTTf3Uclx5nztVGHT2vbqST+De1XLxYNn2eP7+zYn+9VW81L7Anlr/rV+R6hIluITaOt7PJGvyPVfULhbNI7GSTZFv+fZU01w0Ub7pN9w6b08us2Sb7V5cn8EX36ALl9b2fkT+XJsdk+T/GobOxiiT7PH8/8Aff8Ago0+3a/neRv9UtTSeVBH5i/O7v8AJHS94r3S19qiaeO3X59v36ozTebPJ+82Rb22VNMqxWkkbR/vW/77qbT9L2weYsnyJ/BVX7AirDYy2sEkknz7nbZvqPyZbX/lnvTZ/wB8VemaK6SSRvnZdyJ/sVX1KNovIt/uJs3u/wDSpZFy5ZrFL5ck0H+kN9ym6lH9ivvs8Mf/AHx/eqOO4ie1+0N5m/8A5Zf406OOKBJLhZ/9v95ST7lSZJeNP+4s/M+dvvv/AEp0cdtv8tpNif8Aj9Vdsss8lxN95/8AUp/BU0dmz30cjR7ERPn/ALn1rSwWDUriLzJI45Pm2bEqG3WWKxk/eb3/ANuo5mgn1HzG/wCPdPkT/GrHmb/3cfl72+5UiTKu6Xy5PJj/AN+SprFksoJJJvn3P8lTLay2X+j+Z57yv8/8FR30kH9ox26x/JbpvqybMh/fq88kn3H+4lWGjXy4/JjkSVk+ffVe4upZU+WP5Hqxbyf6JJJNJ5f8CUDRNpcip5/8fybESuR8YWMs9jHdSSIksEzO/wDu1uSSRQRxyefsff8AJ5dEkP8Aa2nX8cn3NjfvP46SsI4u82wQRxx/O86LWLbrvnnjb76p/wADqPS7W8vH+WTZFE/k/PW9cNp+hx/6dHvlfd+/jqWu5rF+0K9rbwWc/mNG+xU3vTtUazuv9KaPzN21ET+Cs3WvtNxB/r/kZPkT7ny1Xs7yVrWSxhj+7/y0o5QS7kmtXH7ueS3kRETb+4T5KyZLWWCxjk8v5Jfn/d/cqdprm/0qfb/x8K+yppriR45I/M2JFCqbKEv5iXrsPma5vY/mj2W/kqnyVNdW9tFqMci/v0SFU/4FUOjyXNxaRxr/ABPseOT+7VzUIYLee48uP7jrvqrES8yHUJmR/Lj+R2hbfSaHdfY0/wBX56yoyPv+eks2i8+fzJP4G2RvWp4Z2S2slxJBs2u2x6Y35FGHdBdQSTRv9nd/kSvTtJs7a6nj86T76fJHXN/Y5bqCSNpN7/wfJ89dFprNFa2kclpJ5qvs/uUEXPmb9sRZ/DGuaDq1rBsms7lZXnj/ALvpW/4gvIPHPg6w1qxj89GhV3dK6H9oGztPFt9PYzR7/wBzsevGfgT4gfwNr9/4G1jzPJn3PYyP9x66IPaRCjH3o/cTyRpB/wAtPk++ld1b65/pem3H33urfyXrJ8SaLLFfTxyQbE/g/uVHp7S2vhySRf8AW28y7K1mjKPMexaXcN5cEivs/crVq+uvNtJP3nz1TuNJvNL06wt7qRILiWFZt/364u68RNBPPG0nmbPk/wBiqRd+50Ed43/LSP53/wCWlXI7xVtIJG+5vbZXJrrjeRJuj/7afwVJHrkH2GONZPnR/k/uU5BGP/DnoFjqUEscH8e7d/v1pbomSSP/AG65HR9Yid4N0fzpurqLO6WeOTdH8/zPUDV/hMfxl4Hg8ZWMlvJHslT/AFM/8aV4nNZ33h/UpNN1D5HX7n9x1r6Kmkb/AHH31g+LvBtt4t0qezk/cXa/6mdPvo1WD5vsnmvgu6aLUpI5JPIR/uV+j3wG+Jmg+PNDg0Wa++xa3BEqeQ/339xX5cst94X1X7PqW9Hgf5JP79fQ3gfXINU0qC8tZHgu4vnSeP5HRq469M68PUv1Po/9pn9i27+KP/FRaVrv2XULBGdI/LVkfHOK+WvD6zt59ndQf8TC1+TzE+58vWvqv4Y/tYXNrpk+keMo9/7pkt9RT+P/AH6+PrPxxFB4g8Q+XH58X26R4f8Ad3cUUZr4OWxNf2n2neJ2jaPLs8yaTYj/AH6uWOg/2dYySQ/Om+uJm+JUt+/l3HyJvrL1L4iT2sEkcMn7qupS7I47Hplwqzz/ALyT56ht/EGmaTPPHDJG7/x14rfeOry4kk/efJs/4HWDN4in/eSQyfO9FpGiUep7Vq3xCsbOOSOH77bq5W6+K3lRyRxx/PsrzFriW4fy/M3pVeSGV3/2KpLuHNE6LWvG2r63/o6ybE/9lrB+ytL5kknzu9XNP0tp/vfJXYaX4PZ3j8z5FrSNMydU5fSfD7XEHzR101v4Xtlg/wBXJvb+OOuot/D7RR066WSyng+y/wCt2bKtkWZyfiLwfFq+neZbx772ydZoZPuPursPCviCLxvo09q37jU7VNk0D/fq9p8Mt1dTxzWmx/8Axyud8WaL/wAIXrMHii1g+f7l2kf8a+tQ2XGWmiLjSNa/6PN5jon3KvSQyvBHJ/Gn8FTatHFe2MGpWvzxSor1Rj1D7f8Au1k/ep9+s2+xtYNsU/mSSJsdPuU3a0skkjfJUczfaH8uOOrKr5H+s+5sp3MDMuvN8+CP7+96+gvDq7NKgt2/55V4No8LXviOCNv4nr6JjjWwtY/3ex3+RK56pvTZYt7ddNgkuPM3v/BVe1s5dUeS6uo6h1KzZk8tZH3024upf3dr9x9lcx0J9h0ay+XJGv8AqleppppX8vbHsdv++KrtNLBBJGse/Z9+rENxFskkkj37k+SkwRT/ANbO9q3zo3/POtJd37yNY97pWfYwq3nyfcda2reRIo5JGj8jzU/5aUxXMnULiV5I41j2O9OmuJZYPMkj3y/cSptSj8hI7jy/n/gos1ilSSSSP+CpXmO423hazgSRqk/55yN5aS/N89Q6hMreRJ/AiVRuPNlT5v3+z/nnTuUiZoVafzGk8z5/nqSGx/smSe4jj+SnW9vu/eLH9ytRo1tYJI5JN6ff/wDrUMXMVZGZI/tHmbHf79ZdndKkk8jeZvqa8kluo/Lj+5s30Wq7v3ax/PF/4/UjXkWJLzzYPLjk2Rfx76FuJYk8uT503/fovrdrqSCNfkf/AJ5/36k1CFreT7LJH86VSC4LNFbv9qaPY/8A45VXUFbUZ/8AWVcupGuP3ccmyJEqrMzReZIvzp/3xRcQ7/hH/tvnxt+4TZ8n9yqMN1Lof+j3EEb2/wDA/wDHWs0jTwR7ZPv1V1C3W/T7O0fkP/fouWXJtQgv/LuPL3pF/wA86ybq4aX94v3PmqxHo8ujQTyLJ+62f8AqrY3yv5n7vZ/10oRC5jas5Fngj3SbHqveWrWuqx+XJ8lNkvoIrSTdH87VVhm+3+XI0/3ai5ZYuLppZ5I/L2KyfPUmgzSy2M9u0f3N1SSSLFP/AKR89R2+5p5I7f7ktCJY7az2vlr86I//AC0okm82CTb99aFt2fzLfzNj1m7Wt/P3SbNlIotalb/uI5I/ndvvx1jt8vmR/Psqa1bdBJb76dfRt+4jkk/gb95UsDLvNyp5ix1l655ssEm753/j/uVIt5JL59v5nzpUl5N/oM9v+7d9n/A6TZSQ61klvNGj2x/JWbcSXMUnzJ8iP/HU3hu8/wBEeNpPkSrl15V6k8f9ynJkrmLEN5PL5kflo6bFq5eRrcJH5PyP/wCOVl6bbqvlyeZsRq2Lq3i8iORZN9DQDV2y1sSbUeDy/M+f+5Wb5a/uI2+R/mrQXT2/d3EfmOi/360IbG3VnLE/+s+T/npRbzRRTx7ZKuas3mv/AM84qjt7OLZ9o/jT+5SiiyxeWK3CRyfPvXdWDbsqvPG3mOtdUtwtw/8AsVz7SKuq+XJJs3bqSYDWWD5JF/jqxcXjSyR7pI0TZVNY/s888cnz7P8Avir0nleX80abHqbBbuZt5prL5lxbyb6jkaeL7snz1vWPlSzz7vuIlY+oKvmSXEP3P+eb029Ik2LSzW32H/Svkepo1WDZJHH8lVWt2vIE8yOpre+l05I4/L3p81V6hYj1CRrVPtH8FSWc32q08vy9j1XuJGbzI5PuPTrORfLk/jeogUXrWaO3kkj8z/vv7lcz42kW6ngjhk+999K6hmgeP/UfI/8AHXD32241ySNY96JVyfwlQXxF7QYV8jy/M2OtaEdrP/y0+dF+5Uem6bAsf+3Wkq+RB5ax/In8dDM7kizLFd+YseyqeqfLJ5i/fojkl2faKm85ZYI5Jo/kptAiSaSVdN+b53omkV7WCRqkuLhP3fl/O/8AzzqrcTL9l8toPnSgRrXG54PMt5N++sdZvn/eff8A+mdWo2Z7H938iL9+qs0LRfe+5VNCt5Fyba6eZDJ571V1CGCKOOSb92j1at44Io5JGkjdP+mdUdW23Vr5cfzolZtmyMXWo4Gg8zzPL/3K5/R7qWK+kjWT909dJJCv7vd9ysPVrH7FP8snyVkpdwHbKNntU22jbXUcRDs9qNlTbaNtAEe2nbak2e1N20AMpjLUtMbpSZZFRT2WmVICr1p1NXrTqAB+9Mp9MqwEkrLvpK0Jm2Vg6lNsR6CDn9YutscjN9xa8T+zt4o8aySN/wAe8T/6yu8+JGtf2bo8jLJ87fJWH4H0/baWnmf62WonLlj6mtNe96Hr2g2v+ifLH/qk+Sussrdf3fnSRybk37Kx9Jt1itP9Zv8Ak2VpWenyyvJJJJsi2fJHH9/dWMEbNlHxdZtLo0nmfJE3yJs+/Wppf+gaVBZxpsdoVrP8QSLLPYWfmf8ALZfkqw1qsV99okn/AHSVrJ/CYQZYutyyfZY/klba7/4VNa26s8n7zYiv86JVW6kaWD7Q0nyv9yneTFawfu5H+5veixaZevI5Xg+X53f53/3arwq0v3oP3UXzpTWmn8jzP+etWLdpZUjt4/M+RN71XqRbsQwyPewT/aNiIr/8Dqx5kFnayXEfzyt8if7C+tNmtd88n7vf8lTLDFLB5n8af98fSnuCLW5rO1guPv8AyVRj8y/nnuJPuff/AHlNvL6W6j+zyQfOvz/7FNsdQb955kf+jxfcqRsh1KZbqfzPL2bU2U61t/N/1Mfyfx05oYJ3kk/jf+CtDS9sqSbdnlRffoEi1NcLF5dvHH8zJ8/9yqN40Xn/AGqT/ll8iIlTXE0S/vJvubKzfmuEk8v5E3/6x/v0RHcdazfb5JJPL2PWlcTN9h/1fyb/APcrPj2xJ5i/fVK0I5PtUEn8br8/l/7VAA0cUH+s+TzU3/36zbiRr26/fSfc+StSa+iigk3fO9UbfT/Kjkkb59yM/wD9aqQmNm82V4LeH50RKkhhl1GeeST9xt/go877Gn2eOPZcS7nf/YWpo2e8fy45P9IZPn/3aUlEaLENxFFJ/fT7iVX1KaWLz42/1T/3KsQ2/wDy0mj/ANU/yPUN5tvPMkb7kT7/AC/77UhMryWrW8EEbbN7pv2U3yd8/wBo/wBQkSfJ/t1NdSNPJHb+X88vz/8A1qLiFok+ztJsT/x+n6D5ixJGradJcSfuH+/+8rNh09lg8yOTfLv3vJViO6a/u/s83/HvBUckjb5LfzPkpJle6V1kkigkkX53d/uJWhbzM1p/A6fceo4WligfzPk+Snf2pZ2unT7Y/n/2/v0pIER2+m/arqSP7if991D4g1ix0G0n8v8Afy7GTyE+/TbXVL59OkktfkR32eZJ9+ufuNH8hLuRpN9w8293emRY5aTzU0qeOOTyP3zTeX/Huaqm2KK1g87fI7v/AL9XNS2/ZZ9sn3Jvnkq59jluJ4PMj/dMnyUNFJdjL1K8e4voI4fv/wB/+BKdpejtLPPeNJv2v8laE2hyqkcn9/d8lXLOzntfMjWPZEqfP/HSVxcxmrpMv2r/AH/n/d/3qzdSja1nu45o/wC7+8/v12VireRP8+x/4Ky7yxn1LVfmjjeLyVrQGNbSYINKgvI96Pv/ANXReaSzySX0n3WhVEjrY/sGefRo7dpPnSbf/wABq1cWs9x5Efl/JF/BQpdyUjj9H0H+1NRguPMkTa/z/wByuy/s+20mS7jV/P8A49kdUdN22F3P9ok+d3+Stq6hWW6/0f5/Nh+egFHuU4biWKf7d5ex12vXSWeofb7WfzJP3u/fsj++lZNnateQSRt/rVf/AFdb2nwxW8k9w2xH8n7lAI8P+I0MUuuT3Fv877/n315v4s+H8viiCO6s5PI1Wyfzref+Pctd1rjTz6rdyTR74mmbZWhpMKtBJXYjCxzfg/WpfiRofl3X+i61Ybre4gf7/wAv8VO0XT2uru702b9wjTKjyf3KzfGmj3nhLxHaeKNHjkd4k/06CP5EeLvXRassF5BaeJNLk3wzpv2f0oa/4Aov7T+f+Z6B428FwLYwR2t/JdPsVEn/ANmvG9c8P6hZXckfl703/fr0zQfHVtf6HBYyQbL23fekn+zWleWcV0/zfOjpWdGfcdSHY8HkuLn/AI95N+xXqwt8q/u/M+Su88ReD1upHjjg2P8AfrjtS8Oz2Vp5nkfx108sSeaXU0dH8QfZb603fcWvTNF8QLfySbdm968Gkmlin/eR/JWro/iCfTZ/3MlZzTLi49T6I09lvI5N0mx0psNrFvk+euF8J+LluI545Pv11ljqkSP5ax/P/wA9KheQ7W3KvirwXpXiixnt7yP/AEj/AJYyf3K8r0fWNV+EusyWeofPZSv8kifcr2qFluo5I1krF17w/p/iCCex1KPen/j9af3GTb2fvRLlj4og1uCOS1k3xN9/zK8z8VSReHvGM+2Pelwm/wD2Ko3Fnqvw0vnkt/MvdHd/9Z/GlV/HXiK21n+zbi3k3ytu31koOBpzqoVL6+aWSSRY/kas6aZmjjjj+5ULSM37tZN++rFjYvKnltH8z10mDfcrybpfM8uPf/0zq1Y6e0vlx+XJ81dNo/hGX/WeX8j/APPSu8sfBsUEccbR73T56vl7kKXY89t/Cs6+X5cdbWn+DZX8uOSP569OtfDq+RJ+7+erkOnwQfu5Pv03NCaZyen+FVgj+b+FK6rTdHbyJJJI02bKsQ28G+f+CnXGqRWqSbfkrKU+5rCD9AtbFluvLb7tV7hbTTrqOST/AJZPXO6l8QLGyupI/M3utee614s1DVrueSGORIm3bKhSl0NXTj1PUNa8fafBfTyeXsRErz681rUPGnnxxx7LKX5KwrHSZ9Sn8uaT5HrqrWFdETy4/ufNUpfzGfN/KQ/Du+ns57vwvq330Tfbv/fWtBlaynnjb5H31y/ii6lT7JrVn/x9Wrrv/wB3vXcXG2exg1KP50nRXerS7gRxyf6zb8nyVC0creZGsm/duqSS6V/3kkm93+/squsjf8s/uPU8wOBufDmxXVPFUf8AB9lRnr1y6kZ7qO3b50avMfhTY217dXdwu9HV9nmR169p9jPF5kk33G+49c9R9zaA3T4Z4rWSOSTen39lV9vzySSSfOlbDTeQ/wC8k37q52+Zry7/ANtXrI0LEd9K7+Wv32+d/wDCpmvGWST93VeO1nef7Q3yRL8lWlh8++j8z+P5P3dANlrR5op5/s7R7Hb+OrCzNdT/AGfzPM2PVPUFgX/VyfP/AAVVsd1nPPJ993T5KTKsXvFF00sCW6x/JFVWaaKKCOPy/kp1u32jzJJqtWckU88n8FJIGU9SjWKCPb99/wCCo5o2iSOPy9j1NcLLdX0n8cSVoWsa3935fl/c/wCelNA3Iht5I/3ckn3G+5Q18trHJJJHvRfuJV6TyInnt/LR0T7lcy3m393J+72JvqSrjoZJ7h3ul/1X8FaFvata+Zcef8lEkjW8cccMf7pf85qS8hb7J/q99uv8f8dWZxCFongj3fPcb6Li4l/dyL9/7lNtVWX959xNmyiS12eZI3yJ9xP8aCvdJJpkijjj8v8A7aVXhWW/uv3fyJ/cqZYbm38uNZN6LVqRl+ySf31pME+xC0befJt+TZVHbKsnzSb9lWrhm2SbY9j07zl+wp5n3/46kpjby+eWCO3WTf8A30rP1ZVl+7HsRPuf36uQ2MEXmXDfI/8ABTbeNrrUvLb50/jkp27C5ijp7TrYzx3kfz/wVJGttb2nmeXv/wCuf361NesVeCST76Ltrm2mniePyY99v/cpN9houXn7+CORfkf/AKaffq5Zxy+RHtk/+Lq5HJZvBHJJTY7WD7X5iyb6pAyvqSywXfmQ/P8Ax1RvLjzZP9X9+tDWtzpHHHJ5b1XjuP3EcbfI6P8APWZRj/Y2tbuSNo/nZKos0reZGv3N/wDHU3iS6a11GOSOTe9U1ullu/8ASPvOlSpA13MmaxksNVnk8z5KuTSRX/mSfc3JWXqkzT6j/u1qae3mz+W39z5KUSjP8Pq37+3h+f8A263IbVoJ5/tkbo7J99Kq6TpcX2uf928Dp/3xVyRVn1WPbJvRKu8egtty1aqsVpJ/sf8APSpLq4ie1jkb7j1Yjjilgnj8z50SoYVingjjm/8AH6oRat44J7X93871tWMzOkcbfOlYdusaSeXDHsirYkma3tI44/ndH+//AB0mTYsatMrzx7o9iVm2ayxRzxrWhdMssfzfO9V2X7Fd+ZJ9x6cSmzShVlSP+Pf/AHK53Xofs+owSR/Om/8A5aV0Ec0rp5i/cSs/WLNWuvMk+dGrNAV9ejlWeOSGON0lSnSRr9hjkX+H79OvLdfIg/efJUNvdXPkT267HiWrSvD3WJruR2epMs8cjR7PvVYWNrr/AFkfyVRuGll8vzI/kp0cyxarBH/+xRb4bjNCzt2lnkj+4lR3UMFrH5c0fz/89KmupFt7vzI/M3t/zzqO+ZZbr7PJ86NU3Gl/MTW8kE6fu/kf/ppVOSNVfy/L3v8A7FRqvlR/LH89WN0sUnmLH8iffq2iLE0nlRWMm376VxOktPLqU8jfOj10niqSWDTZ7iP77Iv3Ko6D5VrYweZ9992+so/GW5/ZRpR2rW/mSL/FVixkaWCSNvn2064aBf8AlvseoWhlivvLjk37q0RnItQxtPazxrHsT/Y+/Ve1s4vInjk+4v3HqSGNorrzPM2P829KLyZXvvL++lWx2JLeP+78+37j0XDL9q8uSPfvosdsH3ZP+AU7Xrhd8EkabHWpbD0K8knm+ZGv3P8ApnTW3Pa/vPnSqsbM118v3Hq4rbPMjk+//cpXC/cjtViuEkk/gqrJDF+8j+5vpq3UTzyRw/I/9yi+3SyeWtIENjsVlT5v4KwdSt5X/dtHvrpJI5fL8tY//i6y7iOVfMjX/Wr/AN91EzRFCmUUP3roOIKfUNLuoAlqJutOplABTaRmoVqTHcbRs9qc3Sm1JQUJ2ooTtQAMtRtUzdKrzNsqyCvdSbErmdUm3/LWxfTVwPjbxAujabJM0nz/AMFArnmvjS8/t7xVBp8f7+KJ/wB9XfeHdP8ANvoPLj2W9ulcf4B0OW4kk1K6j3vO9epeG9NWLz90exK55vnnZHVFckDrtNZbeCf+5s31pLeL9hjj8zyEb599YMN03mfZ4/uNWg1nLfwSRybNkSfJWnumbZj2dx/aPiqT95vlgSug1SFfL8to5H82sXwzbrp11d3S/f8AmTfWpNNOsElwvzqztSfMC+DUj/dReXHJHvZE+RK0Jlg8yOOP54lTe+yodPt1gk+0fxulXFjiin8zzPn/AI6tPzEwvLyWCCOPy/kf7ifx1Np6y2CP5nyRVn2t411qM+5N6L9yr15dK0Eccf3N/wA8lO5VxskcrPHHHJ88u53f+lTNcLBB5bR/Pvp0zNa2nmf8tWTYiVVaNXjgt2+/995KEJIk+0NKn7v77VNdWaxR+W0e92Te9Z8l00XmbfkRN3+/TvtTXkHl/c/6aPRcmw2GZmk/dx/JWlayRfYZ/L/ife6VTtY4lnk/eb22fcrQ1COKDTvm+S4/uR1DNLFO8aW/8iNY9+ypIbPZJJGv3/45Kjt7Wd0j3fI77nq9b3zQRyRx/I/8dWyFcbcQskf2eOPZcP8AceofJn0uCTd88rffeiRp/tf7yTz9nz7/AO5VXUNQZfM/eb3bd9/+ChDTI4Vib7sfyK9XtzSp80nmIlVdPZv4Y/nZKkuF/s7y5JI/3W/5P96i415lpY1up5Ldv+Phk+eT/ZokkWyTy2jRH+4nl/fq1JZra2klxJJ89x87vWTJHAkHmN5jvv8Av/3KESzauJGfy/4E2L/wD3qvD5ST/wDTKL/x+q63kt1HJHb/AH5U2JVW1klin+z3HyeVUI0LUmpRb7iRf9qo/MX7LJJJH87f8D2LVeS3aWeTyY96b/uU2+t1snjjk/cfJ/wCtCC1JDBF5EayfOyb6h1C6gt4/tF1sR65W+8WS3F3JZ6PB9ql+48/8CVrR+EYJYI7q+kfUL3Z/q/4EqCvdK99r1zr11HZ6XBJ5TJ887/Ilamk+G55U+0TXDvcI7J/sVpeS0FjBcLH5b/cdI6tW8zLaT+XJs2v89WH5FOzhnigktVj2bt1cj4qml8j7Ovybpvv/wAddZNNKzwXCyfut+z/AG65Pxjayy3X2iP7kT/x1CUTN67HP3CzxadPb+XsSXd8/wDHW5pdref2Vb3n7t32bPnqPXIW/sCDyfu/fqxoM32jQ4JGk3rvqreQJ9yxDItxA/mR7HT56hjhvLhJ9smy38n56sSWbPayf7b/APjtXLWNrWR7fy98U8TbKLBzdyjoNnLPdzxx/P8AJ9x/7tWrzyk1GPd8m9Nnl1e0dlg8u4k/d3H3Kh1RYPtcd5DJ58u9t9CKaka0Nr9j02SNZN77PnqjawxS6NJ5fyXG/wD4HTdPku0j8yT57dn2Ve0XTduueX5n30Z9lKKJv/KczJprS6j8v33df9ZW9qVrLYTwbfLR/wDnmlU9a8uK6k8z533tsq1p+66n+0XEe94k/wCB1bEvIo2ara309wsju7fwVqbWl0ee6b/j4VGptvZxXt1cSeX5Gz56m1S4W18K38nl/vUSkM8RtbGeXz7i4j2fvm2VsWtrFFB/fl/74q00a/2dBJNHsmd/kqSSNfLgk/jrt9TnTMK6uJ2eSOSD5H3I9c14Rh/4RXVbvQdU+fR7/dNaSf3Gb+GvQL5om/dyR/OtV/E2gweINK+zw+Wl7Ftmhk/2lqnZE69Dk5tPnsvL8uPYllNv/wBt1r0jS7ppbWOSGPYjfPXFrcS6ppUciybLuD/R7iD+daXg/Vm2XFi0m94n+SokuxrDyZ111CqSR+Z+8d65m60OC8sZ41j3urt8ldQ0i3EaRzffWm3Vv9lupNvyeam+mmDgeWap4Lj+yxyLBJv2Vx2oaDPYeZuj/wByvfrjSVuk/wB5KydQ8KreJ5cn3K0Uu5jydjw+zvpYP+Wmx67jw34yWK6j86T5Kr3ngH/S5/Lk+9urkdS02fSbuOP7nz0ShbYtS7o93s9YivY5JIZP460dsTTxyNHvSvEdD8ZT2E/lt9yvRtF8SJex/N9xayuaM6a6hX9/byQb0ZP9XJXy78RP+Jd8VINNsf8Aj3eFneD+5X1Bb3EF48cn8eyvm3xZp6r+0npsc3+quoW2URXQyaOw0nw3LevH5cbvtr0TQfBsVrJ/pEFdhY2cGlpHHHBsern2ryp5NyfwVrzfykuMvtFG38LraxySb/krWtbNWSOT7ibPnrPvL5be1k/efJVHUPEEVnB5nmVDmX7KENjeurxYPMjjk3psrn77XoIp5N0n3K4fXvHEUX+pk+dv4K5LVPE15fyeYv33qEzZcp3eseOord5/Jk+euH1Dxhfald+Z/B/sfcrNXT7m4+9Hvd637PwbKsEf+s31fJ3I9pHoYC2b3F35i/O7Vc3T2/7tY/8AcrqIfCNzawf6zei/cqxpOjxRX3775/8Afq+XuZcz6FXw3oM91+8k+R2rrl0FWT/bq0zReX+7+TZ8lRya9Z6bBJ50/wByhS7DUWSXHhuzv7Se1WP5GRkeuX8Eq0Wnal4fmk33Fg7bI3/u9qq6h8UJX8+PT4Hnl/gk/grF8I6hqH/Cf/aNStJLV7yFtn9x6h85T5YdTchuInn+ztJsqxcSRWtjPtk+Raz9S22Wvz7ZPk3/AHKPEm2LSvMX53Z1T/vqmxHrnwZ0+KLwzHcL8j3G53r1BfNlsZPMf90nzp5dYPw90WKDwzBb+Xs/crW1JIumpHJJ/qleuKozenH3DNZpftX7yOSpIdP83zI/L+f79XLXbf3Ul00mxE+5U11NKkc8n7vzW+T+5+NSaXM2Zmlf7OseyJasQ2rWSeZJJsdqhaRrqfy1jps15LcXcka/Oi/JQL1I5v8AXySNHv8A9urFq0r/ALzzPnemqzef+8j/AHTf5xWheKtkn7v93u+5RLlLK9xcN5nl+Xv2/wDLRKJIfs8cf7z53punt5s/mNJvRKazRX995jf6pvk2UmJl61ha3SOSOTfuqwtxFZWs900f+kP8ifwVVhVrq7j+zybEWpNQX7e8kjfcgSpbBeZm64zReXGvyO/z1Jbqv2SSNo9+1Pv1XkZb+SS4++n9+rE3y/u4apA0WNsUEn2hv+PdU+5VFr5vPn8v54W/gqwtu0sflyR/ItFrDFaxyfu9j/x0xhH5XkeYybEary2P2z939+JP4Kr/AGWW88yOOTZVjzGs5/Lb77fcpXAktVa1kkkaP90n8FQ2cO+6kuG+438FNurxpZ/LX7lXJGi+w+W0f+55f36kdzPvpvNnk3R7EX5KozTRTzxx/wAFWpN1vB5kcm96mt41itPMk+SWgTYSLF+72/wp/wAtKhtYZUnf95871DNJ+7/eSb3/APHKsTXTWcH2iNPvVSF6Ebapuk+ztH8tV1XY8nmR7F/2Ko7maeONfvy7q1rG3ls/M8795QhtmLdXj2cn7mP5H/5Zv9yughmiuLGO48vY/wDHUcNnFev5k0e9P7lTW8cEUE9uv8NSO4X219Ok+z/frDaRZUkj/jZP46uKrRJ+7++1ZetTK0cHlx7Jf46lso5XWoVgn+0Nv3v/AAU6SOCfyJG+SVam1aH/AJZySfOvz1Tm3XieZDHs21C8gK+oWf8Aej+epLO+W1+7H8//AD0qbXvNigg2/wDfyjQ7yKJJPMRNjU4op+RatbqVp/LaTYkv/LRKtSRrpz/u5NjtUlisFnJ++k+SWrWtWrypHJH86JWlkF+5e0+NbWOTy/ndqsLZwXFrPIybHXbVO1miT94v3Nla2j7Lr7XbzR796fJSuSVY4ZVkj2wfuqsQ70n+X94lUbeaWz8yP95s37K0JIZbd/LjkoRF2ELP58n9/wD8covFl+yfN8jpVjUNuyD+B6tWdrFcRz+ZJ5/yfJSHcp2ciy2Mn7z56q6krXEEe6T71TabMsUkkfl/uakurVrrzI/4F+5VNdgRTjhVLX5pNj1XkuvKf93H96rkyr+8j/gas9pvI+9H89SFkXrWNZY/9Zsf/pp9ys/WGit76CRpPnWnQySn/cqnNcQL/rI97030sNebOk3eVJ5kPyb/AO/86U3yZf8Aj4kj31XjukuII5Fj+RK1IbqK9tP7j7KLdyb9jPt9tx5+35NlWriFpZJI/M2bqjWFtkkbR1NbyK8fmLV+6DXY5fxozI8Fuv8AH9+nLbrapBuoWRdSvpPM/f7fuf36sSea/wC7/grKCKaL1vZwS+ZHNJ89Qr5STxyeZ89XrO3iuk8xZNjp/wAs6r3Vv87+ZHs2VZMS5ceU8cm2P96lVb5VijjkaPY9Cssv3o/np2pN9tgj3SeWlVYm/cbNtl/eeXsSodQ3XVr5i1Y1KzilSD7PPs/v1TWN/P8ALWTZUMpMj2/6vbJ89XJpmneORY/nTdv/ALlTNYtLaySeZHvSs+OZJXo90direWMsV3HeRx/PWhJNA33Y9jtUjW/2qDy/vv8A7FU1ZovM/ef9/KRQSQxbPM8z97UK28su+SSP5/79WI12fe+dKhvI2VJNv/AKhx7k37HO0U+mV0HMMopW60lAmFI1LRQMifvTd1OfvTdtAEtFFKtQWJS7aWigBjdKo3k22rFxNsrFvrqrIM/ULj/WN/crw/xxfN4o8Tx6bb/PEr/PXceOPFS2UH2G1/f6hcPsRI6w9B8Gy6HqUDXHz30qec9LXl03HGPvq+x2Gl6WtlpUFvD/ALlb1nH+48v7+379VVumaDzFj2fwVp6T5r+ZIvzsybKxgtrG0vfNCxt12RyeX87VLrWofYNOkt4fv7Kj/eWE8fmSb02f98VH4ghls9KkuJo/nl+5WiRk32JPD7btKj8z5HatSOT7R92PYiVnrcNZ2MFv5fz7Fd/79XFWJX/d/e2f+PVK8zS5oTWavB5n8H3ErJ1Rd7x28Mn3v85rUkumitZJJI9j7NiJVO3t4oPLuPvyu/8A47VClF9A09YreCfbJ8+zZ89TW8Mss8fk/OiJ/wCPU7UGl1R/9Xsi+4n8FOVltY47O1/1r/8ALSkxIrzQy/a55Jv3aL9yrG1oo/77unyU2SGW6R45pN6RVG0ixeRcL86UWBE1rubzJJo6r6hbsvl/ZfuS1qfNdWkm75E++/8AfrPhVov3kfzo3yJ/jVoTRa09kiT5o9/lfO7/AHKr2dwzXc999+Lf8m+napdRRWv2OP8Ai++8dRrC0TwfvP3SJvoRXqaVrcTt59xN9x3b/gFV7NYt89x99E+5/t1Y+1S3UEm2P/W/J+8/nTbi1igSOP7iIn/j1DJ+RDH595P+7j+RH/yKh1Zdl3HG0ey4/jqxIzada/LJseoZoVl8uS4k3s6b9/8ASoQ2WrPT1/1a/f2ff/gqnDC15feZNJvtLV99Xpo5XtI/Lk+fZ89Q3V1FFa/Z7P532fPQhhql0t7PBb/cTfvf/dokt5fL+zrs+/8APH/s1DbxxS3ckknybU2f8Cp0NnK939oWffEr/PTKuO8xbe6+z/cl2b/M/gqvqkKp5lw0/wAiJ89YereKGutcu7XR7f7V5XyTTyfcRqsaX4XbW9Kkk1qeR/vbLVPkSlclplXUPFEFnY+ZpcE97cO+z5PuVoWvgu+1aSC+1q/+SVFT7LH9xPauitdJs7DQ4LeGNIE3/J/sVcZfI8iNf76/fppFMx49Fg0FJ47eCPZsq9p8ktu88jeXvZKdqHm2eqyXH8DJsqO3tWsp55I5N6PDSZNxzXysk+7+D7lRx3HlWk8a7PNlqna288V3HayfOtwjfvKhmjlaeeO3j/e2/wDy0q7gmV9Qs761kg/d7HR/8msfWLdkneS6/j/9CrU1TUr7y5JJv4dtZ955st1/z3t/lelvuS2XprWW60CS6j/1qQ7P9isvwXaxNpU8d187vudP9hq6L5ryPy1+5s+dI/uVi6Ptt3kt2j++7U0UOhmbzPs8fzv9yr0KwRTyRyRyO6J8lQ/2XHpt1HceZvRtyeXWlfQxpdRxtJsTyt9NrsyYsr29mvkSXXl/6r+Cpre6V54Nsf7pn+fzKbHpq3U8kbeZA6Jv/wB+mzNLb6raSQ/JEyKjpQO5oQzKt1PbyR/6Or70q15irdx3nl7El+RKr+II3tdRkkhk+9DUd4y+RaRr86ecvz0Bch16NvssEjR/Ok1R6XHL9uk3fOjffrUvGa6sbu3b/WpNvSsfTY57q7kt/L2Ps+f/AG6Aii5Yq326SOOf5mdvv1D4smeLQ57eaT53davNZ/b/AC7i3+REmVP9ys/4mNLa2MH8dw833P8AZoIqM871C4ZEgjb5H/grQaRrp4I2j3/+OVHeQ+akG776VoNb7ZIJG/hSu1M5jB1qzV55/wCB6y49Qa1uo/M/d11moW63U8kix/drD1jSYlk+b79NeZUkYdxfW2g+II75fntL1/Jmj/ue9WL7TZ/C+v8A9rW//HlcJ8/8f41mXGixNHPHJ9yut8OzW0+myaTdR77jydnz/wB2m4jXkdForJe+ZcRyeekqfJWpeRrceRJ5exFTZXD+G5v7Lvp9N8z503On+7XZW8LS2v8AwOsUbX9oXF2pBHtqmscs8kkjfcq4zL5flr8j1V1CNovL2/x1okRfsUY7OLz/AJo/n/grF8ReCYNS8zdHseuiuo1WOPd8j06SOK4/5affrS77kNLex4T4i8Dz6XPJIv3Fesqx1q8sp5Nv3F++lfQf2Fbrz45k89K4PxR8MYp457i1/cfx1V11ISmvMh0fxpFLHBH5ex6838bXUUv7SHhqTzPk8lqha+ls55Ldfn21m+F/Dst14uv9a1T5H+VLf+P5a5+VmjfkfUl1qnmp5fmbESsG+8RRJ5kjSJvrzm+8SSt+7WT5PuVjyXEtx+7/AIKVmy3y9TsNW8cS3X7tfuVz+pa5eXnmSL89Fj4bvL+fy/LfZXeaH4Dg8v5vnetlTj9oh1P5Tz230We98uRo/neum0fwr/rI5PnT/brvrXw/BB/yz+WtRdPgtYP9XV6GSbOT0fwytu/7z/gFdF/Z7ReZ5f8AqovketZdJVI/tHmfJsqjcaKssEdwt3vdn/1dAWJo7WJLH/gFc/4g8Kyy2slxa/I//TOu0batpB+43/JU32iKKCP938v/ADzqEzX/AAnhN9/b8EckccD76n0H4c6vrcnmXzyRxfx167NeWbyfu/k/36hm1L55NsmxG/551rzQ6IztPuZNj4N0/wANfd2TvsrF+I0MuzTdSj+RLWZd8n+y1dlpdqt5JJ5lN8WaWt14cu7fy9+6FvkrJu25fLHoeeeJrGKLUYLxZPknTfVK+ZdS8VaFpK/PFLNvf/gPNbFxGt74VsZPL/e2/wAn+3Vf4cw/2v8AEqe4mj863sIfk/4FSGvLqfS2mwrBp37uP50RdlQyXUt15lu0fyU37U0UHmQ/c2b6bb3EsXmSffTZveuA6nylq3WNJ45PL/dKnz/71V9Q1D7VPJHHHv8Ak2VDMzWVp5n33l3b46q2fyz/ALyORHWgSaLi3Eulp5f33f7j0W9mzwSSfxr9+pLGaD95cXEm/fu/4BQ2oQSyfuY/n/joHYbYst1P5c0cmxfnq5qUbSxySffRfuU2RmgtJPL+eVvnerlvt2eZJ+720CKsgisLGOPy/nZPnqrDHH5klw0ezZ/yz/rVy4ka6u5Lf+/VNbOJLrzGj+RKCy9tW1tfl++/z1VvLrzfIs4/9960lVbieORpN6bG2f4Vhw2v+nSf89WdqgOYtXElslpJ5cHz02xtVl8yT+Oi1ZZZ5NsHyfcrW3QeXPcRx/OqfPV37gYOpasuiJ9ovpPIt64f/hakt/r/APqHSyR/kn/gernxIh1zVJ7SO3tEn0x93nf365NtP+x3UkmofJp+z5P9iiMP5vhM3P7Edz3KxvImtI7hZN7sm+o5N0H7ySP5/vpXlOm+LJ7B4I1nkurVPufwI9elW/iKKW1/eR7HZP8AV/fpNdy42JFuIpZP9ZsRPnp0bNdeZJDJ8n8FV5rdZ0k/d/fpsenskEkn3H2f6upNCSSP7VdxxrJsf+N/4K0tQ2+R8sm9PuVk2trtg8zzPnb5KsTNE/8Ao6x70SquREbZ2si+ZJ5e9Kj1iFp544/uIlWI5G0618xvndv+WdQyR3l1J80Gyl6CRnw2qrP5i/frWmaWBI42+eVvv06GxisoJJGj+eq8as/mSTVQMvNNJa2kkk0fkb0+Sse3vmR5P3fyNUN1dS3Uckfl/cptjcLv+as/eKb7GhDJFLPJHJHsf+CsPXLeL7X+7jdIl+/JUl5rDWuq+XD9z5v3lZ+sXl9Kkm3/AFTJ/wADqLlowdQuoPM8uP53XdUkM0t5Y+Wv7l0/v1Tuo/Kjjkkk+T5qLeZZYJI5JPmany9xGpJHFPBHHN9/ZTbG4toLqO3kg3o26o42aLy9v30/56VHcXC/ao7ho/kqkJc3Ia11Csv3o/3Va0y3P2SSO3kj2bKhtbz7VaeW0f8Ae2SVpafYyy2se6P5/mqLDM1rdk06CSOTY/8AHWlpczK/lyR7H/v0WtnLawTx3EfyffSpIY4knSSN60I50SfvYLqeNfnR/v1qXWnwQTwXSyfwVXupmTUvLaP7yU61/wBNsfmj+eJ2pXHYj1iOWVJLjzN6fLTbfUpf3cfkfJ/0zp0iq0clv9yqv2idE/6ZUWiJvsNX/RZ5I/4N/wAlXl22/mSSSbN1Zt5cRNPH/fq1NcLPaR7v9qnIL++U422Xf7t/kfdVyHR57rzPL8t3Wqduq7/9itazmntZ5444/koaL06Gfb2Kzxzxyf62qclqu+SOSP7lTKzLdyfwPU155EsfmK/735qXvE3TG27QS+Z5NaFnCtxBJH/GtYMMkVm/mfcZ/wDvitrS5lafzPM+/WhlJsbJdS2SeX5G9/8Ax+o1ZbWCSSSfyPvVsahbr/rGk+SuTvJpUsZN0cbp/wCP1m3/ACmqqdyjp80Vwnyyf6Rvb95/BWl8yz+W3zpUNvbv5fmQx7/u1cmhWV/M/jrRIlssafDseTbHsepNStZ7r955myoYbxbWfy1/1TVe3NLHH+73pQS0VbVpZYP9Z86VHcM155kf3HWmtayxPJt+TfTreZopPl+/UvzC0vhBZoH/AHfl73qvNdMvmSQp9yrm6J5I5I/kf+OqutXH2Py5Fj37vv1Boh1vcfvPMkj+R6hvmW3eOT+CiNZbqx8zy/kepIVWePy4/v8A+3VNE38yOa8aJ/Mj+49Q31xbJBJu/wBbVxVV0k3R/OtVfscU6SfaPkf+ClYq5NDMqQRxr/FVWa3l/ef36sQw/wCs2x79lWo7iL95u+d6JILHF+Z9aN1MpVrQ4xaKKTdQWC0tJupaAGN0paXbRtoLG7qctCrTl60mA5O1QzSVM3y1RupKZBR1C421w/jLxRFoNjJM3+t/gj/2q6TVL5beOSRvuIleX+HdPn+I3i37ZJ/yD7L50/26W2rNI6y5TpPhr4FnlSTxFq0e+7uPnTf/AAUSbv7cv7xvn3OyV6FqDbbX5fkt4k+5XFyW/mzySfwb2fZWcbz0e5M/jTWyJpLP7RYxySSbESt7w2sS+XI33NjbK5rVpNmmxw+Zs82ul0+xigsYI/M+dUXZUs1RoW9q0t35ax+Yqvvf/Co/ECrfzwedJ8iTL+7q4zRaTa/u5P3sqfc/jrFZZ98Fw37t9/z+Z/KrizORrQtBF58n3PN+T95/AtOaaJrqPb8if36r+Z9q8/zI9iNTo4VuoJLf7j/3/wDZpxKbHXVw088m3/gFWtN02L7LJJJJsfZTtNt/n+zt8/8At1JJC32qT/n3iSgVxt032VI45JPlqvaxt+8k8z7+7/vmodSVbzy4/v8Az73/AN2rUbQL5n8cSps8v+Okxpdy59l+T/WfJs+f+/Uclqsvl+TJ+6T/ADiqc0awR/amk2IyfJH/AEqxpv7hPMk+eX5n/wBiq9AbiXrjbbp9nh+/Knz1RXzYJJPL+TalSQtLfz+Z9x6bcebdX32eGPZN/foWgJhJD/r5PvuyVNY2M/8AF99k/j+4lSRxxef5cn/LBP8AgDtRqV41hazyN/x8SpsSkDQ23vLmW+n3fciqa4XdJHG0mx6dpe+wgjkupPvw1k6pqSr5lx5fz/wULyFY0rryE8uPy97qn36p29vE8/7z59lV4biWJPM/vpV5Zok8vy/nlb53qbsLF63maLz9vyJs++9ZNusT3Um6TZ/HWleXm+PzG/1Sv/kVRjjWWSeRfuff+f5Ep2J5R15HFayfvJPkZPkqO4juYNGv/scm+XyWenWdrFeefcSR/wCqq5Z7vLnkm+T9y3yfwVoM4f4c6Wy+FZJJPnllmZ5pP491dxHGtnHBcNJ+6banl1wfwvuGuoNZtZJP3UV9JXcXCq0EHmfOn3EqF8ZUW/ZovX22VJ47j5EVPk2VXVZbrSo5P+Xhfuf41YuF2+XJcfcZFT/69H2dvIk/efdRqADWLhZZ7Tzp/n2bHjrPWxiWSfy/uJ/33VfUtsEEF55f71H2VTsZmlu/30n3330AmXFaeK68tY/nV/8AgdQtcSy+ft/cPv8Anq5NJPdX0lwv30iaoYbzyrGSOT5Hlf55Ku3cSGzMs8/zfJE0Pz/x/jVHWJGaxgks4/ni/wDH60LWxVLSeRZN6bG+eqelsrab/fdXb/fei8Qt2LGlyMtjJI3yPKnzpVXQ7hor6SRo/wDVP8lWNF3favs/mbElovLeX7X5kb/PFNs/2KmKE0WGkbUb6eP5ERnanXUkF1ayWs37uWBPkqrJM0V3HIvyJs/1f8dWvOg1GeePZ8/lb6dhozbPWG3wXH30TclXPti3W+Ro9iM/yVnybrPSpNsHzpNWtDDcypPdfIlvEi0WL5zSvG2wQRyR/e2w76ox6a37+P78STN+7qw11Le6VJ+73yxPvT+/VpbiWXy45II4biVN9MlqJD5kF1aeY0bo6psqjarAs8l5H87r8n7yughmWVJI5LTyPK+SsubT1uEn2v5E2xtkf9+gHzFyNmgtI5LeP533PXM/Ei4lltdNkb/W7GrrNP3fYY4/7n/LSuN+Jiss9pHJs+Wrpoymcq1jKsHmTff2UXELeXB+8+4lWJJFl8uNf4EqTUpkSCCPy/M2pXXeJkrdCFpGi8yNo9iVn3V1H9qk/wBz5Kmulb95I0nzslV4Y1dI4/8Alr/00qUOTKN5HEqf7b1at49n+kfcl+4lSXm15441k2PTZIVSf5p/kammIS83WHiOwuG/1UqeS7x108OpNvnj8v71c7dWa3Gmybf37xfOlTMzXVrBcQ/614f/AB6s2Wn2Nj+2lt3/AHmxHWo7vxArwQeXIjqn36811ybUIPMkb5/vVhr4gvEjjjrVRYOceh7Z/aEUsfmNP9yr0cyvH5iyJXh8Pia+RJJK6bSfHSwQSeZ9+oHbsdR408UR+FLH7Qse+7lfYkH8dea6tZ+I/Ef7y+v9kTJv8tPk/Cug0PT5fG99Jq159xX2Q/3K6pvDNsn3fv1UV/MZScvss8nt/DM+yTy496JVqHwnfMke37leuWfh/wCyySeXH8rpVe+hg0uxnvJv3EUCM/z/AHK05ok+8ee6f8Mby6njkmk/dV10Ph3w1pdp9ovp03xOqbP9qvGfEHj7xB43fy9Lke109nbZs+R3qnD8N769g8xrt3uPv+X5/wA+6s3Kfaw+WHR3PpbTbeOyuvljT7Oyb0krUhtVbz/L+49eJ/DHxhqem65Houtb50+4j/xpXu1nH5SeX/BVpy+0EYx73JooVSxnjkj+f+CSq9xH+7j3fff+/WtIqrB/rN6VTuGa48v5PkqymiRo1isfL8v56qzRwT3cf7uSDykqa6aeLy/svzv9+s261q5uHkk8vY9BA3VtUaC++zw/PtrLutYluJ/LX7myq627Xk88jffq1DarbwSfu/nrNQ7l83Yx/tX2yeSNvketiztVt4JPMjrJWzZ/Ljkj2Pv3+ZW19yCOPzN9aD5u5rR+VaweYv3Fo+2Ldfu2k3o26ufur5oo/MjqxpNwzTyXH36mxFzHuGX7JqVr5fkeVudKj/Zq0me//t7XpJN6NNsT/dXio/G3iCLRLG/vpPueTs/76rtPgXp7aN8NbDzo/IefdM//AALmueTj7xso/CejQ+b/AKxo/nX53p0d0t1J5a/fX53qms3lWs/mb9j0MzWcHlxx73l/5aVzGxsXFrFsfd86fwVTjmW6T5o/9I+5Tr7/AEeCP++6bKdZs3n/AGi4+5s2JRqFo9AvI2dI42j+f+OmtIrR/LH+9SqtxeLcX0m350WtD7P5sny/PtSgsbZ7p7qSOT9w9Oupms3kjaPej1CzLFPPcfxbNn/AqdGyyyRx/wAf8f8AvUEJy6jbWaV/PkX5JpfkfzKmvPPtbX++9ENv/aMk8kkfyL8lOvL7/V26/cWgE5FO1uJUn/eR7ESnXV1LPdf6L/wCo7rcnlxrJ56PU1irRQSXCx/O33KVgTLnlrFBJ5kfz1HbssEfl/fT771Jb3USP/pHz3FOXyoPtEix/fpX7gV5Jlt/M8uPf59c3rXgO2v0n+0SSJFL/crpLeGV5/tDfc/gSrW5r2eTyfkRU2U07hJRPJY9Qbw/Jd2N1aJe6Ov3P4HSobfUnt55Li3ke6sm/wCen30r0DUPDttfu8l1H8i1wt5M2g6jPcR/8g932PBIm/61dzFX6naaLqC6jawSLPvTZ/q0rQj824eTd86LXB30OlaXpUeraTqX2V/44PvpR/wmGoWFolx5iOk9TobJ9ztJr6L7XJHH8ibKvaL83mXDfJ97fWH4b1CfV5I5PI/df89K6jUrlfL+zx/Ju+/UuPcalzme10t/dSSRyf6qrXmMs8fmSb02U6O1Wz06ORqbbqtrH83zo3/A3qUXcJrppf3f8C1V1KRdR8u3X9w6ffrQvJFtYPM/grDuo40f7Yv3Gq7EyZGy/wBm33lzfPu+5UO3/Svmj2Jvp11Gr30dx8+ypNWk82fzI/uMlDGGpabBfzwSQ/I/9ysnXLiKyngjmk+T5qtNCzokkcn+kRVT8Tbf3n7iOeVNv+xWcjRGLeNFOkEiyb03tWhdWcE8CboPkl+49Z94qrY/NHsf/wAcosfPW1j3P/o++pQ3bqWrFZf3lu1WP7Jie0kjapNFs1e68xvv/NTt0qQT7pNm1/uVoZ/4jSs5JZbSOO3+4qVtaPG08H2i4+4tZOg2cv2GO48z+98la1jItwk8f3HqmD8ySS3/ALRnkjX5EWqdrGu/y2k2Vat5pZZJI2++lV9Qt98/+r2RVlFSBl6+t5Vu45I5PMqaz3W8k/nR793/ADzqH5rqxjjh/wBbVqaNlgj8yTZsq7ImTI5vk8uRo/keqOqQ74P3f3K1laKCDy/M+So9Q2+RJ+737kqvslXMuO1gurSO4k++lSX1rstPl+d0qPR5I0gnjkj31cWRXTy5I6lgjBmuGt5I42j+SthpIP3FwsciO/36y9aZoPIuLePei7t8damlzNdJ+8g+5VJ3E0V1Zor6T9396q7f6RPceZJsdP4KsX0ixXcflx+Z/t1HeR+fdxyNUx8h/wCEmWOJLT5o99WI/KTTo/3GyX/npVO4kiif9387/wAdaC3UH2H5o/kSmvMlE0czNafvPnTZ/wADrndabzZILeOP5PmrpI5olgTyfnSuZmVX1H7Qsnyf3KUjWPKSQs1rJHHViSTfs8v93ULKvn+YvyVek0/fB5i/cqkZlWS3WLy5JPuPWot4trayR+ZvR/8Avus9VXy/LaP7lWI23JH5kG9Fo9SeXuR3k3lXce2P5HqGOSV7vzJI9iVY1JYv3cn8FU5ml8z5ZN9SmUai2MrRySN/qqbNDB9hk/jdf79Rw30rPHu+RKdHJKrzxtHG6NQ7iRk29xE8/l/cStRfKsn+asO4jX+GP50eriyNKnmTR1Yx1xdSpfSbZPkouJGbzNuyobzb5f8AtVItv9otP3cex6ySB/3iw0yrB5f3JtlZPmRQeZtfe9SQ27N5m75Gp2oWrPBH5ceyWna2xZyu6pF6VFUq9KZy2H0UitQ1UhCUUUypAkWlpI6WqZYU9VoVac3yVJLIZpKx76b+FavXUlcz4g1RbC1kmb7iVYnoef8AxQ16VfL0e1/1s9emeCfD9n4I8M2kax77udPn/wCBV5T8NbH/AITTxxPql589vb/cr3L7KyT+Y3/HvvrCfvz5V0OiCcY+bKOoL/y0/jb7iVjapbt+4jjTY7P89beqK3nxzL/qv4ErNkmi8+eSST53+RK2RgzmNYjnuNStI45PkWZXeuwtds92n8aKnyVyGpWr3s8lwsnkW8SbHk/v12nheZorWCS4j3/54qZGkH1ZautHi8+PzPnf79U9culiuoLdvvom9K2Fhbz57iSPZF837v8ApXN6oqy6jHI33/7/APc9qsyLkcbKn7yT52Te9TQybruOP/Y+/RdXC/ZY/wB3/wDZrViNl2R7f7lQb3NCOZooJNsf+/VG681Hk2/3N7/4VaVl+yPu+SJfuR/36POgby7f+P8AjqkKSiU1WKztfMm+R3qOzjVI5JJI/nldv++atatNFqN3HbrH/o8Cb6huJIv9XH88svyIlCJRD9qjup/lj328X3KuLdf6DPHJH/rX/wCWdV7W1WzSO3X+H53q5b3Cr+7k/wBVv3/7dSMk/wCPK0j/AIE2f8DqS1mi0uxkkk+eWf7klR30i3s//TJKrzSM/wD03t1egDShhayg+Z/kdN/mVn/Nf6r+8k3xL/fqT+0tqeZJ93ZsRKjhZfM+ZPvfP+7oTK90m1iOJv8AWSfJs/grNhs11G68tfkiVKhmklvZ5I1/2v8AvmtprWKK1j2/I6J/49VIhjZpFln+XYkUSbKLVopZ3kaT5HTYlVY7VvLkuJpNm75KuQrBa/u5PuKm+pNCO6ZrWTy5v9az/J/c+tV9SkgeeO1h+RP46vNCsEE9xdfv7iVP3P8AsVVtbVng8zzPn3/c/rVkGhb27NaSSQx7IokZE/22qjqVxseO3WPe6ou+T+/TrrUGtbTy44H/ANis/T7ee6k8z+CLc9AtDk/B7JpHxC13RY/+XhFuP++uK9EuI5LhPssb/Pb15ncK2jfHC0uG+RLqx2b/APgVeoSRwNdT7ZPupvrNr3zT7JNHdQL5EdxHvdH/AOB1H50tvdzxtH9999U5LPdHHJ5myXfv8ytjcralBG3zp5Pz1aJvfYydQt/Kup90cafJvrLvriWzu45I4PkdK6bUI18+S4jj/grBmupX8yS8k/0dX/74pkNG5qE0i6daXEfl79nz1y6yNdX13G332T5K2JFWfR/LaTem/en8FVV03bfJcfu4EdKleYn8WhC11La6bPa+R+9VG/efwVV03ba2LxyfPcM/8FaH2hfMnk8zZtf/AMdqn5avfSeXH5/m/wAf9ynYpSl1I9P8qe6k3RyJ9lff5n3KsTXDRXX2ho5HT/xyjUrWWXy45P3CKnz/AN96dZ6gzQf6z906bKbYJ9h2pRzvPBJHHsilh+/Vq189oIPs+xJU+Tf/AH6qzQrO8cbb9qp/wCia4VbWORfkdX/g+eoBBeLPcTz+Z+4Rf4P4KtXy/Z/Dn2eGP/Wp89VZreW9eeRp99psq1ZwxT2PlxyfI3/jlDa6D5S54dup7fyI/vusP+sqSa8i1nUY90mx0dkSqtvZtb/e/hfZvqbUtJgsoPMWT50dXqvdHLm6I2o7HzYLu3b/AFqp/wAs6wbO4VHj3f8AHxE7f981Y0+8X9/JDPsf+PzKtQtFeTz7YE3on36EwkpdA8PtBOk8c0fkPvZ65f4lQxT6raRrJ82xneuk09lin8v+B91eB/tIeKLnRvH9hb2cciIlv/wCtqSl7T3TCpJcup1l1IqT/wB/+Cm+XF5/zSb3rynS/iBLdPHHJIldpY64strJJ5+92rRy7gqf8p101ur+X/crNaPfdxx/wVatdv7vd8+5KaysjxxrHs+dt9WiWrbg1rEs/mLH86o336oxr9tvpPMkT5PuVPebvMkjWT+CqFrNFFdz+ZH8/k0yX5mlZ+bA8n8aNUmi7bW7ntZvuvudKr2tw7weY3399SM2+S3uI/vp8lJhEu6ho8EsEn7vZXGax4didPMjj2J9yvQFt/Ng8xpPnqjdQrceZu+59yqjMiVM8jaxn+1SR/wVUvLdoo5I2j+dq72bR/K8yRvnffVebwnLcPaSN8ib1rT0Fd9TvvC+jro3hyC3WP7kK1aksWl8vdU0M0v2WONfuLVhZt/lx7KzuzS0Sby/IT/V70/jrz74o+ING0RNJuNbtJNQ8OxajbPqcEG599t5gMnT2r0GSSW3j8vy/vPXG+PPD6+JfDl/pv8Ay8OjbP8Ae7Vpflaa6Wf3DcYu8e6Z0/xA1D4Ta14vu4/hlpNomlfZ4/3kCbIvPbk7Qf1rzjRfA7J44uI5pPsr26ecn8aP7V5j4H8ZJ4X1KfSdYgkgeL5H8z5P+BV6Zb/ELTdLj+0W8/npv+RNm93rKNSberu33JnCD+DRfLSx2Hgvwjqs/jGP4hf8I9HqmheHpm/tS137HeLbyy/T0rttY1bT9bvp9S0eD7Fp9+/nQwf3FasX4frL418M+L7zWtSvvCmmPC0P2F08p732Kms+x1eL+zoI/uJFCqJ/wGlBt1NVb+uo1p0+Z0kzebBHGsfzpVNptl15a/I/9ys+bxAsqeZ/H/z0rN/4SJfPk2/OlaNlNHVTahZ/PHefI+xtkkf96qduNtj80iIj/wDfdcnea9LK8kax70l+5JWp5260kkaTY+ys0Ty+/qWpPLd0kX7lF5cLdfu/uJ/4/WXa3W79238NNWZZZ5NsfyLV3G12NK1t4vMkk/gom2pJJJ5n7qrFrZyxQPt+59+q91NLFBJt+/QyPQh8xW/65bKozapFZ2Mkkcnz1i319LZ+fI0n+5XE+JPFDSyR2/3EqJPzLiir8WNYl8TR2Gg2/wA8t1NHv/76r6k0HSWsNGsLWOP91awqlfJvgex/tv4qaL/H5Ts9fZWoMtkkkccf73ZvrKb90qH8R+SI7GZdRnkj8v5E/wDQq1LyP7G/y/u0RPk/22o0e1i03SvMb/Wy/P8A8Cqnq22CCORvnff/AKusDeN+pGsLX88f7v5E/wA5rcvLFYoEj/jVKybO8WCeDzI/kX53etDa2qXU8kkmxF/9BoFYdp+lwJHPcTR/Psp3nRWH/LPfvTelQtJ5s/lzfdT56mhmWCeSSb7n30pXD3SnNJKyfaJI/ki/9CqrpqtdP9oaPY71oXEK3/7z94iVJbs1l5m6P5P8800xheSRWEcnlyeX8lZ9usUqPJNJ8/33o1S6/tL7sfyb60pLOCC1jjb53ZKTKv2KNvayvBJcR/6p6saTtWCSOSTfUazS7PssP79P++NlWLqzZIPL/wCWtMzC4vLO6u5JFj2IiVR+a/n+WTZ8n/AKmmsVikSNo9mz53qxb7vPkjjj8tPv+ZQNhp7SxRzxt9/+CpNQt2sII7dfv/x+XVG4vVe++aPei/8APOtJY4vsvltPvRv7/wB9KTLsUbqNkgjjb50lo1DQbO6sfmgjfbUNxcRbJNvz+U+ypl824/dtJ/vx0xM8j8VeH4tGn/cxxvFeP++/2Kz/AIjaC1na6Lfab+4RXZJv469e17Q4L+0njaP7yVwtn4BvHuoLdpJHiidn/v1pH3jOTLXw91KX7DHGv3E3b96V02ms099PJ87q/wDyzqSx09dGg+zwyb2/3K2tLhb95GtOo48wQi+UkaNfsnzfcqmtuss8e3+Cm314sEE+2T/tnRDfSraySRyVzmjKusTXMU/2dY98VNa6X7J5bR7HSm295LL58cn8dOWFk8zbJ93+OrE33M+8hWWCOST+H76VN/ZbLYwSLJsT5qr+IF+yz/LJ80tZd5fTz2se3+Cs2XoWLrVPssEm2P8A4HHWbdQy6j/pEcm92T/V/wC7RYrFdefH/HVHUrxrJ4PL3o/zVFix2oNFFB+8jkRf46ks/wDSo5LdU/dfLVfUrq8aCOOb/VSv/wADrYWNbCOPd9xkWqS7gSXmny2d1H5f3KmurWWXzI2k+T/x+o7G+aXUZ/Ok3p/BW0trBez+Y33NnyUeoehn6K07SSWbSVoeYj33lrPseqbW8TXcfl/fWtJbeC1vo7hfufxpVJdyW+xpNbtE/wDrPnaq+pbkgeNvkT+CpNah3JBIvyJ/z0qxdWqy2MH7v52qdtwuR28kSR+YsmypJr6VpPMb50Wm2cNn5HltRMsFrHJ5fz/JVtiiuiLirE6eZ5f36r/Z1vYJPLk+dP8AlnVezuGWDy5v9U/3KktZvscnmQ/cSk3ISK8Pn2Ec/wC7+eo7P/TLXzPuOm6rF1cSy33lt9xqjhhW1/d+Z9+kn/MP3jN1DbElx/A9XtJaW6gkjjk+TZ/wOobyRd8+356doqr5HmRybH+arTBsddKsVr8vz7ak8xpUj/jRakmX93PH/fpulsssHmN8jpuqSwht/NS4kX7lR2tns/eeZvRqk+aJ5/3mxP7lO09WWT5fuVZlJFxY/KtZNvyPXNzWK2vnyRxvvatjxJfL/ZvmeZs21krdK/8Ayz+RkrNjUO421bzYPMkjkRa2LWNvsnl/wVn2vm+R5f8ArEbdWgsLQJ5bfOiVoTzdiG42xP8AL9yo7i4Z44/3lTTfNJ5kcfyL9+q8zM88f8aNSSF/iLl1DFcab5i/erJVWt5/Mb95FWpbyRS+ZbtHsT+5WXeQtb/7jUXFe+x0FvNFdWP7uT50qvfahEl3H+7+dvv1Doe1o5PLo1KZknjjkgplJ9zNvmXf8v399O+zt5fzff8A/HKj1Szf7X5n3KdJN5X7xpPk/wCedQU49wvN3kf6R/rU+49O0e8a6nkjb5HpuuLBdJHJHJ8n8dZum30UE/lr/wCRKEaG1MzWUnl/f+epNYuIvIgk8jY9DM/mfN/HUmqQ/arSPb99aDHn/eann61Inao1qRO1BJItDU1elO3VZA1ulG2n0qrQNDVWpFWnLHUirSsFxqrUczVY2e1VbpttMRk30leP/FzxJ9ntP7Ph+/LXqWqXSwQPM3yIteG6Gv8AwnXxN3Tfv7eB9/l078qcuwRjzzUT174a+HYvC/hWCNv+PidPO/76rpFkl+y+Yz/eqb7Orzxwr/AlQ6hcLFBHu/1qvXNTX8x01JX2K80nleZ5nzv/AAJWf5a2XnySff8Av1amhaXzN0exGT7/APHUMNr8/mTfJFs+StW+xzozbpWa1gj8v9002966a1kZIPMWPei/In9ys9o2a+j/AHnyVqQ3EthHJGux0f8A56UFoq32rTunlxx/NWbcWe3WYN3z/J89b01vBLY/aG372fZXO6sy6dqMcnn/AHYvkjqk7mfN3LF0qz3f7z5PK/gresbpYIJP3e92SsG1We9tZJGk+eV9/wC8rQtWiikk/vrUtlehckmby/l+enfYVisftDSfP/cqFpIPM8zy/nqRlXUZ44/9WkSfPH/BVj9CTyf7L03zI5I/Nl+d6x7OT7ZdSXDffi/jrW+z/aHkt/uOu6s+4ZbW6jt4Y/kb7/l1Kv0H6k0kzf6xvvtVyFvsvmbo97t/3xVVm+2XUcax/uk/jrWaSBfvfcRKopO+xlyKsUH+27t8lXlhV7Xy445N71XW3W8nfb8m9/v1cWOWKeSNpPkVKCf8RNp9mrySSSR/uoqh1aSCWD/Rf+B1HDeL58kbb0i/551XuFR38uOP56Vy3ZEml2e3zJJPuVcs2+0P5cf3P46hVVS1kj8z56IbiW1sflj/ANIb5P8AgNT6ExfcLrakE8i/Om/5P96ptPhV0k+0f6mJN7/36qxxtdf8euzfv2fP+pq5dRtapBbrJ8+/fM9UgbBZmnvv3nyRbPkjq1Hbra+ZIv35f/Qaq2ccVxPPJNPsi2VYulibzNvmbNlS2CRk32oRSzxx/wAG+m/aPtXn7Y9m19iVJNHF/q4/9bVqGRbdI90e9/4Kslx7Hm/xOt5dLu/DV9b/ADyrdrDNJJ/tV6FGs9xHH5fl7GTZXJ/F61nn8JTyRx/PZTLcP/wHmui8LyLeaHaXUcn72eFXpT+yOmtzajjiS0jjaPY6IyVHMrvdwXHl7E2bKGkV9Kn/AI5f+mdNsZFntZ7dv9b5PyUXGNuLhooI7hXj2ecyVz+rWcvn/wCkSbIpfnT/AG66azaJ9Oe3aPf5SfPWXdW/+iwSeX+63/J5lEdhMq2Matp0lnJ++83/AIBU15by2FjH5nzuvyf8Bp1vdN5EkdvHsdnqxJcTvpU+2Pz3idnen6B6FdZrOVJJJI/4P9XVe12wPH5cfkPv376r2e393IsHzy1NZ2apPPI0+94vv/3KSCw3VLye6uvtH+vR/k2P8lZ+n7Yp55JpPk3tsSrGoSW2o3cdu0myJtr/ACfco09bOwknkmj86JXZP7lS2M6C4+TTo7hfuP8A8s6y5NNZYJPLn3pKm/y6LNZbW+/0ePz7SX5/9z2qwtq3nvH/AMtWdkqkEjP09W8yS38z5NjfJWhpccUVpHtj2bX2P5lV7eFop/8AWbJYnb/gdbFnG2pefHJJ8ifPQwSY2HddJf8AmSfulp19Zz/ZfMb54pU2I9SNYtp0cm2STZP8lXrXT5bix8v76RPvqUhmXHaxS6d/zwbYyVJpsMs89p5MnyJD8706FVutVk3PsT/nnRp6tFJJtj+WKbZ/wGqbsS/M0pIWggg/efOs3/jteF/tBaDFq/ir7RHJvSKGvoLULXzYP3kfybN9eX/EbS4rrUZPLj2JsXfXTQlapcxrR9zU+VbzSXtZ5JF+R609H1i5gkjj/grofFWjv9rkjjj/AO/dc7HatBJ5bfPW7j2MoTZ6Vo/ibdH+8j/7aVtR6ozyR+X9/wDjry2HUFRPlk+5W9pOqN5kn99qzSNGztJtQ2RyRt8/z/6yoWkjS08xpJN9ZbahF5H+3VC+1Df5ca/fWpuK/c6mz1SKKDy2jrYs76Kf7seyuFjkWWOOP7lb1mzLPH+8+RafqaLyOuZpYo5PLk3otZ82oLLdybpP4P8AV1mza1LbxyeXJVfT7Vrry7iT79w9TbyLbOq0+FvPj8yPejJVy4hVp4Nv99qtWdmrTwRrTbpmiupPLj3vE7Vtc5fUtQxs6SSLH8i1NayLLdfvI9jrUMcKtA+75HanWa+aZN0mx/79UFuxpTMriT+B/wCCs2SNXn+b/WtU010yv5c3zuiffrPhmbfJ8nyf89KTC3c5nXPhDpXxG8TeXqFoiPFC37/7n0rBsfh2vwb8R6TfWt39tu4H85I503p8vSuu1TVGt98kM+x9myuW1S8ubqT7RNJvlRNn7yq53ychKox5+c1/iN8ar74h+IJNW1SOCDbCsKWtr8ifLXKr408pJP738G+sm+82XzI1j2VnyW6rHH5n36wp01HVHT7Toy5feLLy6nkjjk2JTbPxJeQQSR/u9lUlhi8+TbHv3VLdfJH5cf3K0tEi8ibSfGE+l3XmSfPF83366LT/ABlBO/zSffrzvUJF8v5Y6q2t5KlLlKR7tY6hFcSPIv361Lez+0eZJ5mx99ePaD4qTToH8yTf/sV0/wDwsaz2fLJ8+ypBR5z06bzLW1kkjn+auH8ReKltYJN3yO1ef698SLy//dwyfItcjdatPqXmfvN7VLcilFdzc1bxZLPPJtk31htDLqk8m6T5KtWOktL5cax/PXa+H/CsrPHHNHsq4wI5uxt/s++GW/4Sqe+mj+S3h++9fSmkwy3s/wBoupP3UXz15r8PdDi0bTp5F+d5XVHjr0i1t/KT7PD9xvndHrKqVBfzGxFcRap5+37i/crPmsV1S6kjWP8A1VWriS2gg+zxybHoaNU8uSP53VNlYLlNUynJCzRxxw/fZ9jxv/drYmjl0nTY/L+d2270qPTbeJZJL6aT5HpsMy+fPcL5jp/Aj0mEQkt4riSONvkf770NHt/dybHTf8lRrb/ZfPkk+/LVfR18+6nuP4IvkSnfsVY3LFoP3lusdVdSvFi8yNo/nZNiVHeXjRPJ5Plu9VZNtxBHcSSfvYvnSgLDtPt2iSTdH9z5/wDgVZ99cNFdRyN9/wD2PuVseW1xB5cknz/fei40/wCzwR7k3o1HqSQw+VAkcnl/O/36dJdLPfeX/AiVD9qa98uOGPekW7fUlrDA6SXTff8A46Cth0is0ny/O7/f/wB2pLiNbrzI4Y9m6qce3f5jSfJ/BUnkyxT+Ysnz/wAFAMsWsMVv/wAsKLyT7U8m2Py9yU68aC6k/c/cRPnqGG3Xf/HsSlcaRDa28TeZu++tWNq+f5jSbH2VJ9lXZ9nkj+d/nqjfaf8AZ45JP++KLkqPkV9cmb7J5a/O7/3Kbodw1rB5ckf71qrwrPKkki/6pammvIv3clP1G3EteW07z3C/63+CrkkcsUf+s2XGysuGRnfzI5NnlVYmklb940nnpSsOxHHCs7ySSfcWqd5eRJJ9ht4/k/jepJLiVJI41+Ss+68/f8vl+bv+/TIZe0u1Xf8AvJN6fNVWRmg8+No/k3/JUyqyQfN99ajkm/f+W33G+5VSZKYXkzSpHI0fyfwVyszT2s88n/LJn2f7FdNfXCraSW7SfJXPs3mxz28n3KxZtYot5i30kcMfkK9R3dqsSSbvnlT56bqDeU8ciyf8Ap2of6ZYyeX9/ZSKJNSWC6jgkkj+f/xypLiOWLyN379HT5KyVumWxj3R7/8A0OtSNmnsfMWT50oSA0I7OWK6jkkj/g/5Z10Vnps8v7tZPkqrp/lT2sG6Te6VqLJKn7tfkeqMpL/hyx9jWwvvlj3xVDcQ+b5n7v5K2Lf54P3kfz7KhkjW9gn2/I9K/ctEe5rrTo42j+SrlrG09rHHH9xfv1Vs2ZLH/dqazaXZPt+4/wB+rt2MyvJZt9qkjX76VDDHFFPJH/G3/PSppP8ARXkkaPfvqrGsV1JPJ5b1Lci2h11p6xQeZv3uv/LOobVWVJ9v36uTW/lWkm2T56qw3X2p4/79NSuDfYdeK0t3HI0eym/al8/y5PuLWs1vHdadHIsnz1m6patE/mRx+Yj07DZVul3v5kfz76j0u1nlefb/AH6dcSM9r5dFn56T/u5PnSmvMRamhlS++b79WNNZV8+38j7tV9cZpfIkWodNvGivpJGk+VqIEvyJJrOf95J5m9Eq1b3UqT+WtOmmXzJJIfuN99KtWdvF9r8yaP8AgpRRLbOf8TbZfMjWPZvqO1t2uIPLWPZ5VSeIlil1Hy4Y/uVJbt59j5n8a/frOMipFjTbVW8/b8jr/wAtKsSXEtun779/WXa3kvnx+TH87Vcvo2uI/tDR7K0uOwahbr+72/I70LYs8HmR/fSnSXzT6dHJ+7d0ptrqC3sEkckex6NTO0i1CqtJJ50fz1l3lvLbz+XJJvR60odQ3R/7a1R8QNLa3cckcm9HoZcOWxH4fk+xXcluv3Hf/lpV7xR5trJ/6BWe102+ORo61PEV5LPBHJ5e9aU3oEJRMG61ZdkfmffqGSSVX/1aOktVbi4a3+9Hs21akkkuLXzI/vrU2K16lq3t1l8yPy/nqG80uJZI5K0rORUnjkm/i3fcqjcW7S3cn7z5H+5VshebNazjafyI/wCNKuX0apBJIsex6zbWGe3+999KddXjSyfvI/kqZvsaUjgdtOoooOYfSrSU9VqwHRrUyrRHHVqOOlcCNY6kWOpljp2z2pgU5PlrJ1CTZWxcdK5vVrryEkkagzuea/FzxQmjaNJbr89xcfJWX8F/D8ul2Ml9JH/pFx/6DXLahI3i3x5Ju/49LV69F03Uovtfkx/6qJNlZ139k6qFr8z6noSyNs/dx/PsqG4Vp/3k0exKr2+oLFB/45vqSG4l3yfu9/yffqIsbKd9cNFBJ5ce9ET56hh8+6j8yT5ItlSTW7XHmbf43+epJrprf92v3FStrGPORrbtE/2hvkT/AMfq1Mq3Dx26yb3lrNmmb7J5knzo71Y8P3X9o+fcffSJGRKLgrmt5KvH5a/PFB9+ufjVb3XJ7qb5ET5NlbjLLLBH+82J/HVHTYYmnnkjj3xb2Spa7Ai9eWreX5kce9NlWlmVoI45o/vf3Pv1Xt91u8kjf8e6/cpun+U2oySN9zZ8iUrGkTQkvorOCfy4977NiVNGzWGlR7fkuJU3v/G/0rLktWe6+X7n3/8AYq5N5suyRvuL9yq5bhccreVYyXUj/P8Ac/26r2sbJaSSSfel+5/fq00fnxxxyfIi/P8A7D064t/7Qk8tfk2Iuz+5TuTYdZ7bWDy/L89F+/UcjRyvJ/6LomaK1/0f+Nfn+SoY90918seypSGyS4vPI/1f36ktY2/eXF5J8nzbKhvvK8+OOP8A1rffo1KFpXjtfM/0f+N6pjHWardST3E33P4KsWNru8yTzP8ASH3IiVHbqssnl28f7qJNnz0SLEs8kaybH+apFJEd1btBP9nX5E++9TRxu0/mN9z/ANlqNYW8uSRvMn2VetY98Ecc3yb9z/8A1qPUaRNM1na2skix7P4E/v0LuW1+b59//fdQ3Fu155cjSbEVNiJUaq1vPJJ5nz7PkSgpSHTN+48yP+B/uU1byW6/drJ82z5/8Ko3DM3+rk+dfv1at42uI5JGk2J/HUkplq3hi8iT+B3p032ZrTzPM+eBKq/aIHj8tfv76Lq6klnjjkj/AHSJvf8ApWlwKPibR5bzwrq1u0+x7q2b/wCtWP8ADNZW8JWkjPvSCHyf3n+zXWao0V5BJ+7/ANIdNn+4tcP8P7prODUrWSP/AFFwyf8AAaqXwkR5vafI7CxkiSeezX/j4lhZ9lN0+zWeCeOb9y+/Z/t1Dbsrax9ohk2SujU7TfNn1G78yRHpFWv8RX0OOWwg1q3knkmfzm8mSppLO7ltXjb55VTf5n8CVcmVbfWPL+4mxXoZmv7W/wDMj2S7/kpIj3jLt/NWeCzWTe+ze9aHy6dPPGsm/wA2Gs+Rla7gk+4ruqOlaVwytrEcccfy+S1FyjLtdQgsIJJLj5/n/wBXTriSJUkk+4kv+cVk6hb7LWeT7nlTb/8AfWnapJFA8Ekb/JKiulDBJMdeM0VrJ5Mmx03On9/6Uf2gt15e2P7yK71auFgn8uRZN77PnqjJG1nP+7++yb9lS/7pfqbWjyM3nxyR7ET50rQjtZfI+WTe/nb/AC/46xbe4aWOO4b53+5WpMy75JFjkTbQmHL/AF5FiTT5Wuo5IU2bn2P/AI1Vs9PnsL67jaT5/mq1qDRJBHdWsm9/l31as5LaWeeRZNjzov8ArKCixcLPa2kEkkm9Wh/4HUei3W/z7fy3SV6NSklXyJI4/P2v/wAAq5Hb/wDE4g8uD55031du5mymu+4vo428tHXdvps0KJdz27fJuTfWtqUKrJPI1pseJ99Nk3Xs8ckf31T56CfUh0f97awfvPn+ZHrgfEzNdX1/Gv3N7J5lejQzNA8ccMfz799ed6pNFda5f/u/k85qumiZnm+teH54o5JPL3p/BXDalprWryRyfI7V7Pqlr+4jj+/89cD4ssZf9Z5n3q7Uzna8jzdbdt8m759la1vviePb/HS3FutrP5kkf96oFhbZ9oX7j/In9+iQ0azXW+Ty1k+enW8bXU8m6T7tVtPs9v8ArI5N7Vtx6b5D/LJvRqiMe5TfYmtWVYPMWTfvetZpliTzGj2S1ltaqs8fl1qSNFL93532UrdxxuFrC0r/ADfPvSum03TVVII/7r76yrOFoo47ho67W3VdkH7v59lXFlTZaVVSePy/uVT+yrFdTyL87/36uahI2yPbWPHdNLJ81TqS5I1ptQZdkbSb6bHdfP8ANH8jVl3E2+6kjm+T5Pkq19olR/L8zeiJQL1HXWpJLJJH/BVOSaW1gk2/OjVVjj/fyf33f5I6sXF55/l27ffWnbuP3jL1KNZZI42j+esnVLOe9eSOOP5Freutss/7z+D+5VVY2l8yRf4KaEYTaKzweY0fzrU0OgteeXJJH96tG8hlb93/AAMlXNPs9nl/7KVTIt1OZk8M2326Td8iLTYfCsu+T+OL5q7KPTYP3m6Pe7U6NVa1k3R+Q6f3KHLuXynlut+E1X/SPM+T5vkrmbi3ltZPl+/XskmnreRyRtHsT+DzKx7rwuss8m6ON/kpAeUqrJJJuqbb5UHmVsat4bvLW6/1e9N9OsfA+p6zdfN+4iocZdB8yOWhhlvPM8v77V0+h+DZ/Mj3R/O1d3ofw9isI5PMj3v/AH67ez0W2ijg21SjGG5mm5nC2fhdbO78to97/LXYWOhrFayXEkfzrW1DYrdT/wB96mvmWKCSNvvy/JSc+w+Vc/vG94LhW18OQXzfxO1dBYq2+S88z56z9PtYltY7WGPYlvCrv/crQj23Xl2/l7EiTe9eezrRYmuFXzLpo98v9yobi4a6jj8v77fJsokWWKeP938io1aWiwxWsE9w0e93+5SC5DHdNYSR2/30Sm/bmn8yTyNiJTbybyJ5N335fnouLhUtY41k3u+53Slc0K91dSPP5bSb4vv762I44rf93HJ+6/j/ANtqzdPjll8zd88X36saldRJYyRwx/O70ehmyOZts8kbfc+/5lTWdv8AJ5kkf7r5n/36px2rNBHuk2O1aEdrd3UEdivzon8dXZjchyqvlyfwfP8AI9STbrj/AJe/9inLHPbvJu+99xKbNGz/AOs+/wDcSpFYht4/Nnnt/L+98nmR0XFq2lyeXHPvi/jp2rSS2Cfu4/nas26uG/d+Z8j7PnobNCa+b7fP/o8mxESrlvu021jkuvndvuVT0/R2in+WT5F+d6uapdLqKeWsnyI9DQmNtdNnifzPM2JLu3077Q0U/lr/AAffqZfPt/8Alp8jpsqvfW8sXmeX9/8AjoGXLeTzZ5JG++tZerXird/u/uf3Kd9qa6sfm++tVbW3geOSRpN9QO5NfSLAnl/cT79Zckbb44/M3p9+i6V5Z/30myKppNsXl/vN+77lXFdJCaLkNnK0n7uPftp3zXU/lrHsiWnfbl020j/glfdUkbRWtjJdN/FQQkR3kcH+r8vfWffW63U/7v5KJrrb/pEf3P446hVoHSSgmxoWaxJ+7m+R2/74qjqkkVrqPmN8iPTfJa1nj8z50qbxR8+nRyeZ/qnpM0SKt9JZtBPIsmxNlc7DdT/a45G2SW/zVrWKrcTwfvNiOjVg3nm+Y8a/6pHaszQh1Cb7VdySR/IlQwzLdSTxtJsdKrtDLdWvmbH/AHH9ytC30uBfLuG+R3ShIL/yjdDt4IIP9Xv3/wDPSt5tPis/P877+yq+mx2a/u2+erV1Yr/askjfP/sVoyUTaXHBcR/u/uVrWscsU/meZvSsWG3aBJJLf5N3/LOSta1mn0vy5Jvv1II2JIftVjH/AAOu6qtjfNa/7/8AHU1jqH2zzJJJPI/2Ko6o2y7+0WvzulSDfY3mmief/V7Nyf8AAKI4Wi8zbJ8lZsdx9q8jb9+tCaZbpPL+48VUK/YIbdtkckknzpuqjdTSxT/N5aRS1aZpXj+WTYtZ+oRr5ccbT/Oj0cwKXckjum8ieOSPZ96qOm2LT2skjSbHR6sMrwXckcn3GSqtmy757f8A26r0J5UbEMbJaTxrVWaSRYPMp1nM1vJJHH86U68t2exnk8zf/sUMtELXEUSSeZH8lRrfRXXl+X9ymw3TXFj80fyU2G1WD/WR70pJEJ/ympHb+VaSR3FZ7WsC3Uca1qMzfvJPLrJkuPn8xvkehSl0G1LoaUNvL8+350/uVah+dP8AYTdULTSr5e2TelSSbZbWSTy9n3qrmFF9zkdWkaLXPl+5Wxp6tbyT27fIj1zOoQyy3XmL9zfWg3npPHIvzvUJdglymh9h+xtJJHJv2VYt5J5Uk2/PVFbqeKeTdH/rauLCq+XJ5nz1SXcfN2KbRq6SRt8ifx0W8f7v93JvSnTMv2v5fnRqFt4kupI/ubqV2Jv+UdZwrBP++j+Rq3NSWLyIJPL3/wDXSsHc0E/zfOiVsXFwtxY/N9yqI9SnqVx5Tx+XH8jVoeW39nSfxotc/qzefBH5f3K0LW48rSvL370al9k1SM+a3gl8yOSPzErPsZPsaSW/l/JUklx5V35ix/ept8rRXX2iP7n/ADzrNOQ2aFmy3GnSfwOv3Kr3V1LL5fmR+Q6U6xVbieTbH8jVNNb/AGiPy5E37f460ZEZdiaz1JYvMt/vvVXWv9I/5Z/N/wBM/kpvkra3cckkfyPVi68qeeOSOT5KjkGn2OP2e1SLHTlWrEcdWjAhWOpo46mWGplhpgNjjqxHHRHHViOOgBqx0SLVjbsqGagTM2++5XnvxIvJdN8OXcy/3G/eV3mpTeVG7N9xa8T8eapL43jn03T5P+JfB89xP/f9hWsSXszkvhzpq3Xhy7vmj3vK7fvK17Ftr+YsezZW94T0uC18Mx2scey3rN1CzltY541j+fe2ysFepzLzOhvkcX2Ow0e6lurRN33KvLJLLdyRx/cRK5HwzrTeX9naTY8VdZbtLLHJJ/B81ZwVtSmaVr/q5I1j2J/G9Zd5cfJ+5j3oz7P+A1pTKstrHHHHs+SoZrWJ5441/uVotNzCXmU9QaJU8to/kVKk0faPIt4/uN8/7uq+rW8Dz+X992+SpNLj8iefy/kRYfkpWkCZtMyp5+77i7k8uqvhf9758kn3N7fu0+5To4WukeNvkZUZ/wDbo0Fm+wyR/c/fNTfMUn75aul+yvHJJJvT+BKIf+Wn8CfM7yU64kX/AFf8CfPvqSG1Xy/9Z8n8f+FO4yw0kH9neY39/wD5Z/x0fv4rWSRf9V/4/UMPlSzyXEf3E+RKks7dr+fy7qTYiP8AIlCHdkO2V0j3R/PWpZquyTd9z5qo3VvL9un/AIFRNiU26ZlSC3j+R/46lrsCcRy2ayzySN86Lu/eU6Gz3RyedJ5G3c9RwyMryW6/6pE306SaXfHH5m9KsRHt/wBZeNJ8/wDzz/jqOG1WX94sj76tSNE0/lt/x8MlV1uGt7SSNfnlZ/8Ax2kxxYRyNBdSbf8AVJ/nNWJJGuo/lj2PK/8A47Ua7f8AVtHv3J/wOpvtCu8cax0XGXtq+ZH5P3FT/V1N5iW6SSN99/uVXhuIrdPmj+Sm33kXUke2PY9Rcv0Jmknl+799Pv8A9ym2cy+fJJN/y1+RKqzNO0klusnyP9/ZTVmWW6/cx/dTYn+NVZEBeWa2t1+7+dP4/wC5UywxKn7z/gFNh/1flxyb5aj3LFdSbo/uf+hVQlfqV5riKD/U/wCt31pW7N+8kk/1SJvf/bb0qGNla6+VP3sr/J/U1oalHFKn2OP5LdX+eT+/7UPlBGfCzS+Zdf3v+WdcXo/nweP9asZpP9Hnh86vQNQhbZH5P3Iv+WdcLqCtZ/EmC8uo9iXVp5P/AAKn9ghfHodNpvh1LWeS4Wfen9+pptPitdR+1W8nyOjb0qabzbBJNv3N+/y/9mnal5F+nmR/JKiK/wDsVKZo0kZ+rXEvnwXnl/eTZTo1W433CyfPL9+rEcNzcWsnmSbEiRtlZcOoXMCSf34t1MPde5Gtn5vl3kkn7qJ9iVpR3C/avMmk89/4Kq6PqX2yCe3mj2I259lZdmyz6r9ob9wkT7EjqEwsOvLpbq6nj/j+b93UPiLTVf7J5c++VUX93Vj+zYk1me6hk3v/AOOU3UI5X8i48v5/uVSfYJE0dnOvlxyfI+yo5PK/tGONZN7/AHHrQuLeXyPtDR+e+z5Kpqs9u8d55GxH+R6PQlshvI4l1Ly7f+589dZps0sUE9v5e93hrk2ZZb6SOP8A1rV02jyNvnkk+Rkh2VFyi1DZs+lSfu/k/jqHzIoPI8yPem/ZVqxmiltZN0n3k2Vjxstraz28yb3Sbfvpjemx0S3DXVjJZ+XslTdsf/Zq4siy+RJHJvdEVKzfMZvu/PL5PyVNZ+a1jJbtH+9dGpIn3S1q008v2uOSPejp8lN0mRYtD+WTfLs2U2aGSzsYN33HT5/79R6Xts7SeNo/kd2/360Hca3lfu7z/lqr7K85vLhm1i7uI49+6Zv9ivRLdbZo5/7nzf8AAGrzNoWa6n/67NW9MxmySa3Zn8xvubGrE1DRWvU8xvu1r+SrP/sUq2sX7+NvkT7laxZDUThtW8IrL92P52T/AIBWfp/hGSV/Lb7leiSWcHlyf7lZ9rZrCkknmfJWnP3IsYGpaetn92Pe+zYlUrW3bZJJ/AifPWhqVrLFPJt+dE/77rPurpYII7fzN+9/np3CxT09pVnkkX50q8yrE8knmfP/AAVVurhYIJP3fz/7FWNNmlup4LdY/nrLbYtHVaPbs0EFu3z/ACb67COTakcf8eysuz0n9/8A6v5/Jq5DuT7330ppCcm9guJG8uSRo/k2VlLM2yTzI/kT7lWdQmVYPM8zY71C25YJP40oIKu1pY/Mj+d2q1b/ACWskjSfPs+Sq8dwv+rj8xF2U262+XJH5mym/IcfMhtbj7RdeY0exEq19oXy/MaOqdrC6wfu5N++plmWKOTzI/n/AIKRd/MI7qKe+kk8vZFUrM3nyRx/ceqnmL/21+/UkO66u/MX/vilYlkl9ebvMjaP/YrQVdlpJ5P31qjM266+aP560/s/7uSRZNjtTK9UMkVZUk3fI6JUdjbxRQSbZPM+SrDSf6ySOONHVKq3kyraf883/jobFErruljSNvuVatV8qSf93vSkhmiuI4/Lj+er+ksnmTx/fShMv3jPWOKWf5o6tW9uyfdj2VavI96R/wAGzdRDJ5SfNHvf5qPQjkYWPyp5fmb3+apFi/0ry2j3/JTbP908e6Pe9akcKee8jR/PQ2CizLtfKiu5N0f8dXNas/NvrSOH7jutSTWq+fJ/fenWskV5rEEbSfPEjUTfUu3c6bT5J4v3n935P9+po5p7d5PJ+eobHUom8zdHsRPkT/b96uWcatJPJ9x9nyV55tYkj3X8kcbfI++thrhbVI44fn2fwf7NVdN0v7bBJcN877Pn/g2VG1r5SSbfv1YwW4iuLqSST5EamyLE+ox2/wAmz7/mf0qrdMr3X7v7iJWxounvcfvJI/nX770kUyxCq2sEnl/cd6x7gxXt9+7+RIn/AMmtLUr6WCSSOGPY/wBxKoyTLBB5bJsdvkepTJlEkj1JbyeTzo/3rfIn+7WlHeLFP9n/ANQifx1l2tuyySXTSfJ9yGrkir5fl+Zvf/npWmwXiSXV1PK/7n50X7lSR6pEj/vI97rVWO1aBPlkpzaav8X/AAOpsCZXk1KWLzPM+4nzpVOZpb1/tEke9/8ApnVW+tZ7zVZI4fuVtWu638uPy/k/jpW7icuxct4/KsZP+WcrVk2e395HJ8laWvbmg8xfvpt/d1DJZxLBB5kexGT56o0ZNayNLHJJJJ937lQyLO7+X5m+neWsskcf30qTT2tlSf8AefOlBBVkVbX/AEf+P79Z943kWvl+Xs3VoLC11N9ok+RP4Kq3EcTP9okj+RPkqCkV44ftvlx1pR29ncTxxyR7H+4lVVvlify44/nf7lXLrS1+yx+Z9991VcVu7Kt5Z/2tfSRxyfJFTdS2xTx27fu4ovkf/Gpo7FtJSTzpP9b9ys28Xenmff2vRYlh+6TzN0e+m7oH8yNfkRqFZvP+WP5Nnz06P91PHJNH+630xKK6EMiyrJHG0e+J6tX1vBdabJtenXEbRXcf2f7lNuFfyPLj+/8Ax+ZUNmsTmYbyNoPl++rtWXdNPL58f/Lv/B/frSt7WVnnj8vZ5T06TRVljkkmn2VNv5irmbZ/6Lv877kqUWu6WSCTy98XzVTvoWV4/wB58nzVqaXeLptjBu+dHdqaXcTNKGG5+1fvPLeL5f8Afq9qGlxXt9HcL5m9E/3KhhuG+3QSfwNurWvGaB5/7ny7KYmjL/49fM/j/wBirWn3y3Uf2e6j/wBypofIWOOSSPezVDcKv8P30/gpLTcDU0mGKK+8uT5PvU3UoWt9Y/d/IjffqSOaXy45PL/4HVrUrWX7JHcNH/uPTl5haIRssVj9ojk+7TZLWOWT7Q333SpLWx3QTxrUNwsXkRx+XJvSquTFkzW+60k/d7KoyQxJBP5nzvVpbifZHbt8kSU5Vi/fxx/O7f8APSlJDcSndMyRwbvnRt1UY41XxBPGsnyMlXre8byPLb59j1X1yHZdQXSx7Hahcw723BVktbvy1k3sr1pLJLZ+ZG0e9GrL1CRvtUcn8D1aaaWK7/2G/wCB0PyIuCzRQJ80fz0XW26f939+m3cbRPJJ5e9Ko31w0V35n8DU7Fuxct5JVk+aTelZ91b+ffTyLHsrUtVWWSPbVe6uGtZ541jp35CEySz8rzPMb7myr2rN9ig8xZ/kdPk31TsWZ4PMb503/wCrqv4sb7b5G2PYtTUQ4W3MmT5/Lk8zY+//AIBVy+vJYvLkWPfUciwfxR7HSprzT4L2OPbJ8lLlJ5fIuec1+kcix7HVKqtHOieYsciPTYZvsEfl/wAFH2yVvP2/Iny1foJsmjZUnj3SbHo1C4T93J/H/wA9KbI0rWnmNHv2/wDLSmySS3Vj8vzp/wCP0FxX833k3nKzx/vPnrYZVSD7O0fyOjVztrbq37xfv/3K0o9QVf3c3/fFBMWU1uoLe0kjk+/Vq1uP3flxx1VWaD7VJHJH8j1emsYokjkjk3p81K9tzQ53VLeVb77Qv3/7n8FSXky7493yPU0itsnjb79NtfKntI/Mj31KQNljTZJVu4/L+5U0kzQX0kbR/P8A+OVRa8Wyn/d/JV66uIp44Lj/AJa/NTfKBX1CRZ/+AVoXVvE1jHJDHs21XaTzY/m+/U32iL7DJbtJ89JMjlOXWGrEcdTeTUkcNBI2OGpljqaOGpFjqwI446mVdlOWOhvloIIZG2Vn3F1U11Ntrzv4meLP+EZ0OeZZP9Il+RP95qpK5MnYxfHniq58Qaz/AMI7o8n7rZvu54/4F9Kz9ahtvD/hye1tY/uQtvkSsvw+s/hzw/8AaG+e9vP3zyf71a02pLqPg7UpG/hhaoU1zqK2/Mr2b5X3HeDfNv8AQI1b/VbKmuNF/wBZJ9/5Gp3w7haDwzBJs3pKi10HkrFBJGvyStuqYP8AMuojzdbVtL1L/gHz122lq11Yx/3G+Ss7VLFYn8z/AF8u+tG1mWLzPM+R1Tf+7pzVyab7mxpu5fMjaP8A1W6myXESeZH5ez5Krx3UjWP2hZPnZ6tRq1xBJuk2OtNA4mHZyNLfT3Hl7EiRv9ZWlGyRQRyNHvd/nqvNJFBBBbx/vP32961lbypJJGj+9/45R6gvImt5ltbSe48zZK8Lf7dZukzNFYx+ZJ8kr/3KvXm1bSTy/wDW7G/3KzbXUN9i/wDHs/55/coYI0ljazeSOSRNj/P/AMBq410uyTy4/kase38y4SONv38srrV6ZZYk+z/3KixTfctWckS/dj2Ij/8AfbVJ837+8b+D5E8v+9VHyWiSCOH+J60lVVn8tfn2JRcdivHI3lySTSb3/wDHKa1v5rvI0m+X7/7uqcka3Ukkf30R99XlhZf3kf3KpaiSJI5JYoJ5F+5s+eiH5/Lk8ve9SLHKsHlt9z79NuJJ2/1fyIybKRXqTXkcUEnmfJvb/wAcqjHcLLdSSeXs+So75pV8uOT/AHKsaXb+bI8cn31TfVbArMdGy2qT7f4tz+ZVrT4VWD7Qvzuz/PUMf+mTyeX/AMe8X+uq1Jdb4Pl/cI/3P92hg2V7qSJv3jfuIon+RP79TeZ8n2jy/wCCi6t4rx4NsfyL/wB8VHNcLbvJG0fnou7/AHKYrle3upUSeNvvzozv/fqbS22SSf8AfCVn3m6eePyX2M/yf7lbTRxWsHmN87qnyVAW7kMkzfPG0e91/wCWn3KrzeRLBHUlrZzv5lw0mxG/9BqSNV/55/JvqxJFqx2wQSXEn8abEpy2MUs8ca/cVN/+xUKwrezybfktIqtedFa2n2eP57u4f/vioTHYjuI1aOTdJ8+/5P8AbrzP4kXDWWs6FcN9/wC1rE8n+9Xp3kxReZuk3+V9z/e9a89+JmkxXWh/bpv+PiwmW4rSCsS0ehafbrEk8jfOjw/JVXWLhbXSoI4YP9+qvhXXorxIJF+5LEtWLxYvtU+7502NUQZpU8h0l5FB5H8duyLVHXoVW+kjb5Ld0V6bNdSxQQRrH8i/8tKh1iSW8tZPOk+V0/4HSIKNnYrFJPIs+903VHMrNPJ5kmyLYuz+/VXRdSTTpJ7eT599SSLt/eNJ5nz1LbH6FxY/sepR/wB3yd9U7qaeaCT92+9nbZ/u1rWsjPfeW3lz/aIf++KjmuvKg8uP7kXyVoimh3nNEkG77iIu+tCO4sXtJ4/L2P8AwVm2MbXF1JJJHvi2fcqba9/fSfu9iIlLfYJa7jreaKXSn3R/6Wj/ACPWxpdwsvmRzSb/ANzs2VR02GK8T939xPv1oWtr9qjkktY/ni+SmxFhvKW1+ztb7PnXZJ/BVGS3ayee3mg3u/z1uTNFeaP9naTY6f8ALSsmSOK8Ty1k3v8A7dSJmtY7ZYIJI4/L2JUjXUqT/u/LSV/v1VXzdItJI2+d3+5UazRbPMj++yVTBFxbdrpLiOb7/wA2z/YqjZ+bBqMEkc+/9yyOlXrWTdJHI0/3k2Vm/Zf7N1L7R99PO3p/wKmJ8pqW8cSyTxyR/PKjP5deTyW/+nTxrJsdpWr1SRWeee4kf+Btj15UrK99J+8+fe1awM5krR75JP3mx4qbHGsv+s+dEepYZN3mSeZvf5qZZr8k+6P79a3/AJSGkOuI1t7R5P4N9VWs4tkcccfmI3z1oXEfkWke6hvNljkj8v5NlUhepyupWfmySW/l7H+/XO3Gmsskn+xXcNpsrv5iyfwf8DqOPQWbzJG+da1fmZ2tscHDZz6i/wBnWP599dZ4V0mf7X5ckHzo9aWn6WqXckkezZ9yuk0e323XlzR7H/56VOhS5u5NtaznkjaP59lQxsqSSSN9xqtao0q3U/7v5Nn+srP85Yv9d89RY0TM3WpNs8Ea/Om+q95I0X3ZPkerF9Msuqx+SnyKjb6pzLLK8e1P3W/56fN2E32E87c/9zZSyTLPvj+T5qrzQqk88kf3G+RKja1ZfvR/wUvQV7bouRtbReZH9yoWmg+yx7vv76khXzU8tvuRJRNt/wCWce+rY79h26JpJI5JPvfcqa3miink8v76pVFpmWeONoPk/wDH6tW8axSSSfwNUpA35jmZop/mj3pvq9fTRSwR7fkeqMM22+8tfnRqk1C6i+3fL8ibKVh69yS8miX7PH5mx/4Kh1JoPLgj/jok1CXz492x4v8Ax+iaaC6+7H86UMFzFpWiaD/nnWhp+57WT+NKyYWZo5I2g+StTTWZLV5F+5samCfYIbxn8zbH8n+3TY2aWOSSSDZtosWZvM3fc2Vas7Pd58a/cotEmTkOj+5/sVctWZkk/v1Vk3JdJGqVasVZbuS38v727ZSt2Dml1JrORp5/Mk/gpuhsra/f3Efzp9xKhjvNnn7v4N1XPAMKqk940fzyzb0f+ClN9TVPsdZcaSi2MEnkb/8A4qo7Xc995cf3Nnz1cvmltYPLWTej/P8A8Cp2kwr88kkex2+SuQdjQaT7Knlwyff+d6zYVZ55N0m9HffV6az+1RySRybH/wA4qOSOVH+zr/c2O/8AtUGhXuLezt3kuF8zevzpVqO+aXTZI/M2O/8A6FUa2a37x+Z9y33JWXCrfa3kX/VRfwUFli1haWSTzpPu1My/aP8AR2+/L9+So2VpZ/3f8Xz1Yt7hreCTdHvd/wDxykjP0Hed9nSSNpN8UX3KFuPIf958jum+s28jnn+79z79WrVd37tvv/wUy/8ACajbZf8Alp89VdY1BW06OP8A5a/c/wCA02zjlWOfzPuJ9ySqd0yz3f7mTemzZS9SfQsaWyxf6RJWlNZ+f+7jj3p9+qOm2LeRJcN8mz5/9ipri6lVPl+R3+em+Yj1K8lrLcX3mLHsRa0IW82CSTy/nb/npVfTdQbzJLWT+OnNIqT/AL77jo1K5ZJaw+Q/mL89F8sUXmfZ49jvUa3SxeZcLPvT+CpPMiink8yP5nT79MEu5n6lcebYx28cfzKn/j1Z8dw37uOaDei/fq5qzRWb/LHvd/v1XWZWfzPuPLQVJjrOODUp55PuRRJ8lWrVfPn8uT5EqRreKJPLjk+dvv1ND5VvBPt++9BnaRX1C+aCCSO4+dP4Ko2vkb/mk3o1SahHK8f/AD3iesuSNrfyJIfv0kNs6DUNrRyfu9/yVn3Fr+4jkaPfE3/jlTRTb/M3Sb32Vm3DSpa+XJ86UM0JvtDRf6v591Tabu/f/aJN9vWbZzN/F9z/AG6m+0NFPJG33G/74peokYuqQyrqs/lyb0qjcTSy/u/4NlaXiKFoNSgjj+7KlYszS2HmeZ9+s2asoxzNLs3RyJt3VrWc0sEEkfl77ffvrJjaXz5Nsf8AuVsaXqVy0Hl3UH8bVrbuRJ6aHRWsMuqQRyeX9x61LySC38jd8/yVi294sTyXEPyb9tb1xGt1aR/31oZCXvlW1a21GCTb8jrVNoXSf5q0LPT1gjnkaSNN/wDBUcbJcPJ/fplNmppuqRL5dvN9z5qNWklng/c/6paNBjW4upI5E+XZ8lSX1rKvnxw/cT+CnLlsC8gjbbHHJD9yVKjk/wCWm2T52qjpdurv5bfw7qvWa+Vqskfl/JWbQ2SW7RXVp80fzq9SSW6/apI/L2PsojhR5J41+R2qvNJL58cbR70/gkqk+xjHzK62u1541/d1DqEzXFjB/fStKa3lS6kk/gZKzZtzWNxHJ9xPuUWkUXNShil02CSOsmSGSKP/AFjo9almqtpVNmmb7X5bfOlDXvAkVYZlWeSOSf5NlNvpFiSCSOTelGoQwefBcR/fbclEkavJ/sUl5lpdya63RPBIvzo6Ubm+3fNH87f89KkvIYm0qCRf4KdMytJB5fzvVohPuOhjli/1PyP/AB1R1KaKXWf3kfy7K2GZYkn2x7HrF0+SK6nnkaT56j7YoobdRrFHJ5f3KqxyNLHHIv36m1Dz3jkjX50Ws/TYZZYP9Zs20480hyqGt/rZ/wB5H8myq8nyvJ/cqaSaCJ5I1k/e/wAdEd0r+ZHTBeZc0+RbqCeNpPkqja2qpPJH5n36dZq9q8m37jVXa4WC7+b7lKwJ/wAxNbyLEkm376UXm1p4N0lEf7qeeNv9U1SXFntn+WhlldplS7k3SfJVxWbyP3b/ACVmtbs135jR/JVy1Zl8yNo98SUlHuTKxDdKtrJJ5nzu1Q6LcLPBJG0f3Xq5fNF9uj8v+LdVGH/j7nj8vZ92lBDmXJtPiR/771VumVYP3fzun/LOpL5fKjjk/jqrHMu+SP8Aj/v1TM7fylpbWeWCORasLGv2WTzI/nqGa+ltUkkb50rB1DWleCSOGT53pOaWwcr6m8sNSRw1a2ULHSJsNWOpFjpyrTttWIj21DN/q6tMtUbxv3dAGPqk3lR/L89eAfFDUm17xrpOkrHsTerv/wABavddUm2wSN/cSvnvwf8A8VB8UNWvpv8AVRbkR61bUYtsiK5pqJufEC4n06xjjh+TamzzKy9LuIIvB2pRtG91K9u2/f8Acqb4hfvfPjbzHSqOjqqeC7+T7krwsiVi4/u42NozXvXR13gFv+KYtP3nlpsVP9j6V0FxeLLHP+7/ANUjfPXK/DuSK48OQWvmb3/9mro9YsZYNO/1e92esqXkyqnn2Iob5ri18xo/nb7lUZGZkk3R/M/yf7dV4b5oJ/LaPZsTZ5dOhkifVY/43/8AHKszTR0E10q2MFv5nzqlWLdGlsfL8v8A23qg0kFxd/L8779laN1cebHJHD8m35KE0UZrNF9qn/gSL56vSN5sfyyfwb6hkt/KnjkX5/k+er3nW0skf9zeqVTfcEiw0Kz6HPcSR/8ALFv3cf33rB0FVi06ORY9ifxpXVX1xEljd7pPIi8ltlcbp82+xjt1k+T79P7Bm5e/8jWs1VfPvI5/niStCO8lWDzGj3u1Ufs6raeWv3NlaVnNFFBHG0fyJWXqbElrqEsUkkix/wDLGiFZUjkuG+R3RqdDcRef5ccf7rY2+qerXzXU/wBnt/u/36pKIPmJNNt22T/89XrShm2zp5yfuovk/wCBVHZ2u2CSRvklVKdZxtA/mLJvf79Jhykkkas8n9/5npq7bC0kuJJNi/NsSm3kjbJP78u6qslrE0kFusm/5131diebsNaT/WXHl+duSnQyXlrB5nl/vZUp1xtl1F9vyWkX36tWdws888jfcTd871IJ9iaxjg8iS3WP53+eao9Yja8SC3jj2Pv2JViz3JBPIvyI/wA7/wCFVYf3Xn3U0e+V9yQ1YBdTNazx2McnnuqLv2f3qdHutXuI/wCP/wBmptjNFvkvPL+f7n/AquSWfmzyRtJsdE376AfMVdPs5YPPkb78tNupllngt1j+RPv1JNdRWsElxJJ86fckpse61tPtDR73loHcsXFj5/mW8fyfx1J8tnp0n/PWm2M0v/LSPen8dHltfv8A7P3EqA94ktduz5ZNiL9+obyb7PH8sH+kN/H/ALNTXSrayf30iTf/AL9ZMzXl0k+6TY7PvqkNsuXEMSPH9nn37If/AB6sPxBG154Y1aPy97+S3+5urY2/JHH9zYn+sps0kT+ZG3zxbPn2Uoszn/dOb+GrRXXgeDd/x8RJseT/AHa7CPbLaR27T/P/AByVwvgm6afTtSk/49YoL6REjj+/Wlca0rSeY3zv5qolJrsUvs83YvX11sSSPzNn3krPbVmuPL3R73RNn+xUOtXUr30fmfJE7rUd8rRQSfY5N7/NvoKHaPNF9un8yPe6/OlTXGls0k8n3/tCM9VbeSztZ4I/uXcsK760FmWV/wB38iLu3yVVwa7BZstv5EkifP8AMlXtHVpXu4/vvKjVm3FutrJBJHJ5+962tFja1jn2yb5fm+SpLTGrD9ngjk+++xkohbYny/3PnqxeMt0kEa+Xsi3b6rw7k8+3X/W/36q4EPkzxWP2iPelvvbfWlYstrpUnl/xbt9WPOWwtZI/L3onzvUKzRSwfufuS/O/+FJ8pkuY0NPh/wCJVHGvz7HZ6h8yVrqePyEfam/+5Wlp8awPB5fyRN/yzkrP1yPbfSbfkeXcn7un/iBy7mtZ2q6ikEk0mx9mysuS3XTr7y45N6M7JVrS1lg06OOb/a2U1laWOPd/C+//AG6YO3QuW7Nb3f7yPfTfMW4gu42+/wDNskqxbxrPJ+8k2bXWo7iRbC7nt4/ufNQNlNryL+xp/wB5vfyWry+Pc/2j+5837yvUPstsmj38iyfK8Lb68tt9qJJ5f7ytYIiT76BCu3zI18zfVyzVV8zdHULXUW+Ty4/4Kkj+RPmj+etkybdh2tNKkEfyfJvp3nM9pH5nyJsqrrE0qwSfJ92o90stjHu+5VNGbn2LUMcu+ST+DZU1urSwSfwM+6o7fzV8z5Pv1YaFlgjjaTYivQSvMbpsbfvN33K1F/1fmVkxwtF/q5PkrWhuGeCTd9/Y1VvuW49ht1cM0EkbVX/dokckke96azSyp5fl/eemyTRQf761mCM2xhiXWb+T+DyVqGaFVT5fuPuqO1bzft8n9+bZVtl/f+Z/cSq9Buy2IVjiV/lj+SoGWX9/uk2JVqO43Sf6v5PvvViTb5Hy/fZ6uIvdMvzG3/vI9iNU22VPL2/fXdWlG0TwSfaI/kWnWqxM7/3NlTeIJS6Mz1vG8/8A1e/5KasjSz/3KuQ2r75/7nzU63hi8v5vndEoXKHvFdbdVnj2/fps1uzyTyN/HV63hb7d8v8Aqtm+rH2OKWPy2+/v307g1LsZLafE9180ciS7KJoWg8zbHW1Nbs1183zoqfI9Zaq32qTd89GwK5LHHKsHzfPWna27NYySLH/BUMnleR5bVMsjQJ5cfybttK3YclIp29q0Ek/9/wD8cq5DcSwP/q/kao7hWWST+9U3lr5Hzffq7R6iu+hJcQt5/mf7FWrNlinkkb532fJVWNWZJN0n8FTWvzQeZ5+x0+Si4e6N1aRYtGnuP71dR4H01dN0CONpP3uzfs/3q4vWllvIILH/AJ7zKld40ktrB9naP+6kNctQ0jELiae6vvtEP+q+55dXJN0vlxrH/sVJpNuv7zzPuIlOmmWw8y4WPe7fcrn901S7jvkt50k8yTZs+eiaFk8uSOfez7tn+9UlnMsvmSNH++X53So7qNrj/Vx7H++n+9QgG6fJO0kkcf3PuP8A71NmjZb6SNfk3fJ/sfWpJI5dNjkk/wBj/V/7Xc1YtViuEjuJI/k/jpg3Io3UMtq/2f7+7/0Gr11M0Gm/LHsRvuVRvlbz5JFj+dvn/wDrU2aS8ukjjX54ovn/APrUkV/iCO3n8uTy/n3p89Njk3p5ccf3fk8z+PdVqHyrVJNvz3bU5bNbWD7R/Gib6ZKRG15OsH2eT5E+5UP9krLPHtkqvHcS3/meZHsf79WtPjXzI7ib5HSkirm5N5tnBBHHJ+5i+ese+vGvH+0eZ8lWL66XzJI/71TWdmssn2eGPfEn/oVMlvsV4VWKOO4++n3KjZvPn8tfuVa1iSJX+zxwbEi++lV44YpZ/Mh+R0+/QVy9jU0/TYIk8uST5H3PWezL5jxyfOn8FWr6Noo0jhk3u9UdrWUHzfO7fc/3qTfcUUmZd1+9uv8AYq9NarcJH5n3IvuVHIsr/vJE2O/yJVy8s2/dxr910pjuR2fzTyXEkexfuJUiyNLBJIvyP8yVRmvlS6jt5P4Pkq99qbzI90fyJ/3xS90luXQw7dpfMkj8z5Pmq9b2vm2skax73WobySzWeeP/AIHTdLvG8ieNpPufcpkpFpZF8yPy0+R0bfVO4VpfM8v76PUi+bF5nl/On/POmyXDQP5kcmz/AGKUv7xqZq3zO89vNH86bauNNBeR/NHUN8y/avM+47U28ZZY/wB399aLjZHq11BbxwbfvrXM69dMzzx/wPtrS8TbbiCOSOTyXaqOpL+7/eR/OyL/APrrKxQ3T5Fs7WPzJPk+b95WtZs8X+kL86VTt7NXtfl+dKseTPsj8u38t61ZETcs42ikeSSPejoz1taW0F5p08cnyfJ8lZdrDv8AI87+5Wpp6rbzyW7R/un+49SLbYbpdjBK8m394+z/AJaVHcb9Ln8tvkpsNv8AZbqSOOT599O8TSStPBI33GobEvIuWP8AoskkiyVJJJPPP838e6o7dotn7v7jpVqGPypI/wB5/e31TK5uxm2qu2peWseyWrWpSNb30G2TfuqHULdvPjuLf5JabfWv7iCRvkemuYzv3NiPd5kkbRx73qnbzRSwfvI97o9R2u77V++/uVNDZrL9ojX7lQ0VJdiveNOj+YvybKrz3nnv8sfz1Y1KRooJN0fz1XtZoriSOTy/LerEaFnIrWvl/cX/AMcqmsjQTyRtH8ibqkt42+1zx/cRqz2VUunjjk3pSuHqQ3UzywSbfvq/yVTuv3Xn+Z871tR28D+f5nzpVW6t4rrzNsf36fLEpT7hYyNPo88mz5P4KmsZJ7qCPy5Nj07T42tUnt2+5UmkssT+XsptIi/Ym1qT7Hp0kjfO3/PSud8Mx7LSTb99t3+src8aX3+gyRt8jv8A8tKxVk2abHH/AMtaiP2hyXwlyFm8+eNfklrJtbhop5LeT77O1WLy4a1kjkWpr63guI4Lj+OqFtsNm8r7V5nl/eptnIvn/NHs+98lWrhYriCDdHslSqtxH5U6bfkej1H6mgrMl95cKfJWbrjLFPHHJB8//TOpry6X93JH8j1evLHzY47hpN/yUkUyGaFW8iSP7ktN1SHZ5f7vY9TQqzWse7+DdTb6NYoJPMj+f/npQwgzP/tJv+PetDS76fy5I5o/vVl2e1bWS4/hSm2uoSunzfc/56UyR2tWqrJHJHH86vWhb6fLBqPmeZ99Kjkk3QfN89XL64ZrWwkX5PvUJitIz9WvPK+9HvT/AKZ1m3n+okuIZPnravmiiSSST938n3K87168nur7y7eP5GqW30OiPKal1rk91aSW6/O9N0fQ57p5I7j/AFX/AI/U3h3Q2in+0SfP/frori1giuv3Mmx9laqEYHHzSqeRr0UxelOWsTS5JTttNTtTl6VSENfvWbeMqeZurSmase+uNlWiDi/H2rLo3hm/uvL/AIGrxP4KwtcWmpag335Xaum/aK8RNa6NHp8cn724ejwLov8AZfhm0sWk+eVN706vwKPd/kVQtzSm+mhi+PLqe4jkjj+eVk+//AlQeBdPn/sO/wDO/wBVsb/WffrqPFGlwWVj8se93/5aVF4VVbXw/PHDB+92Nvd/uVlNx931Jpp+9zGF8M7hYIJ41+4szbN9es2/zwfvpN/+xXkvguSV/P2/On2ht+yvWLdlltI7hf8AXb/uVD/ie6bx+FGHqmmxRefIv39n/A65uOOWyu/9I+/s316VcWsXkfL88r/O7/wfSuVurFXeeRo/nVG/1ldDcZ7nKZOi3kX2uST+BPuVpLNLcTxxtJsRn3vXM2dm0F9PI0+9G3bP7lb32yW4k/d/OixVmzS/PDQ0rW1Z555I/nTfsq9Zwy/ao4/4N9R2cbWsccbfP8m/ZTrNvtGpfNH92pBGhqzL9hu/43SFv9yuN8P7nsY4/M3vv+d66TxEvlaVd/u9iOjf79YPhWSNNOjj8vY6Vo/gFpz6HQtJA6fvPvrU9vdNFaSSR/v0rMt9q3ckf96tOTyEg/1nzp87pWZpYkVmn/dt+4+89V9PjV3k/eb4vuf3KdDMtxBJ+7+/WhYhfsMkf8fzUCTJriFpfLjX50q5Mrwfu1+/s31n6W3kefIsnyLuSnPqnlfu/v3Ev/oNBpcIWaWeSSST5PmSqPk+e7xxyfPvq19ni2eXH9/f9+jaqfu/uP8A36sixauFZbX7P5fyKnzvToVZk+zrH8n36sR3i/ZZN0fyKnzyVCrSxR/aPuJ/BUJiLDNKieWseyJPv1ntNLdX0ccf+u30XHmrBJtk+dnbfvp1nGtrB9oX/j4f5KGho2pFWL/XeXsirNk3Swff+eV/kjpsl0zJHbt86b9702RWT95JHsdvkT/YoSGNvoYlk/eR74okq0tw9xHBcN8kSfcSo2jWKOOzX53l/wCWlXNSWC3SOSOTfth2U79yGpdCnqEjS/8Aff8Ayzo0uaS38+TzPk+ZKr2/myxySeX9xKNWaWfyLOH5Efbv2VNgXMU7OG5v555JP9VvatKzjaKOeS4/h+5HWpGsFhHHbtJsRKo3Um6eSNf9Vsq7idyFpLOK18yaN3uJX2IlDWq3Uce35FVPnpti0Us8n2iTftpzK3/Hu3yPK/8A47Qncbief+D9Qa11/wAQ6a3yRec0yb/9qum0mz233+r37dz/AP165nUrNdN+K89vb/P5tj53/At1d54bki+1SeZHvTyvnoqfu5jg+/QydWsW8/5o/Pffv3/3KuabZxfbv30eyJkb95VrVLyKXz7e12JLK9Z/nRRfu5t88qbv9yi4JdzN1Zbbz5JI/wB/cI7bHq9feU8cEbfI7wrvrJjh3TyfvPvfcjrQkZYvIjk+TalJ67DS7E0n7+CDb+/Tfs/3K0NNhW1nn8yT52Rv+AVRtZGW0k8v7nnfPWtaq6Tybf40p2HEh0u3VLWeT76ec3+/UzWcD+fHHJ87p89N0yGJbG7t2j3y799aljar+78z5HlRkqSrpDmhiWPy/wDll5K75Kbb6PEscfk/cXc7yUWMcqWk9vJ99tyU63vJYo5LOOTYip/33QT6lq4ZbiCOS3+/9ym30ay+RcN99fkpsNwyzx7v4U+d/wCCpNQaCKDy/L/j3+ZVIlLuFq0/nyR/6uHetN1CSW38yRU/dP8AJUK/avP8xZI331Ykum8j7K0e91fe9CKLUcyypBJH9/ZsqNbqWWeST+NtyO/8FRxyMnlyf8sl/wCWdaEdmtxHJcNJsi2Un5isZPmLBpWpR+ZvfY1eY2bL+8jaT5/469G1qzSz02/k8zesqM9edwrBFBJt++1dNIwmuxJNH5UnlrJsepreGXfJukouI1eT/WfwLvobes8/9zYtaJgGqKrWkm77tUJFZbGD958ivVm4aK4tP3n7tKb9nVYP9Z8m+lr1JXkSWsjb/wDY2VcmkWVI/wB5vqqu2KD5ac0MTR/6vYmyqsVdl61t1f70dTRxtE8m2mxssX3v7lSSKrJ8snz/AMdJvsCiV7qNV/2Kq31rBFH5n8eynXDMqSbfnqj4sum07Q593yP5NNtifL1Knhtll0rzP45Zmeteazb955f33+/Wf4fhWLQNNjj+/wCUr1pQyMsc8bf62m32F71Mq2tu2/y/40oks54ng2x/PvarVqy75P3nz06Nt/7z77rVk29oNkkby545Pv07T7eWLzN0e96sSRxyz/NH8+yi3XZ5m353XdWT5RpTKcMk6eftj+R91NWTcn775KvQzRwP5n30eo5LdpYPM8z5N9C5S7SGQqs8/wC7j+5T9rS3flyff2VHDD9nST+4z1oafYrdX37uTZ8jfvK0sY+8ZdvtRJ9sm/ZuqSzkWX733KmWNUnn/v76jksYop/76PS5Ymj5i8ysn7xfuVeZVa08z+OstYdyfu/vLV5Y4mSPbVNdhyl3I5lldJNvzvTVVtkm6Pe9WP7PVfuyb3fdTYYWikk8z79CYlKXUJIVltfmj+eo7dfss/l+X8myrC27eXJt/jqG6t51uo4/49lBoyvp83n+MYLf+BUZ67qO4W4upLho/PRE2JXE+DY/tvi7VriSPekSKif1r0aHT2TzNvyI3z7645rQ0TIVZYP9XJ+6f7/mfwU6Nlluv3kn7pPn/wBirF1b/b/upsTf8/8Au0assXkQW6/397/7vasx3LCqyvPIsfyN89Nhj82CSNo/nXc/mVGys88fnSbERGf/AIDVyOGKz06eT/XvL9ygbZmrH9sn8uST5FrWjt2l8uNf9Vs+esebT2ik8xfkrU8yWW1j/gT+/wD7NAJGfDHLa+fI3+/UNvCiv/rP9t60I7qJ5/Lkk3p81UdQt2nfy7f78tArILWH7bdSeXH8++rGsSRJJHH/AHXq0tq2jabHeSfO7fJWbNG1/HJIv30oEn3QLHLBJJ5f33pv2hUg8uSPe67qtbpYLHzLiP51qnbqqeXuj+R9z0BYk+2St5n7v7ybKvSXkWl2Mnk/65U+f/eqjHcLdT+X5f8AtpQu2fz5JPkSkxrzC1uluk+b7/8Ay2epLXT5f38i/c/go/cPBJGsexFq9bzLFB5jfcSmMNUaKKCOPy971k/Z2ink3fcfdUlxeb3+b79STXjSwR2/8b/cpK/UqxVXa91HG3zxL9xKuX1v/rJFk+TZUP2VrWePd8j0TTfb53jod+ge6Yv2eWKeS4b9/urpNNuGeD/V/Js+eudbdFqX2f7iJXQW9mvn/NP8lUlcy5u5m6pbwJI8ix/JU2393BJH9x0+eSrWtLttPLX78VZtnNLLY+XDH860i+UmvJGaCO4hk+dKLhVvEjkkj+d6dZwrLBPbtJUOn3DN/orf62J/k/uVNu47lOZl3xx+ZvT5qxdSVkkkkjkrpL6z8qCfd99XrLkXfaRyRyb6XqWjFvLj7bpsG6P91/BUOrSTweRG3zpVy3mW4sZ7Vvk2bn31HNp6to/lrJvZP+WlFkCT6ImsbdUg/d/61P4H+5WxZ3W6eS3aPYlR6Syy/u2+R9i1cba3kR+X87bv3lUzNrsFjIv7+OT/AIBW9b/vY54/+WSVnw2a2V1Bu+ff/wB8VtTQxL5ka/I7/wDfFFirlNbWzl/eLJ89HiST/QY42t9j/wAD1DcWME9rHH5my431cvFeWxj3fc2f79DGvJFHTfmg/wBurX2dv3nmSbHqPT5IpUk8v76VatbhfP8A3n3Hpmb9zckuLqDzPs7fI/8ABUN0sssEcc334t1F4sU88H8D068jZvPjj+8u2paK5UNWTzZI5F+R0qaRYorr5vvulFjJBPB5bfI9RzRst3HI0e9Kr1BX6g22X/Xfc+asuSRlgkjX5/KetCO4X7V9n/g31HrEMVvd+XHHsRqVhsjVpYkjkk/jqjDuS7jkrYkk36dB+7+f+Os2801re7jk+4lPToLn7li6hi+1ySfxvTbXyooPMmj+Rd1XLrT4neC4hk+9VO4uolSe3/jpWEWI7qK4+98iPUcNqrXf7n+//wAAqisLSxx+X/tVtWMkXnxx/femkS/JHO+MLxrjUoLeT/VU5rX7RHHGv31o1ZvtWsT+Z/qlqazVfL8xY/niog/cHPcr3S74I45I/u0XUi7JNv3EqxqXz/vF+T/YqvIypa/6v56BpEkjbLSOT+CqrTNevHu/1tO85rq1/vxJup2n7lnj8yT+9QDkht4qywfvPvJVprhm02P+BFpy2rf6RI0fyNTl8t9Nkjb7/wDA9JuxN5TnoQx7mgn2yfOm2m6lJ58f+3VFmb95+8+/Un3U+aTY/wDBQ3Yu6Bv9RJH9z/0Cs+382e78uOTZFVy8k/dxyN8+6q9xGqpB5fyPSVuoNlqO3WWOSP8AjWrlndNLo0kckfzxVlzebb3Uf7zZvrUtZPN02ePzPnoXmT7pk+IriBYP30mzf9ysXQdFTf8AaJpN/wDcrYuLX+0n+ztHsRP79OjaWJPLjj8xErSn7gpe/sXluFin8tfvvWTrE08U/mSfcqS6jZ7qC8X5EqTxBpbXEccn30rN8xTsdJtpy9adRVGaCm+Z9aazVVuLjbQUOuLiub1TUIoEkZqsalqGxP8AWV5j8SvGn9jaHcSLJsd02JQSzyvxZfN4++JsFv8A8ulu/wA/9yvXLONbW1kWOPe8SbErzH4Q+HZbhJ9WuP8AWyvvSR69Sj/cJJJN8+z7lTUkpz02Rsk4Q5Or1Od8RM11BJG0mx9lYvgObd9us7je7ruf959yuouLO2unkupI/kb7lcnNeQW/ieOO3j3xbNj+X8lU17pgmXfhfHuj1aRo/uXcn3PuV1Om3ksU8kkknyfNsSsH4a7YoNWt1+R/tEj1ra5ZzvJ5kf8AAlQlFuVi7+z5fQ6CGZmT95871Y1LT7S606Tb8krpWX4f+b/R5vnfyt9aysuzy1j+8/8AwOlB9BztUOTm01YoJP3ex1SufvNQaz8vdJsi+VK9I+ztLHPuj+RN2yuH8ceHUuLXzI5Puvv2JW6SqGN/ZmxY3UXkeYvzu6L+8eti1ha1+79xq878P6t9t8iz/jSb7lekWcisk8f9xKxivss2l/PENSWVoJ9sf+qhZ/Lrk/D8jPpU8kn32dn8uuiuGl8if+/5LVyul2s8unSfv/nV23+XWj+Ax+3p2Oi0OxWS08z7ifNViOP95PcNJsRvkSjR4dkHlx/fZKLyOd9Ygt1+S3RPnrMtlqxjZv8AR1+d2q1NG0T+X/e+T5KIVZHk2psf7n/AasWu2e68zZ9z+/T9S2SXVvFFYx2cfyM773pzWa+XHt/hSs+a4Xz55Gk8x/mptvGyTx7pPklpJslOJcmkniTzPL2Jv+RKhjj3f7/zb6vao0sXkbo/kiT5KI13wfLJvllerGWPtTeRHH5eyJqa19bS30e7e9pEjb46p6hdM/8Ao6/fiqRWVYI45PkrO3YGwXym8y4k+RHf5P8ACmyXDX/mbY9lutF4q/8ALT50VPkjjohtdlj838b1dhr+Vg00WyO3j/g+d5KtQ2a36faJPv7/AJKhXTfs/wC8/wCWUX36vW9588kix/utlMVrFVtPaKOS4/j37EpsdrPPdeW3+pT+Oquoao11deXH8if3KvRzS/YZN3yI/wB+T+4tADpofsr+Wv3HSo445YnjuPufwQ1Ts7X7ZP8Ax7E3f981sSbbq6juJJNiKmxP7lA0R3Um1PMmj3pVOaSK32SL8n/s9WI1W6eSRvufcRKjvlVEjkb/AJZf+hUCGw6W0915jfI+ze9WPtCRPJcR/fb9yif1p1ivmzySSSfOyfOlHmRXF3PIsey0t0+T/epMbPP/ABrHFo3xC0W4af8Aezwtbv8AzrstPtZ7K7+WTZbyp89ee/FC4aXUtFvv+WVvfLvf/ZrqFvpX8v8Aeb0fc/8AwGlNyFR6jtSs1i1We4h+5/fqZdy2MnmfdZ2qa+VrzZHbybEVFd6hs1lWOeNpN7t89D8gSv7qM/R1givpN3zp82yrVxJL5Em7533tUbW6pPHJ5e94pa1PJiSeSPzPnneqNEO021VIJ7f7+9N6VJYwxQXcfnP8i7qbNNPazyfvNm1KbMzPBBdRyb03rRtuS32LWk3X+nT+X8ifN9+tCOaWW+ST7+xKzftjf2lJGsfzvWgvmPd+XH8j7KgOVklvHvSeRvufNsqvJDL9rjk/1Gz+CP79bi2K/a4JPv7UqPVG8i+g3R/P9yqQ3zFO1ZXu5I/+WUqVofuP3kckG+JkqGSS2g8i4jj3/PsenNeLFJJJNJ8m+i8egve6mfGsH2v9z8kUXyVrNIqQQSR/cb5HrPs7dHnuI1k+R33pVryZ3gkjaT/VUxMr28jReft+dPmrShmluvLjb7mz50rPupIlT5ZPufPTbXa0nmQ/e30rE37lPXLhU8OX/wDG7Oyf7lcHD5qWkkbf3FruvE0n9nadd28cfzyvv/eVxbRrF5m6Pemyt6bM5qVhJI2vJPl+4lQNNLLPJt/ubKGmb/gGyq6ws0knz7HrdvsQrFq4hV4/92pGt/kj2yVGqxRRybpPkqSSa2ig+aT5qzuXzItSW8sqRyeZ8ip9yp4bWWVJP7lZ25UeOTzPk2VoWtxEnl7qauiLrqWJofkk/wDHKhbcrvt+5Vi8vNkfy/xfcrNm3fvPM+Rtm+rK17leZl8zy1rF+J115XhySNvn811RK2rWZrjzNv3krB+IG26n0K3aPzEe7X/x2lcTcTWhkW1gtNsHzpCqVNDdM/3o/n31Z/dfa/M8v5FqWzWKWD5f4nap90WpVkVn8ySP7lSWu2COTdHUjQrbwSbfub6tWMK3U8m75E+5WtwvEpTbnkkkX77VowyNZ2ryfwNVWS3W1nkk8zeiPWhNHFLY/wBx3pSURx5jNZleSPbJU0nmrB9n/gqrNYtE/wA3ztWktusUEf8AHvpWQe8VY1ZIP9Z8m+prFYoJJ7iSR0t9jVXktVST/WfJW9p9u0+m3ci7NnktvqrRMeaRg2dxvgeRZPMSrVrcK37tvuVX0+FWj8to/k2f6yr1vbxRT/LH89PQ0U2OtZPIkn2yVNHNtj8v/vuqO5UvpP8AYq5G0Xl/N9+oHzDW3efHJHJRfMsU8cjffomuGingkjjpurSPep5n3N1VcOXsOvLhlg/d/canX00SxxySfJ+5am3Ss2nJHD9+sfxJeNZ6HP8Au/n2Kn9KmQ1LudN8N7dZdDkkk+SWd2ff/s12ytL5ckfmfP8Ac/4DXP6Dpq6dpWmx/wAfkrsrqIbNZfLj8z96/wAlcsjoQ6a4ltfMkmj+TZ9//ZrPt90ryed9+X/0HtVrxBDO3l2qyfJ/z0rQsW8qCSS4k+4lQDKO2VvM+0fcWi4uPPkjjh+eJamk1JmST935by/JsprLFp0H7z55fuUeoyG6Xc8ka/clTZTlmaWOOz/jf5P+A0W8avdSSfcdPk2VDdWay3cl80cifJs2f1oEy5NYxWHl7pN6InzyVNpumq8H2r/eRKr+YsUHl+Xvi/56f7VWLrVFeD7PHJ91P/HqCkjLvrqW4n8ub7ibqtafDE/7tfuff8ymzLFL5cnmf79TMzKkka/c2UvdEU75t8kcckm+3R99Ovmg2SfvPk/gqFbiCLzI/L+T/wBmptjprXkkki/cWiz6Dv3I5Fl+wx/3/ueZ/HVqGOW1k/efPFsqab5buOTy98UCU3zGvZ5Ljy9iL8/+w9O0RWkHkxXH+kL8lOmWJvL/AH/3PnqG4kiZ/l+Sm6hZrZ2P995fuSUmCRGzLLPH5cm/56kutsTzyL8m77lV4Y51gjkWP5/uVaZovIn3fOn+eaYJFj+1FvU8ub5/k2Vn2+6fz93yOn3Kjt1iS68z76LVq4VX1X5Y9iOlBDZnyRq0km75Hb5K0IdNnlTy4ZPn2b6r6gsX2vzJvvpWhp+793t+T+5S5uww1SFpbXzPL/0j+OsuxupdNkkjWP5Hra1RWex8tpNjt/HWTZtFEkcc33/46Zoyqysupf7EtXmhis7WeRo/nWo9YjVJ/wDRZPISrH2hr+Dy1k+fZ89Qn2Go9zJvrhnj+aT5JUrBt5pfskn7ze/zfJVrWvPgggjb7m/ZVO4t2t544/M2Ovz0uTuWVdNtVvZ541/5a/8AjlWNL03bBPGsmzb9/wDuVJaxwXXn7vklX56ms2V7WSS3/fv/ABp/HRczakaVjD5s/wC7+fenyVqW9isuneXN9+LdWTpvmrPHIsex/mrU024n8ye3uI6YrFrT5ImSTd87pWhHceakm6T7tZNm3lTyR+X8i/8AfdaFwrSySeXH87/cjqy0Ubzda3f7uT79aVjN5sHy/f8AmqveTb7SPzI9n9+nafcf88fuVCREn2Ka6XLa3Ukn9+rizK91HI330+/Tpo5YnjkafejVNNCzyR+XH/v1ZNokOpWMW/zI59lSahcS/uPJ+d3T56o6szQSfL86U5WVEjjkkpXC66E2lx7ZJ90lWLyRpYJI4fneoYY1tbuOTzN6MjVat5mSCfd8/wD6HR7o+YybWZriSOOar19I37jdHvT5qzdsv7zbH8i1auNyeXIvz07MOb+YtW8yp59u0nyJ9yqd9qH2p5I5PuJTr5mS+j2/fl/gp19DF58n9/Z/q6Vhtx6EissWlf6zzHT56q3jQTzz/u9+5FpywrLaz7Y/k/uVNa2bLBH5f8aNSv3JRm29n+4gkjn+Rt1bi26xQeZ/H/frHsdPlt0k2x74t9al40tvaz7fn+SqbEkuhgszSxzyNH9/+OptPaWzsfMb7jVntIsSSbf461rGZrrR5N33KaXYpkOpW8v/AB8L86fwVH5LSv5fl/JspszLLYx/vP71NaaX9xJ9ykKT7Fe3Xb5kbfJsrU021inn8tZNj/36hvFZn/efPvqO3kWKf/nhTQprUsah5tq8lu0m9Ko2cy7KvTLLLJ+8+9/fp0bQfv42+R6m3cow9Wumt76OP+Crk0cV0nlwyeZVFrje/mXEHz/wOlOs7horqSP+9TpoEh1xH9ngg8mTe67t8dNk3SwSfu/nqxfaKyPJ5cmx0/74ot5G/ebvv0X/AJhRRRtZongjkWPe6U2a+W6eSOGPYlN8yC3tJ42j+dvuVHptjK8f2qH79AP92bEK7o5I1++tU7j/AEC6j/5Z7qsXl1PBPHGv8SNvqjIy3v3vvrQI0NWtYoo/9iWi6um/sb5pNjrU0MjNB5bR70qFo47+Ce1m++lRIcO50G2myNQ0myqdxcbKszCabbWLqF9sp15fbK5PWdU2pQBV17XPKr59+I2sS+K/EcGl2/zxb/nrvPF2ueVaTyNJ9xK4X4R6eut+LrvUJk+SL50qJS5INm1OPPLXY9g0HR20vR4LWNNj7K2Lq1iig/ffO1R+Y0scknl/d3VNdMyxwf7m96mkiasuYy1Xz/Mj8v8AdL9yuN8ULFpE8f2VP9L313X2eJv3kckjuz1m+JtHZ9Ok2/I/8b/x1rE5mzn/AIe3UqX13HH87vud67i4Vrjy44Y/vPXnPhO+n0vxBPb+ZsSWHYjvXqW5oI49sm9GrJL35HVLlnTiYcitpOpSbpPkZK1NPuFleST7ibPkqjrEKypJ+73u1V9HupbLzI2kq2vtGUH3OmkkZfLjX77ff/v1NfQrF5dv5ez+/wCZ9+qek3EV5d+Z/HF9+R6uTXFpcXU8n93+N6aBw7nk+taauka5JfL8luj/AD/7dd1oerWd1pvmR/fao9Q8OxX6SRx/v0l3b5K4+bS5/CWoxxtJ/o8v3P7lXUT+OJnSl9iSO8jVXeeRvueS2yuF0dli+1xxz+Z++bfXcWd0r2M8i/cVGrzPw6q/br/zJN6ea37ukvgNFy856hY/uLSCSOTZ/G9XLeRN73HmfO3z/wB+slrzbB5fmfJsWrTN9l/dxyb98P8Aq6xSLb7mkt95sEkn959iVat7ryIJ5G++qVTs42ijSNo/ufPTbjdE/wC8j+9TQNjYY/uSfxs9aVmsSvPcTfOiJVWPa8H7v53q1a+QqeW3ybvvpTBIkvJpbiCS4+5tT/vuizmlisf3nyPL9yqdxbteX3lxz/ul+d/Lq5u+1P8A6zZFEnyUrAn2G2duv2r99H93d+8pska3F1J9ok2RfwOlF9N/yz++jVY1C3gigtLeP53+V3kpg0Q28PleZJH86fMn7yrFrdLE8m3532VHqE3lfu/uJ/BRpdu1naSXUz/3kTzKPQaI7yRZU8uP533/AL6r37rTbHy5I/nqHT7NX8v++/zvU15JBLqUfnfOiUEW7lGSzi8uO4/j++9V7xfNtf7iffdKk1C6V5JNr7E3/JVOSNnTy2+5v+er1KS7GwrNFBHHH8ktwnz+X/dq5dW8TWkFisn73fveq9jp66TY/bJPneX5Eqxpcay3clw3yJs+ffSTuNjryaKySOPy/nfciVm3VneX8kEf/LKJP4/71SXUkst1JcL87o+xN9WPtCy2Mcc0myZ3oYh11DFa2Mknmf6RL8lV5pFtfIjX+BP/AB6prOFLp57iT/VRfIn+NU4bdrjVf9X8lMDj/i9axRfDW/uGj/eo6zJ/sUeGbhtW07RpF2JFLbr+8/jrc+IWl/294Z1qO8+S0+ztXC/C26bVPCtptj2PFCqJ5n+zSqc3ukU5R55eh3DW/wBljn8uTe9TLay2c/mfwOi0NZyywSRySfJvp2oM1lBHG3/PHfTNbFHVpp4JJ/Jj8zcnzv8A7VSWsLRWMnmfPcN9z/YovtWa/wBOk2/I6JvqjpN4t/Y/LJ+9VG31LfkBpTbYp4PMk89HT56mbdBax+ZH/HvSOq7eZ9qtN3zxf+P1sR3UvmT2837t2RtlT6iv2Gw7f7R+0TR7EdPk/wB6o7W4nt9V+ark3n2unWklxH56K/8ArKhtYVgvp7yaT52f5Kv1BGwtvP5H2hvkTe1OkVbify5v7m9JKkhuJb+eeNvuOm/+5UdvturWSST5NnyUIu5HarFcJPbt9yJ96VItv9s/dyR7PvVn/wBny75JLeT563vLV0jkkn3/ACUWJf8AdOfX5/P3fIkTslannJdSR/vNjslV47db27f7P/B/yzqSOxnt559z/OqM9Pl7EczJGjgaD5o/n+5TVj2zx/vPkX5PLo3NFJPJN/Gi7Kz9vlT+Z5nyK++gpB8QGX+xoJG+R961w7M0qSRx/OiJXYeMrhn0qDd97fXE7mVJ445PkZGropLuY1H2HMzbPMX7+yqc0LPP5kfyfJU0KtE/zSfwU5miS6k/d/PVtkKNySS3Zkg2/f8A46kmhXf/AH02VI23z5JJI/4KbJMzTyfu/kqOY0vEms5Im/1kexK0Lq18ryN38f3Kpxx7/wDln8la3lrcQR7pPnrVE2RT1KNZUj2/f31Vmj/dybquTKiTx7fn+9VHUlX93G33N9P0IUpdR1vb+V935K5XxRGkvjHw9bt8/wA7TV01vCvnyVyt5u1L4m/3EsrT/wBCqUPl7HW/Z90c+6P/AHKW3jlif/V/JsqNVlT935nz1ehWSXy/4G2NVWH8G5Cu28Ty2j2JR81vJ8v3KmXbB5m6rS2++1kk8vf8lISRlX26WSOp5PkT5fvVTh81p493yJWtJZ+bJ5bfIlHKh+8UbjdLPHHJU21keONvufNTbyzV3j/vpWhJDE1rB5kfzqn36pKJEuYpzbvL/wButjTWgbStSjm/1uz5P8KyVZJU8ta2LW1vItHu5FTfF8u/+/S5CbmPCv2dI9sfyNU0isv7z+P+5UN8zRQQfu/npzbm/wCWfz1RaDyfN8vdH89WGt2iSSTzP9iq8lx+4+WP56bG32qOTzPvrR6lWiTXTM6R/wB/ZToVZoPLX+Ko/wB1vT+5Trxfss8e196NU2D3iTayJ5dc34gae88QaLpsf3HdnmT/AGVroLpmgf79U/CNvF4h8Y6ldN872UKwp/wKolIGelaXGqyRySSful+RI62rXUImgnuPL/e/6lK5u3Zp3jt4/kli+StCTb5Em7/Wr8if73rXIdJa+1LeT/6vZs+T/wCvU0zRb/l/uU3SbdfLk2yfvV+SrE1xA08lv/G9K6FeRVt7hX8y4k+dF+5Ud0v2qCP95vf7if71NVf3km37iU6OFVu4/Jk+Rf8A0KmP1IWtbmVPL/jb/Oa1Lpvs8flt9zZ89WreSJPPuLiDfK6f+O1itZztdfZ4/nib99/wH0pf4Rbbk22WKCSRv9Uvz1mwt9qnkk/gati6hVE+zxyU2zhiin8uT7/3Ep6i5fIkWxg8jzGk+fZUP2iKBJ9snz1YvpFuI/l+TbWLcNEzyW8n31+fzKTKiN/dyv8A5+9WxY3i29jJb+X96odFs4p/L86RNlWrzyLCeSRvnR/kSh+o15GXqUbL5Ea/I7/f/wB2r0bNb2PmSR/7/wDu1DHDvfzP7/yPVjVJPKj+zq+z/b++lFh3M+GOJt8kf3KjmuoL3/R45Pu/+hU28vIrNPLj+d0qHT7NZ3k3fI7/AD0IPU0oYWlePd86L8jpVO6hXz5I1+4tDXC2s8kcn/Hw3/LT+CrnlrLBJ5cm91+/TJbMXdBb6j50PyPsrYuLhZY4JJI/vVmtD58ke2Pe+xqktbhr2xkjX935X/LN6G2ERutWbI8lxD87/wBypNP1hktfLuPvUahNLKkckcezZ/HVWa3ieeP+B6m3cpm5axtFHJ50m9P4KwbyFkvv3fzxI9aFu0r/ALtZP3XzVVjhng1Xy1k/dSpVDL2tRxPBB/crDWRYJ/Mjk+5u/d1pahJFFaSbvnffXP8AlrFqUF1H9yX79QkOTNTUrNbq1k/v/frFvLFUuo5JJN9u6f8AA0rW1S4l8iTyZPk/jrF1KZkgj8uTe6fwVL8iiq0cHmRxtJ5CfMm+rVrp8sWo+XDJsT/np/A9ZesRyvdR7vuMnyVvaPN/al1BH/BFWiJlJdCSGaeLVZPMk+Sty6bdJPJHJv8Au1nyaeq33lyfP/cqx9llvZI7j/UJ8yUIlyNKzki8+PzP4krQkvovP8yP5ErNhVvIjjkk+5W15lt/Z3yx/PR6klNrxbieSNo96VHazLFPJHGnyNUkckFrfQSR/wDLXdVi8m81P3ezf/zz/joQ99zN1RWXy5F+RN/z1qaW0FxJ83yS1R1STekckkn3qh2xRTxyL990/wBZQlYUmWNajliSeSSP5KhXyp4I45P40qaS3lf/AF0m9GT5Ko28K/u/O+SJN1Mbt0JobNYoI7hfv76uQzMt95fl/OyNTpI4nsfLj+d0qONWtb6ORfv/APPOlYxSY6RYLiC7t5o/nqGTyGsf3f31qxcebPPJt+/UcMcXkR7o/wB6m6i/majpJml+ySR/JcJ/z0o16Fnngkk+/VO43XVrBJHH/eqS6Zlgg8z50pK/UEiaG8WL923zxSo1UbeRv3e35E+arUNmv+sWT5EqFlWV/Lj++j1XKQnLqhyxyxRzxx/fq5eXi/2bJHN99P8AlpVPUFa1efyY/n+Wm6wqy2kf7z79BaMu4azX/bSpoZmi07y1j+R6q2sa2t35dxHvt6uNcKn+jr9xaL9xIy7XUGS0kqRZonePd9+rF5atcJPGtZtvZtZP83zpTS98zNq++Ty5F+49U7rbK/yx/PVqbypUjkj/AIKbNJLKnmRx76RW5at5EuoI90ciOu6nTW7N5nlx/wAFO0+4VbX5vkp1xqG393JHvSibuUjJW3VNNnj/ANY6f8s6q3CxXEEfybHWtSxjs5Z54/8AVpLWXJZ3MU8/kyedFFSlK+xfoWrNvk/1nyUabCtxPPG37t/4Kr2u1YJ5P7lZ9uzXT+Wsmz71L07GMv7w1beW/ee3uI98SPW1ZxxaXaybY/k2VRW1nXy44fvpVi6WX+F/nq/sCt7TcbdSRO/mSQb0Sqtn5X2qfbJ8n8FN85ntJ45PnSjT1glsZJFk/e/NULzNGaEat+8kj+5/45VVpFS7k2x/O9SNcLLaeXHJsd6p/OnkbvndPvvSC3Y3Jrysu6vKrzX1Zd5fU+axmN1C+ride1CtbUr6uD8QahS5hXOB+I2rbbGSNZPv11PwbtdvhWSRvkeV2ryjx9qHm33l17t4Hs1i8K2DR/3FrGq78sX3OykuWEpHTafI2/5vuL9/f9ynTXktxJ8sfyM+xKrtcfaJPLWT5P8AnpVq3tVikkkmk2JWxhctTR/ZZE2/cWm30K6j5m75EVN/+/TluP8AS4/Lj3ov3P8AGnXkk/8Azz+ShMTRwerQxad5d1Nab5d/yf7Fd1odxLdWP2j+DZsrl/FVrPe6b5n+oiX/AL7enfD+83xyW9x8iJu2VNR/bCn9qB0l4rX8cm6PY6/J/wDXqjcWa2X3ZN6LDvrevodvl/wbqj1S4/0SSNfkfyfkrTm7mTRl6PfKsE8n3EqxJcb7GTyfvturJ8uVEk/eb08mrGnzM8kdv5n3aGaJ9jasbVrO08xvv/7Fc/4g0tfED+W0f3E+SP8A2q7KPckEcf8AB9/fUMdnAsE8ixu7vueqjIymvI8x0PUpdLu57W6k2PvZEqnoMcsWpT2/yeU0zO9W/Gmiy/avt0f31/5Z1keA2b7dP5km93dv+Ae1FWFtvhKoz59/iR6Q1rF5EG2PZvda1o7WKd4JP499Yc00sqQRxx/cStLT7VrWOSSST59lZWKuXpGaWSSRvkRHapJJvK0r/V/vXdv3n+zVO1hlv0n3Sb33slWLyOJYI42k/jq7CTHaSv2jfI3yfweZU00K2sElxJJ8/wA2ypNNhlitZI4/uK9V7yRrqf5pPkio2LbJrVWgtf8AWfPOnz/7FNvJH/5Z/cRPnqxayLcJJcRx7E2bKpqsUqSbvv76aZLC3j/cSXDSfInz0241CKW1/d70lf5E/wAasQtF5ckbR7ERG/eVVkjV/wB4se+JvuUCLFlatqV3Bb/fl2Vqahp8Wo33lt5iW9qnz/3KbDCuiaVJcL/x8Tp8lV9Fhllg/effd/npXNGXo44m/wBIb/VL8iVT1KZbeDzP423JVy6j8q78tfnRfnf+5WPrEct5JHGvzu7/APjtCIRDHp/n2n2yT7n8FXrezli/dr9xvnd5Kk/e3EEccf3Lf5E/3qsSR/ZbHy5Pndfv/wB/6U0xpEk19FdeXHJHvSL7j/wVHqF40FpHbw/O7ffqOOSW/wDL3R+REvz06OSK1/eTR/x7/wDgNQW2QtN+8jjkj2O9V75byW7+X7jP8n+NWLhv9K+0eX8kv3P92tCORZfPuPL2Ps2JQN/3RtxItrYx28Pzun36jhb7LJJuj2Ps/wBZUi2bLB5jfPK770psay/v5Lz5PKT/AL7qkJso+JLhrrR57WaP/WwtvrzX4V3zWunT2fl7Et5pIfnr0zyfPnjuJPuI/wByuF8HxrFrniWzuvv/AGhrhEj/ALrU38GpEfj0Ou+2S/Zfscknyb9++q99dbrGeOaPz9qffq1fQ2z2slvHJ+9aLfWTNeSyp9njj2Ps2PSRsXLeOJ9L8uOP59nz/wC7WbovlxarJb7/AJGTZUmnyNF/o919yVKh0vS1tdY8zy/k3/JUp9zNfGa0m6CCPb/rVm2I9WNWunV45JP4k2VDNCzefJ99Fm+dKsa9HFcJHJHHvTYv7uqsUmbVjHv8P/Z5pN/z76ptqUUEcn99U+SrWmyK9r+8+T5P9XUbW8TWM/lx/I/yf7dSl3B8pakWK8nguo59j+T89TWsMvkTxySb0+/5dV7Nra1gjtbiPY9XPLSW6+X7svyUJ9xoqsy2sH+j/I0tSabuSCS3j+d4n3vUlxYxeRPtj/1XyVNp9uypJIvzo6VZleRJuVL6DyY9jypUm1rW+/eSb3XdvqZoVn8j+B4k+/WfqEytdQSSfc+5voBeRNcNBLHHJJ/faqcOnxXUE8nmfd3fu6NQ2p/y02Ivz0R+VcSfLJseWi8upTOV8XX32qxtLdY9iLXIrNIvmRyR/J/BXXeOreW18i38v7u565JWa4f5Y66UvcOf3uct26q8n9xkSmxqzXXmff3PUkkkUUEm6D59n+sqnZsyyfN9x/nquYfIacytLdSSK/yLUUzS+f5i/IlJbzK0c+6P5P4KgtbiX/VtH8lEY9wujYt7xXePd9yrlxdLBJH+7+Ss+Fdk8m6rFxJE8D/3tjVRL8tSTc1xPBIv3NjVX1CNXkj21Hbxr5nlrJsTZVOTbLd/6z5EqkNPuXrOx/1m6TzHrj9NVoPixrMfl7/9EjrrLdVWP+/89cfpbSz/ABQ124j+4kMaPQkTKL6d0d5u2weYsf3abHJJ+7k8vfVFZJfMkjX+KtCaNrd4/wC5RYrm/mHNGs6fN9+i1uGi/d+Z8mxqbbsr+X/c30TbXupPLj2JTJt/KRtGsT+Y38P3KsRyea8m3zPnSqd1Oz33lr86bKmtZJfMk/d/JSQczC4+T/fqws0uyPzPubKz7iRvtf3Pk+apPO82DzPL+dKOQvnLULMr/wDA62JryL+xp/3/AJDtt+T+/WCsyt+8ZKtX14v9lT7bf90jr89KxkqncjvGVoI933Kjt5PN/d/x/wB+oby8i8iCpLORZYP7lLmLaRJYzLdeZuT513VD5jJP8sfzo9Ot2gWeP958lSbVW78xfnTfVtxe4rMsSNEr/wC9RqEe+COT7jxU68aPyI5I497/ADb46o3TLLBJ/A9L/CCIdUulSD7Q0n3UrQ+EOntp2gT61JHve6dnf/b9K8/+I1w0GgeXbyfPK6on/Amr2rRdPXSND0m18v5IoVd46558xumjWs4ZbWCS6X/j4/go8yKfzJG+RF/9CqObd/rJv3bqm/y6juGV54I4/ki2fvv96sL9zWRtaPM1vH8sfzy/Jv8A61Vkhazvvm++1RyTfZZI9sm/enyVG0jefJ538dQFjSj8rz5N339m/wD4FUk1utvJ8sm9PvvWfCr2r/vJPkZN9WF3RRz+T/4/VjZebyPIkkaTf/cqnpayxWk9xJJs3/c/3aht/KuLv93HsTZs2Va1a8X7D9nX7+z7lDcQ5bbGbZx3N/dSfvPkX56uagzfboI1+4v35KNNVbKxnj8vfK/z1IszfZZP49/yVn7olzAzNF5kjfPE/wByqq27P5lw33P4KktWWW++zzR/Jsq1JYq0f2dY9iJ8/wDv1oNsdHprWdjJJ5mzclZd1cLep5cfz+VWtfXS3GlRxtJ5br9ysOx0+KLzJPM2eb/HQMvSTNs8tZN/yVDJtXy/3m/f/BUckMUUjyLHv205ViZ/Mj+SXZUA2Vf7Nle+kuJI/MiWrkkzRXXl2/8AD9yppLpUjkj8z50+eofL8q0kk8z57j7lV/hJ9SrdSXPmSXEnzp9yqa3EtndeW3/LWtCx2+RPbrJvdar3as8kcknyJspqPYRpNI0UEFxH8j1XhvIlvv8AV7G+b/cq9b2azweZ/wADpurWsTeRcL/f2PSuJOQXUcTWn7mT5Pm31jq0V1JP5MfzxVrQyfYnnt2/eJWetv5V1+5+RJd1FzQsN58rxxrHsdKbqCt58dxH8kqffSi4hl+1RyLJ861Hr0zInmQ/7NSSvIr3EzQTyRyR/OyfP/HWbDJFFaeW3zotaDebdT/aGk++lZ9rC9rdT28km9JfnoSKv/MF1brPBJGsn36wbezX93JJJ8++ti4vmt0k8uPYjI1ZNrI39nTxr9/+/SUgGyQwTzyedJ/uVY03dFH/AKPJslV/++6p2Nmst7d+XJ/AtbEMcD7JI5P3q/8ALOqv3FbsblrJPLdQedH8/wDHXQLZrLYx7Y/uu1Y9mzRPBeeXslatax1CeV57fy/kqh+pVvPNleTbH8i1G1xE37tfvulXFmVXjjk+eX5krP8ALbz442k2OrtspIC8tmreXIsnzrU2oaaqfvI59702ZpWjk3fI6/8ALSpPti+R838X3KZK/vEy2MV7pXmfff8AjqGOP7VBH+72PFupunszWk+1Pn+aodJVbWCe3mf56CIyvuXlhlb7v3PmrJs90vnxySfOr1ebdF5f7zZVG1aL7dPHJ9+kl2LcUWLpWWD5f46kh+SOPzPv7KryeVF+8++nzVG155VrHJ5e/wC9TUu5HkaUca3Hl+ZJvT5v9X9+s2NWTz41/g+5vos5G8z5ZNj1HNM0s89u0nz0rB7v2SxYx77GeNpPkSqt1G0sHmNJRawt5c8bfPTbdVltZN0fzrVMcWWoZpV+9+7SqtrNtupJJPkqvIzf6uT7la0dj9ok/cyb0+X93SCT+yy0sbXUkkkf796y/FEzN5ccP7h0/wC+K1I457W+njb5H2fI9YetXDXU8e776O1JlWKqyQbPl+//AB1X+d76SRvnTZUf2OLy/Mjk2PUbNK08G2P5P45EqUvfMbyL0lx5skm2TZtqGaSWKD5vuVNIrL5m2PZuqvNM0sEdvJV+hq2TTMzxyRx1Xt/PWf8AuP8A+OVHZtP9u8tpPkq8rSp5kn8FBkaW5ksZJI/klX78dRx3Hn3cck0exGSo5PK+1eZ5mxHT56dceVF/q5KhPzNUirebfPk8mT7lY8cksV9JIvyI/wB+ti6umijkj8uqcmn/AGhJLhpNj0U49wb7DbVlXz/Mk/dPVFbVbWf9zJ56tViFf3nlzfP96rVjpuy7kkj+dK1hETj5FjT18qT939+pNW3fu5I/kd6humiivvL+49TapJbLYwbZP3tOTiNrsZ7Rs088ckeyq9nMsU89v5aVc+0LK8e6PY+ys3y4H1iST7m//visL9xlyGNfPk3R7ErD8ReKoLVPLh+d1+/VHWvEjJHP5cnzpXC3F815+8kj+dvv1ztursdKjGn78jvJtQrJvNSrPutQ2JXP6hrGz/lpWjZwFnVtWrgNe1TdUusa1v8Al8yuE17Wo1T/AFnz/wBykiTk9a1JbrX4Fb7nnKlfWGk+RFodhCsf/LFa+N9Phub3xdaL5EnzXC19taPpcUGlWkkke+VEqaiftInZG3sbrqyrNa/Z0jk/74q4y+RBHJNHvuH21JNJO0nmTR7E+4kdWrfS1igkkm+eVvnrqscy8xtvb+VHJJJH87VCzLdP5fl/PsqSS+ZZ/s/l/wAG/fTvOWJ5I1+eZ6kpMo6lYy3tr5f/ACyirj7ixn0u+juF/cO83/jtejSMtrBH/G8vyJWL4ysYvsKRw/Pdt9+tEl8LMJKVP94TabfRapdf6zeiJViZm/eSeXvRK4nw3cN4cvpLOT/Wy13k1wv2WSNpNjt9+sU5faOl3qvnQ5rf7Vaf3NyVitD/AKdJHH9xU+eStjbtg8xX+6lZdm0t5PJ/BF81amXvfZLml3kreZu+59ytbUNzJHtk2Jsrn761az8u4jk+SrF5rS6lB8vyLspcvJuHN2BrWC8/dyfOj7q888J2q2Wuatax/In2hq9B0/bE8H9yvPYWgt/H+teX/wAe+zf/APXrT7LIUY+0id1JqX+rt4/ufc31oTNt06SRf37fwVhafD5s/mf3Ku3jKzx/wI71n0NvU1tNhby/Mb5E2f8Aj1Oba91H5kfzr89Ohm22kkjfIifc/uU7Tdyfej3+b996kUkaVxIqSR+XJI6PVO4jWKePy/ndvv8A+xUmsTNvg8v9xFElNsZooE+0eXv3u1UikWPtn2eCeNY/9+qv2xVg8xY/kp15+/8A+Wexmpqw/v8AzF+SJE+f/bqSfe6jppG8uTb87vVjTbHa/mSf6rZ/wCmyRqz/ADfI7/O9WryRp/8AR1k/dUDKN9qkt/ffKny/wf7taS3C2VjJ/tfcqnNZtLPBHD9z+OnXVu1/PHJ9+KBKOUOYbfM1vBHJJJ+92U23/wBRHI3/AB8N8iUSW/8Aakkka/8ALL53/wAKtWMjbP8AV/P/AAVSEyazh2yfL/qkT5/96q91MsV3PJ/BVhrhf9X/AHdzvVVtsrxxt9x/nqSmQx3TTv5knyIz7Eq5dRtLPHbyfIiJV61jgd442j/dRPvf/CpNUvFlgn8uT56cWiLSM1pGupPLt4/3S/JTriP9x5bfJ8+ypFmW38vbHs/v1HdLt/0iT5933Kadykh0e24u33fJFbp9/wDgqveX32ieP+5v/wC+6dNcRLaSRx/Js+/VPTdPlup45G+SJfnoY2al80UVj5a/Pu+4leVxyS6b8ULvzPuS2O+vQr6482SSPy/42RK8/wDFnlWXj/RpGk3vPC0Lp/s0WM0/3iO+XUrZJ4JG++ybKp2/+majdyNH9xGqG8msYrSOT+NH2JU1rdeRqMkkP/PFf3dRfsbyZRhjbz5LdZN7xPv/AOA1abc08ci/f3q9U9PmaXUruRo9kT7qvQ2s/wBhjkj+dN9Pl7GdjqJIYLJJJG/j276rxwrdalHHD91ttXNJZrrTpI7iP5/m31XmWDTvIuIY/wCOgovafturuePf5DwP89WtNmZLS/8AM+d2dtn+xWbHCsV9JJ9xLpKbayLBfTxx/fSqsWiaS136jJ5nzp5KvV7T2XzI5Gj+Tf8AcrNmvvKj8xfkuHdkf/dqbT9SiXzI5Pv7KhkJF68ul8+S3X7jvvpunt/Zfnxt9yX7lQ3UkHmf396VDDdefOn8e3ciUIGjWjuGuLSezWPZK/8Ay0rJvrfzbX7Gsn71Zler0ay/a4N33/46hZpbDXJ/O+eKVG2VaCxG0LeXJtj89E/56VDqkcX2WCT7j71T/brSuLyW3sfLjj376rzQs9rPI0nzxfPTJaOT8fSStdQRtH/yxrjobjbPJuj+euj8cXjPqMEbSb/3O+sGGFfL/wByt4ruZXbmK0m+0k/d7N9W7dVig+b+5UNxGsvlxrJs2U1bhtjxrHVLyH7paVV/dx02H5p5P3fyURybX+b76pTdNkVJ5I2q4pmTkjW0/aqfvP79Nmk8p5N3z/JR8trJH+83o6U37RE8E/mfO1Wwj7n+EcqrKkknlvv2VThjXzPM8t99WI9S2pPGv3FqGPWFikkj8v5GSpUn2BR7GlCv7j/V7PvV5z4dZf8AhOPEO77/AMtekWdxP5Fed+GY1fxj4lkb++tBVztLWNWkkkk+fZUc26eSSP7m6i1uGWOT+5VxpGnTzNlWKNixZ2sSwf6z5F+SqtndK2oz7fv1rW9qv2HzPL/grJ2xWt15n8bJRJxM4xlDYLyFVn/uOtaEMKt+8kk+Ss+4uIvM/wBtqkjutsn+r+8lKxo5e+R3W7z5P402VJG0S2MG6q9xeMs/l/wbKdatE0Ef7ypaYlIsLcKz+Wv3K0Jo5f7Dn2z/ACb1+T+P61htJtnjjaP5K1r5baXTo5Fk2XCuvyf7NCfcUuUzZrXZBJufe9R2fmN5kbVambd5m350qnI32Wf93+8pxfNuVy9h0lvsk8to9iLVyGP5PLjqrC0ss8kbSVNZr5U/zffXdTsKM0WFbZa+Z/Gu6qMis/7z7jtUN1cNE8n+/TmjZvI3fcapNdDj/EjNdeNfD2m+Yj+bMrv/AMB5r6E2tL5nl/fX79eA6HY/2p8abTy498Vhbs7/AO81fQFjceVB++++9c02XFau5VmvleT/AEj/AFrP/q/5U7SbVrfz/Oj/AHX3/Mq9daOsqR3H35Zf/HFWmzQywWkEkn3Iv/H6ysaeiGySRKk9xNH/ALCR1Tt5Fv3kuF+SL+CrTR/2jP8AN8kW+jVLXyv9Hjj+Rn/8dqfUF5fMkkma4gkkk+TanyU2ZpFT9387yotEczWUf+r8yJPvpU1vHsjkuJPnqkJsuLCsFp8sfz1n2qxSzySTfc3/AH6ddahLql1HGsnlo6eTVhY1/d2MMf8Aqvv0J3GyZdsXn7vuPVGaRmk+zw/cWnap59rBJJH99Pn2VNpduvkSXUnyf55oRQ6NbbyPMk/4+P46uQ3EEVj5n8bPVFW+3+ZJ5e9Puf8AAajvpFify/M/dOlDFZEOoQ+bPHIv+qf/ANCoZmvLqS38vfEqU633WcEkbSeYn30qSOPyoJLhv9bLUlImhuIFkjj8v5P+en9KbN5Sf6z5N33JKz42lT/lp8m+rHiKaJ7SCOP77fPVMRXj23V3J5ce9FqrcXXnp5mzZtfZsrQbS/7O07zP+WrfPVWS1a6u5I4/uMm9KErGbcja0+GCKf7R/sVn3kzP58bR/Jvq9psbQJH53zu1Nvtq30/l/cdKcmJINPt2i/1km9Pm+5VOaZriOSOGDeqf991c8yWKx+WD5P79UZFnsvPuI5P9uk/Q0v3CGSR/3k0fz1DdbbWSSPzPkR99RwzSt+8rQ1yOCeCC48vYmz56LCZHcMq2MEi/f+5UM0atps9vJHvl/gq1DbxS6bJG0m+LZ8lU7Nvn8tvn/uUMSfcpxqqWP2fzPnqnb3S/avm+R/mqSSR4p542+R02ulWvLW3kjuGk+SpLbOf1SNnkj3Sb13slU2ZrXzPLj3p/HWpfXESJP50e9Gf5HSs2OSBrW7kjk3uu3ZSsNFfR7hX1WPy02PL9+ti3jVrqSzb5JUdnSudhkn/4+NnzrXRabtnvvtWz5/lq+XyIZ1VjdfuI5JI/nirUjvGup5JF+TzUrLZZZUuNsf8ABUdncSRJHG336kdzSuo2WCSRvub6z/EGmssEkkcnz/K6VoXVxLLHJ/GlUZGa6tfLkj/3Ke+4MuR+a1pH9o++6ffqPzo4oI42+d4nqOP7TBaQbfuVNNCvkT7o/n+/5lUZaLc0NJuGS6kt2k+Rkaqc3lfa57eT76037R5skEi/I9TatZtFqsEnmfJKlNrsaqcepVsZGngn3Sb3o8xWu5I5Pkm/gq5ZxxRTzxrs3rVG6vGt7vzPL/vVLZk4tEOq/wDLP+9Vq1ZvIkjZN6VmyXDN+8rYt41lg/eSfPsq7e4K/co3Fuy3U/l/fqreSKl15n/LX+OpJrhYLuOT7+7dTbVVuJ33R/ItZq4Tp9jUtY0X95DJvR0qj8sSTxtHv/3KbHG0V15fmfLUbR7Hnk/gqn5GicSOGFbzzPL/AIa0tJb7HdeXJ99qzbPdbySSR/fapo5vtl1HHJJsdKtrsRY6C4uFuLueOSP7n/LSuT1K3WWSSRZP71dNNHPFYzyNJ/wOuNkZV8zbJ8/8dZs0uTfZ2+wxyL8lVWm+y3Un7z56cs26x8uT7m/5Kr31jK7/ACx/JVMzizQvJm2RyLH56VGs0r+ZG0f7qnW91K6SR+Xvi+WprXT4neTb+83UhMq+Sz6l80fyU6S+aynkj8z91Vq6X7O8e379U7WHbqM8bfPE1L4x+o6aSKCeOT7+6pFuorj7v3KhuF+yzx/xom6nK0V1+7h+/TG+YmvJFn8z959yofM82D5fnSnRqsUH+s+dfv1VZkSeOP7iUDh/MV4VleSOOaP5PmrY0+RonkjWT5Kpssst9BGvzxfNV5of3/zffq+YlyHX1jE7+Y3zvVVlW68y3k/g+5UlxdM0fmLH88VZOsa19lg+0L8j/wAdYzn0ZpFe0Kuoastn5cbffXd+8rib7xZOl9JGsmz+5/HUeveIoonk3SfO9c/uW6jkkb53rm/iHZJez2HQzT6zPP8A79dJpPhtreTzJv38T1V8O6WzJ80fyPXbaLosUqSSSR/OtdUIez2OKVR1NzyXVNU2VxOueIFi+9JRrmuM0n2e3j3yvVPT/D/2PzLq++e4b7iVzE2Mu3s9Q16TzF/0W3/vyVY0/QbOKeT7Laf2pe7P4/uV2Gj+H5dZnSS6+S3RPufc313cNrBo2m+TZ2iQeb/H/HXVEzscd8OfhasV9/a2qfPcff8AIj/gr1ZpIpXkkj+S3iTZWHa3U89r5f3Hb5Eqa6jlWOO3afY//TOk+b2mozStbpbi6k8z76fcq19qZP3jfOlVPsPleX+82J/fpI7hZZPMb7i/In9ykW32LUNvsnk3fJuqSaNX8zy4/n/jem2drL+8kuPn+ffUdxI148kccmz/AHP5VVyVHsQLC/nvI0n+4lRtNEvmSSR+ZtqzDDKr/wCwv/fFZ91IrSSRx/O7/wDfFMSZz+qeGZ7+SPVl/cbX/cx/f/Gr2l3E95B/pHz3COyVvRyKiRxt9xUrmNUt57ef+0o5Puv8kFO3PsClKn6G7J8kE/8Ayzd0qPw7cLE7+d/qkSrWl3S3tj5k0f8AB88dJb26+ZJHHHU/ZG17+pdvreC/njk/5ZKlcv4m0edIJJLWT+CumaOWWOS3X5E2bN9Z8277L9nWPe+/Y71om+pnK32TndL1aWwuoLW8++8NYtwsUHxJn/efJPCr10WteHft99+5k2PElecqtzYfEry7iPe/2ddm/wD3qTi+WXKKM+aUeb4j0hbhU1KTyY/k+5/sVsQ27S3XmfwKlc1ZtK0/lrJsf5nf/Ct+zmVE+b5N/wB+sbnRc2NQVVtY41+5VyGTyLWO4asuHdefej2fvv8Ax2tJoVfzI2/gRtlaEpjYYZdR/dr9zf8AP/u1JNN+/kj8v5FqS3uIIoI/L+R3qNo2XzN1AyGFVaf7Qvzps2VYkj3eZ/cqOSaewg/0eP5W+/Vixt2uJPl+f5KXqTFly4hit7GST/Yqjp8f7uP7RJ87PUmpRyy30duv+qgTe/8Acq4qxRWv2q4j+dU+T+lMr0JFjXz4/J+//HVfWtQV4Ps8cfzruq5DfRLY/aPL/ey1n2dmt5fSXzSbIl/74qUxXI2jZbVLdvkdvnd6uafDL5/mL/qtlNk3Xl15jSb0rU8tvI8z+6jU9BmTqk0VrJ5kfzv9+m6Wq3UknnJ93/lpVOGNtUvpPMk2Iu7ZV6NYvMkk+58nyUXAvWc0EUElusnzb231Tt1ae7k/gT5qbMypP5i/fq1JcS+XBGsex/45KkViO4+d5I/M+RX376otfK11HH5f+jp/HVjyVfz/ADJNiUXVutl5Ea/Omze71VhKRm3StcX0EccnyO+963IZltUnj8z5ERqr6TZxXl1PcNH8kSUbWlSTb9yV9iJRYqRV0eaK/u5Nsbuibq89+MFrLa65oWpW/wDqluFt/wDvqvUrW3bS5JPJj/7aVxfxisUXwX5jSb5bW4W4d/8AdqofFqZyXYdC3m2scbR/vd9aHky3moxyL8iLDWbp6yz2lpfLJ8ksK1euIWa1j8v5JfN2VCR0Prck09Vg1WSzk+RGT563I2WB/sMb/I776ybi1kfyJI/vo9a01rLB59wvzvsWh3JiaGi2LP58i/6pXZHqSSG2urGSP+CJ2qj9ons/I+TYjVchjb95H5exG+eknIGinfTLFJYyf88n2VqTR75/9X8jf991i64sr2P2NfuJNv31qWM32yOOSOT7kPz0WYkokM1urzyR/wB5Pkp3kx26fvv3fyU6+8pZ4/3mybZUy2/lWMfmfv3bdVMEWreFvsvzJ+62fJWfbrF+8/g+epLWZrX/AEdZPnl3f6ymrtivvsrR/Ps376PeHItLZxNP5jfI+yodSm+1XcEn303qlTXkjRadJt++z1DJdLLpUf8AfWn6k6E3mNFJJbyJ8+//AMdokt4ovPj8zf5v36dp/kPJJJJ87+Svz1Da3DXGpfN/uUKXcGcL40hg/tzy/wC7DsrBhh3fe+4la3jaT7Rqs8a/P/BWTa7kTzP49ldNzn5WTecqyf7FNkkZrf8Ad/wvTY45fI+b599OZWiT5o/novIq0SSOb955nl7Hq9ar9q8z9389Q6fG0/mSN/BV61Vkkkkj/jrRMUkugi7XT5vv1Wm2xT/u/nSrV80qeXuj2VRjZmnk2/O6/fpvmFGUeo6FXlkn3R/NTvssX2v5fnepIZmeOT+/TtJkiiu5Nsnz04/3iDQjm8pPL++9cL4NuGfXPEsnl/vftC11k14sU8n9z5t9cf8AD+ZZdV12RfuNcNWbh2Kudh5jfvP4Eq000TWPl7PnqOGNZYH3VJb7fP8As7SfJTTtuU4djQt4f9Bk3SbH2Vg6heW1ukn2idINiffkqxrWuJoelT3FxJ+5i3V4LfabrXxQ+333mTwWi7tkafc21N39kFKFP4z1rRfEWlXV3JYyXcc93LC2ytqPbbxxyTffRK+OdS8K614fuv7S0m7kn8h69y+Cfxa/4TeOTRdUj2XsSb0eT+Os3UqQ+JfNGtONGfNyS97sz1jULeD7J5i/PuqLT1i/5affpL6ZUTy9nzrTtPuF/d7Y62UpdTJxj9ktSLGn7z+Or19I3/COR7rTennL+/rM8xZf3bVdmbytH/dz/J533K0MmjJj2rJ5ke9EqS8ZIPL3VGrL/q2k+enXzM0EEf8AHvalZDLFnIvn+Y33KmuIW/1kf3ar2f3/AJZN6VNNcfv5I4/4alMtpGfJb+b5m6T56uNGyP5f8Gyq7TNvk3SfI+6nXVwtlpU900nyRQtUtlL+6cr8D42vPiN4o1KST5IplhT+NPlWvoKPbewfvo/IZ/uPXi/7Msf/ABSWpalJJvS/uGd/5CvaLO1W6+9J86/JWNU0pvv3LELebBJuqnqW2/fy2+SHZv8AMq9NMtrB9n/gb/vuhli8jy5vuP8AP/wGsFynQyus0GlwRx/fTZVGaFZf9T8/mpsptvas/med/qt9aFnDFYQSbY/3X3Ep/wCITfYr28KxQf33p11qDaRJ/q/kf56ddSfuI/3nyVRjja6ePzo99S2UTLNF/wAfH8daDXyz2MnlyfP/AB/36rrDBbz+X5dQ3yxWqfL+7d3am9diYkNrNPeSeX/5ErYZYpU+x+Xv+T/ln/eqrbxtYab5n35d+946js7j7LPPI3+uf7kdF/5Rf4jSVvsEHl/wbKy/+P8Af+4n36pyXEqT/wCs3vK+z/Grl83kJ5ax/wAG+l73Ue+wLC1w/lt8m37lWLxf+WbSfP8Acquyt5cHlv8APs3/AP1qrzW8j/6RJ9zfsqrkF61WW38z7RHvi2b/APgNN02SCWSSOSP+PenmVHNM1/aeWsmzb8lRzTMvkbvkemS/Mtag07yT/wBz+5Wes32eSC4X+5Wxb3UF1PHHNHsTZsesm+kVX8uP7ivQWoX3NCG8VH+b7/zU2+kZvLkj+dG+/TrHyv3nmff2UfaPnkt449iJ89JheRNDdbLSSNZPufwVDJeM0cckMe/cjb6ktVl8jzPL3p9ynTNFFJHHH8lDGpFGOaN4PMX5HWtS6hVtKk2/IlYum28VvdSW80nyb2re3efaSRx/OjJS9Rmba3CrBHGsnyJuqrJZytH9oX7iv89SWNm37/7P8iJ9/fTvOZJ5I/L379u+q9CNOhRvmia7nk8z5NlZ+n3n7z5pN6PurWvrf/Tv3Mf7pkrNa3b7dJH9xf4KVgbM+8uml8zdHsRKxWhaCefy/uNWpr372CSOOfyXXbUdrtngu7dpP+WKulCLbI4bOXyIPOk2bnrrGjaLyNtc3ax+ba+XJ87xfPWlJeN+4k8uRImp6k2NqxjaK6nuF+//AHP4K0PJW9tZP4HX56zftFzFaeYse+J0rSsYVl0qS4WT5/446gpshum83y9smxGT56z4YZWn8vzP9U9aV9HssYJIfuLUO755Nv32SqsJms0arp0cfl+Z5VWGuF/cfu9kUqffrPtbqJX8uT949Em1fM2/8e9J8xnp0IbqNreTy2+581Sah89jBcSSb0rPuvMlkkkX/VJUlxJL/Z0f7v5Kdn0KfLPbQuLIs995kcez5Kq6hNu8uNvuL9+rW5okgkb7j0ahpcsqTyR/OifwUyG31I5LWCKxk2/O9Z+5lf5ZPner1jYzz+Z/HUbRxW8cnnSRps/56UeoOH8pHdQyy2qeZJTrNlSSSPzNj1lyeJoriOS3t7SSd0/5aJTrfQdQv7r7ZNPst/8AnnTj7+xo5cnxFprj/S3/AHmzZVWSNrjz90nyVT+IEK+F7GO4tY98TOu//vqtCRYpYJP7jotCXboS33LFnJEkcG2OrFxbxQajH5n3NlYulNtSSP8Au10Eyrvg8z53fdTfxiHa4y2WjfaIZN8T/wDLOuTkuFfzP3f3q6TxddNYWPlr/wAe7VxNxMvn/L8+6pDlLnltLBPGv30/5Z1Vj1CeePy/M2SpVi1t5UvvMkj2I/8AcokhaKOTbTa7md+xqaPD/wASqTzo/wDSKjsd0v7z/wAh1e0mRX06ST+Oo9PWVXk/uPurRq25pFe5cb5cUv3ZPn+aqM0073XmW/8AwOptU0+JUjuIZ/3qVktGz3XyybHrnS98C9qFw0T/ALyDelOt9v7zyZNjtVW6aX/WSR70WnaXultZJPubPuVZLl3LkbLvk8z79SXnlSzx+X8ifx01V/eeZJ8+yprpV3/uY/lagodZzNb3cfmQb6sXEzS30n7vYlVZrVooI7hvurUmoXivaeYv33SkyYLsZ+obrP8AdrJvf5q898SalLK8+75E/wCedbXi7WFeSSNZNj7K87urj+0b75v4q5n+8O3+HuF1DBqMfmffatLRdFVZJPMj+SjT9J+zzx+Z/qnrsLHS4pZIN0flo26uiEfZnPUmwh01opI/s6bErtrHTfsUnmN9xkWs+z09IvMjjk3p8v360tyt/o/mfPWnOjKx8o6LpP2WD7RJJvld63dH0tbqSeab56Zb2vmxx/vPnR/uV0kMKr5e3+FPnrkirGk3oTWsMSeX+72VcmkivZ5NsnyRJsoaGJ4JLjzP+2dV7eZZbv7PHHs3VoSbGjqyweY0m9KWFWlvp7hvnRfuVZjXdY+WvyP/AAVY3L9k8tX+dU/4BVKSM2Z99JvTy4fnd6murWJUjt449/lJ89TWNmsUfzfPK33KLiNbCP8A1nz/ADb6fMgRDNN5EHlwx75ZadJby2cEcfmfvWTe9Wo7WJrX7Q33/wCCsuaSWKCST76LSa7FNk15dM0cdnH990+eoZGgijjt4Y/3tLY2reR9oaTZLL/BVu3t1s/Pkk/jSqQSRXaTdPHbr/AnzyU6z097yeT7R8lpFVqOFbdPM8v5pah8vyoI7f8Aeb3emS+Y5XXLxtD1WS8jjf7Iz7P9it3Sb6K6sZLiOf7z0/VoVlgktf8Al3i+/XP2sf8Awjj/AGhv3en0TX24lp9zrpllW18yOSqKs38Xzvv306zvotRg8yOT909UbyNYp4P3nyb6hSuNx7mhtZb7zG+41eb/ABO0+XTfiHpN95my3lh2f7f3q9Bk/e+X/s1598boV/tzw9cRyb03qjv/AErekvi80c9S3uy7NGppcnlPJJJ/tV0Wkxx38/2iSP5E3JXN6XHu/wCW/wAmyt7T1+yxx2/8bv8APXNFHY9dzotsvnp5f3ESpmkaX+D7z7NlVYbpV8yNpPk+atLTI2X959yqTM2h14rQeX+7+RdtSWrRT+ZJN99Xps0kr/u/L+d/uVVZmVPL+47P9+hsXqaVxdf6yNo/9uiNms45Nsmx3rHZpft3yyb4l+/Wl5P2q+j/AI0qxpFi3muYIJN3z/aHp1xJ5v7to9iL/fqS6VbdPl/3KqrC15PHI33FpMgr3zSv5cbSfP8AwJV66jlSxgtVj2J/HU0K+f59xs+eL+Oq8dw0915ckn3/APvij3RqJNcN5UEcdv8APLVHUrqeV441+SrUlwyvJIv+qTdWbawyTvJeSfcb7n+7U27mu+w64jli/dr8krvVqG38r/WfO33Kh+ztK/2j79aWm26t+8k+43z1VjK5H5PkJHI0fyP/AMs6c0n2qf8AffIlSbomupJIfuK/yJTVh2efcTR/O33E/wBqmFiOaFZZPtEf+qi3VXvtSllsZJP7/wAiVevFbyJLdfk2Jves2G1+2Tx+Z8kUSN/uUFNklissVj5f3Hl++9SXzT7444/4Pnp1jM91HJIvzyt9z+D5adZxz/v5Jo97fwSVN+w3GRYZftEkFusmxIvnf/erB+IkLXvgfWrdvnd4ZNn/AAGuqvGVLGTy4/3r/wCc1h6pp8t1a/Z4/niZNj1UV/KZ1OY4/wCH902qeFdGjX5EWFUeugktd8k/8DxP8lc78P18r+0rGOT57OZtiV2Ucktx5e7+NG31Nuxqn7SMfQpyQtKnmR/fWri3DS/d+/s+eOo2VbfzNv3P/ZqNLmb9/wD35dyUpCijQ1KaXZHI3791+5WlazMqR3H99NlR/Z1TSvs/3HdG+esmO3liSOPzPkidXoaNDe3LeST28kexNlZtqyy3ccdunzp9/wDgqxfawsGowXEMe9G2o9SXnn3E8ckP7jzfv1SIJLyFX/eTfOi/wVJayLPYySfcfZVfUN8EfmN871ah2vaeX5ezelSUhs1ut15F03ybPkejUIVXyJI/4n/1lF1ZrFpskbSbHp1qu/RvLk+f5GqyS9DawXumySNJ/pHzVk6e0XkT28Me/wC9VzR91xBH5cmzbuqvbxtBqPzfcZ2o9TNw7FO3aKKOD7R8j79nl/fqxfKsWpJHD/H8/mVHrVu1lfSfu/L/AI0qZbpbry7hfv7NlKxR5jrjebrk+2PYm+oZFWX92sdLqCv/AGrfSL9zzmpLdYvLkrq5exzxfcIYZYo6tR3DSySRyffWo2mVJ441/uU23jb95J/HSuzT3SxZqyvJtk+/Wwrf6L5f8bVl2qyxf7aNWhdNLEibY/v7dlWRYdJMryfZ5JP4Kpq3leZ5f/fdSapMv/PP50qGPd9l/wBX87U0DaLUcy+R/sVHZx+U/mLHv3u1Qyeb5Ef7vZ8lOt7hnjkkk+RqaRDHXkis/wA0f3t1cz4H2+fq0dv8n+kNXQM0sv3vuIlc/wCB7dv7V1nd9z7Qz0Bc66181YJ/M++tR3knlP8ALH8mynNMreZGvyU35ZZ/LX5/ko9A1gR6p8P9V+JugX9npv3IIfOm31j+HbhfB/hzVvDvkb3+yN/pcfzpur0b4a+IrHwf4mkj1aTZpWowtaXcn8CLzzXzfb/Gix8KeI/H3hfT4/tWlNdyQ6c7/I/ldvvVk6ihdNB7P2klO/kHmQQfCT/R5I/tfnfvkf7713nwt/ZgttX+Hus/E/Tdd8jVfD9xHM+neQux4tuZAee69P8Adrxq31ZYtKkt9Q2b1f5JE/u10PwvXUPFXi6T7PPdwaOiL9rgjnZIrrbyu9f4qIzqO/Ik7p77C9jSuuaTSTW257hqTK08knl/fffUOkw/vJJG/ho1BX/fyfxs7VDpe3+L+OtYjduhsbV3/wCr3vVq8kiXQJI/I/e+d9+s/wCaL/ferV8y/wBhySNJ8/nbHgqrCM/cs8DySR7HqG4VV8vd9ymTborTy/4GpLqNvIj2/PStItNEmn+V5/y/IiVJdSKl1PJ/BRZs38UHyU3UJoJb6eNfuU2+5Cj2Kf2hmj8to9m/dWL8TtQi0n4ealI3+t2Kn/fXFdNGq/8APOvPfjxqC3kGheHY/wDW3lxH9z+6rZqGvzKUpQ+SPVvgtocuieANJt/ub4d716dY2a3s/wBoWTZt/wC+Kw9LtYrfSrS1jj2eVCqPWhDtSeS3h/j+Sueq+eZ0U4xcCSSP7U890sez7yJTVsWv/wDgKfPU11ceR/o8f8KbE/rRHN9lsY/3n735t/8Au1lcskuLVYII4/v/AMdR2/lRJJGvzo9Z9xeS3EHy/O+//wDVUm6WzuvL8ze+yp1KSRDIsss726/dXds/3amVf7N8uRo/n2VJZs11P/q9iL/y0p01q11J+8k+RPnqxX7jb7ayRyQybP79R/ZYL+f7R9x0/wC+KhmZokkt/L3vvq180UEe2Pen3PMqBshkt2+1SSNP8mzfsqPzG/eXEn3P4Kr6hatLP5kf33p0kjLHJG38NSVYm/tC2tU/eQb5Zfkp1q0trBJI0f8AH8n+7VW1ja/1KP8AefIibK3vtEUskkcn3Ku8uoirJ5UDx+d8+756ct8sSSR+X+5ps1nE0kca/Pu/yKLiRZ5PLaP51+Sq3JfmYdxuXz/J+RN9XI7ee/tIJGkqS6ha3jeOSP5Eqxp6rLax+X8ivQQ+boya+t1tfLkk+ff8lZN4ssUfyx/J/BWtqVrLb2kcckm96jvFi8uCSP7jJ/q6VxodZlbyD93H++q5/oypJG0f+kP9ym6K0T2M/wC7+f5qzbiOWKeO4j+5/HT9CrfzFyO6l8yT5Pk31NcQ/PHJH99qjs7iBdR/eSfI3z76uXzKkf7n53pLl6D1Mu+09bW+kk/g2VpaTdNawSRrH8lNuFW4g+0SVn6fcf8AEynj/g+WpGkGoXUsF9J5Mnz0Qs0UnmSR/I2756dq1rFFff3HZKprC1n5/mSefC+16SiJyCSZZX8zzPLRazdeuP8AWW6/O/yulU9YmSykkjt/n3VXmWdvP8z+4uyj3iyjcQxMk/mVR0WaLzJP3m9K0reRp4LuOP8AjSqfh3TVgn/2/m/3KtEtm5pNx5vmRwx73+ata13XFj80ex6h0HdpN1HJNHvT/pnW1dSRXEknkwbEouTZjrfbdaV5fl7HiqrpOrRRT+XIn7pt2+rmkyKk88bfcesvUIZYrqTy/wCB6kVo9TeVYLjzLeP5ImqvNGqPHJbx70X5KhjvvsrxyfwNUkm63u/LX54vvpVJSFbyK9rdRWt35bffreuo4Nny/wAdZOqRxT3UcknyI38dWvs6tHHuk+SlfuJPsh2pQwLafL9x6ow7ZbWS3j+eptUmisLX9986VzdrrkW+OO3+d/mpcz6Fci+LY2oViSOOOaT5UepvEWvQWEnmRyeYmz+D565240PUNRnn8672Wn3/APbrS0/QbOD70e9/+eklDXtN9CVUXa5TsdU1O9gjuLH9wrbv3klZuvaHLF5H9rXfno7/APLP5K6ySZlsZI1j+RKy7ixlv4JI5pN8S/OiSffqlFdhqRoaT4ftrOCOS3+T5K1tPm+1WslvH99d1N0eOB7SONvvrVXzJLC7/wCmTvVyfclL3dDJ17S4PEGnSWd5HviSo4ViRI/s/wA6bK0tYs2ntPlk2O2750rmbdZ4LSOOOTft3VCb+EJfzGlp8awSSeZHvVnre2r58Ebf7Wyuf02ZX8yNvv1sXEi3Ecf7vY61oKBk/ED91a2/9x65loY2/wBIt/40roPEUnm+X5n/AACs1rdrex/1ezbU0xzZYtbh0Ty2ohhl8+fd9ynWNuv+s8z738FTLdRW7/6v71GnUFdklrI07+X5eyrEdx9j8zdHvrJsZJd88f8Ac+5U0cktxH/rPnquUqXdEeoTNv8AMt/uP9+OqbLu1KCSOPYj7v8AcrWk09vLk3ffrH1C4VZIPLk/1TtWaEakkiqn7z56pzSLEkkcf3//AByppJl8j5pN9VdNXdHJJ/AlCITJFvFlj+WPZV7TVZZ45G/2qorNLKknkx/ItakNvHKkf8FMb7Ed9dbpJPM+5VHXL6KzsfLWT5NlGsTW1kkknl/PXlvjLxV58kdvDPvT5v4K5KsvsI66ULe+zN1rXGuNSk/55LV/RZrF0/uP/frnFVrqeOOOP7/3677SfC/7iP8AgdK6KNL92TWqx6mtY2bai8cf30rqtLtYrD/R1+/UMOnraxx7Y/kqxHIsXl/xvv8A+B1rFr4PxOZr2hevI4Ff+49YuoQy+f8AaI5Pu1taxDK8n2iGTZ/frFhaWeeOOOTenzb6yt2NZT7Hlenx7P8AbdKkuIfs7+Z/HsotbeeKCPd/FTZN1vP5f33f79ZxRkya6ml2QW6/c/jrU02xitf3kn+t+/WHp/mtqs9x/wAstmytSSTddyeZ9xkq/eH6mpa+bvk86SPY9NmVX8z95sRap27LdT/Z4f7nz1o/2f8AZ4/3km+oQx9urM8kiv8AOqfJTrfS1lnkkmk+TZvf/baqd1eIjwW6/PK3yVofaGs0jt4fnl+bfTuNEOuSM8cFvYx/O33/APYqONl2fvP+PdPvv/farH9ntFazyfflf/xys9pl/wCPVY97f55rYi5JYq11fSSR/wC5/sVJN/r/AC1+4r/6yrVuy2Vj5ccn71vk/d1C3lWsEknl/M1K8XuIbHund93yQxUslwv7y4/jf5IarahbxRQRx+Z87/O/+FZ83z+X/ci+5UgvM0I7VriSOOT5P43putWsVxB9nb9//AlWLe42QeZJ870SW6yp5jfI8v3P8auMuw3E52azufDLx+XHvtNn/APrV+a+gungkt5Efdtro5rdbjTvsbfcZP8AWPXnOraTP4avvMhk8+3/AOedCjr7u5Kqcr5JfCdY0O37vz7v468x+Mm6L+xbhf8AVRXa769Cs9QivJ4Psv3Fh+euB+P10sWjWFusf37hXp03z7hNcpseH1T+zk/6avvroIY1F9/sbK5zwyv/ABI45P4/KVK6XT7qKL93/GkOyog/M2b1salr5STz7q0mk3Wscf8AHWfZ/PJ++j+9trQkjlSfzF+5TRmyOGGWWeTbJ91NlNktWuvM3f8ALJKjmuooJI4/49++rEkbXTyeX9xUZ3pKNgv2G2MMsEf7z7/36vQrL5Em75HlrNjm83/cT53rQ8yVIPM/gahotjrqSVY/9j/Yq5br5Vj+5/3Kq28ytvkk+dFTYlXv3kVr80exNlNiIb5VitYLNfkdvv1HHZfZf9Hb77VJZ2cVq8lxcSb0X7lTTMyWklx/HUpjZT1q1+y+XHHH88v/AKDVea3W1njjjj3uyVajjllj8y4k2PUItfK/0iaTelVczfkSSTSq8duv9ytC4k8+1gtbWPY/3HrJh81Z3uJvk/uVetZlSSe4X7io3+5QiyxHHFFPHbwyfNs+/WhI0UXmSKnn+V8iVl6asVqn2iaP97Lu2VJ9olaePb/qql8w0U5FWWCfzPvvuo+2fZ7Hy5P40/8AHaLiaBrry4/uI/zx1TkVpf3jJ8sr7P8AgNAWHXG7/WQ/Ij/IlWoW+yxx7t9WrNYp5/LV/wB1En/AKbDJFdST7Y/n2bEegVpFr7RvtZLhZPnf5Kox2/leZ+8+d6juGlt0gt/4Ef53q9MsFw8dx5nyRfI9Uhs4FVbQfiRPu+T7VafJ/vVtW832WOeRZN9wjtXM+PoZV1XTda8zY8VwsP8AwFq7a3+x+fJIsf8Ayx3vTmKk5MryNPPY/wCx996NNVZf3ccf+/JV6STekkfl/ehqa3aJdOjjkk2PsoBouXEM8H3fnTZ8lUfLW6kkt4/klZPnq1C39pP/AH0VPnqjCq2usRyeZ+6ZNlQNmp9oVLX/AFfzqlF5dLK8HlybHpun28UUF3b+Z8m9n8ymta7o/Mtfnff/AKz/AGaSBhfSM1p8v791rS0+SKeCO4k+5/HVO3h3Rz/7dN0fdZ3U8cn79G+4lNKQX7mtqEMUtjJI3zpsqjYyNbwTx+ZvTZWhatvguLdY9776q6lutZ4Ldo/LSWqQSZn6Ostu8+750Z2qHVL7/So5PvpFW9o6sk6W/wDHLuSqupafLb+fGscfyvvqvdIbkV9SumaSDzv4kWodLZfMnjWT7iNVqaNrhP3nz7EZ0qna7fMn/d/O0LOlJIq7PNbhf38+35385qdHb/Z7WTzPv1Gsf7+SP+Pe1a3k7v3c0mxdldN5dDmuZ/l7Lv5fvon36uSQtE8f9zZVVo2TzNtXvJkl+99ymnI190tWLNF+7m+5ViRlg8uP+Bqht18+R4/4lqaOHzZPLZ/nTdVpdjO/8xHdRxeZ5i/7VV2+ZPm/gqSZfKT/AGGfZSbV/wDH6XvByqoTyRrLH5bSfwVXjjWzg8tvnp8ln8k9x5n3apTNLOkccf39lae99km66k7Rv/rPMrK8Lw/ZdV1b9596Zavfvf8AVyfeqjZ27W+o3fl/xbaySKkbn3Xk/eVehWKKOS4b+Csuzbc8m6P7tWpm/wCmHz7KvlkS5osNZrfweYvzvXivxO+BOleJbufUo/8AQrvZv/d/x17R9o8i1j8uPY71DfRrdQSRtH87JWkHy7hOClDc+ffBv7Of2/UYPtV/JPp/k73317d4b0nT/CulfYdNjSOJ/wC5V61uJdM06S3hj/g2b6rqu7yI/uPsq51PsxVomFKn73NJ3ZM22dI4/wC7uqHT28p5P4NtWJoVgf8Ad1DYq0vn/wBys7G2poNcbv3i/cpt1JFLY/NH8/nffqOOZln/ANXvTZVrUJl/sqSSP7m9fkrJFt+0Mu+uFa1emt5UsEH7z59lSLtuoPmj2PS3XlfZI9v3t9XFmbj2Et5PsqfLJ8++o5tr6jPI39ypvlR44/4KdNNFBdPu+f5KbQJyJLdoJa8r1Kz/AOEo+PWi2dvJv+wQyTPH/KvSFuolSSTy9m3568/+AtrJr3xl8UeJP3j29vthT/d281Cl27GklaOnVo+kLW4byPMkj2PsrUsYWS0kuG+d/uJ/vVjyebqT/aP+XdPuVcbUIHf7PHJsXYv/AH1XDc6ixY2Ms/7u4+T72x6mulXyJJP49myi6hazkj2/P5qbKrzN88e7/VJTB+YWq/8ALRo/nRPn/pTbyFoo/MqxH8kkkbfu3l+f/gNQ28yvdT7v36L8if71JASabJL/AKvy96N8m/8A2am1BliTzPM+T5qhWOWz/dr99k/74qrM0l7d+X5fyffei3YpEdrJE/mSN/rf4KtWs0tvayR+Z877v9ZVWGxWK78yT503/JU0kbW8c+753Z9iUwRXtVaW+/8AQ6bq1r5sc/7z7n3KtW832O0k/wCfhkqHT5Glnj3R7E++9JiuySxt/sVpBJH87smypLq6ig/1kfzbNlWtWmit4JNseyX79Y6rPqUH/XV/kkpX7CT7liTUGtfux/JWha2rSzySNHvfZWbZ2MqvP5nz+U6o9amoWbWUH2iGTZVGTZT1CGV/M/d/OyVT0mRooPs83yP81Wo7pv3ck3yJ81RxtueT95sdX+SkzRFhbVrq18xpPniqSb91pX7z7kT76vQwq3n+ZWfeM0VrJH99HrN+RS8yO1X/AJZrJsffRqFwzeZH5ex0qSNpXfy2+TYi1Y1COLy5JGj+d6tq+4kyv9hd/LkjjqS8hleDzI/kfZVGz+2W8/8ArPvVoM08sHzfO9VbuOz7lez89rGTdJvSqv2eWK7j8z/VSps/d1JZ3Etq89v/AAVG2obvL3fI6vSuP3u4288/z4933P8Anp/HUkjNFJ5bf8tUpuoL5sc8i/wbXqxfTLepBcLJ8iVKsHvHO69IqeZt2b027Kp6hIstpBtk+atrXltovPt7iP53T5K5W1aKWB5Gj+69JlIbcKthJ83zo1WtFmtp/Pt4Y/nT+Osu3m83UZI5o/krQsdHns7qT958j/cpx5ifdOks4W8iSRfuP99K1NLh+1PHJH9zY2+qPhm3liTy5vn3bvnq80kWl3Uf7z54n+erJ9CSbTYlkSSTeifNvpuraf5XlyQ/OjJWwt1Lf+ZGsfyLteqOsahY2EE9u3+t+V0pOSGo9iGzjiuoPL8v56k1yFrWOCRpPkrm4da1C1u444bT5HetTVLO8uJI45p/PT7+ypba/wAx+6Z9x4mtkkkt5JP3q/7FE2oaq88dvDH+6b/lpWxJp9m8Edx5ce/ZToY1/cXEfzuqU+SP2ncpTf2VYdJ4RgvIPMupPPdP+AVDY29nps89usH+5WlfN9t8vbJsqja/vdc/efPVRkznaJtv2jy9v3Pmqv8AamuP3a/O6VeZVi1GSRfuU1rhWupI4/kdKenUJKXxIbYyNPJPb3Eez+4lVb5WfzJI/kdfv1cvJlefzF++lOuGW9tfMWPY7VBQabCqWskiyb3/AI6qtIzSSfu98VGnw7/Pt5vkddtDQtazybpPkaqt3IS7Fy4hiijjkWPYjbq53S7iz/f/ALz5N7V1C3ksUEfkyfIlcnfRzvrM8kkfyf8ATP7j0NmjkuQseSrSSfx/7daFrJvtPLk+f73+/Wb5e3zPJ+RK0rGNmgjj/j/v02ZXXQwfElwy3cHl/P8A7FU9SZPLjkaTYjfwVY1BpYtVn3bN9VdS8qK18xf+B1mkav4tCSRZYHjkX50erVrHBL96obdmltY5Fj3olaEaxeRJJ5GytGZ+RmyK0Wqz28n8afJUka+Qknk/Ps+/Ucky2+q/vJKcscsrzyW8mxKUffBr39SZr5rqTzI/nT+OsvVLVYv9Ijj+T+OtSzt/s/3vv/36JoVSSeP+B6b/ALppf7Jm3EzQQRyLHvt3q5pNvF5f7v5PN3U5lXyPL/vbqIWW3SPb8jRUX7GciG1ja1tZN3z/AHqc2pbEjk8v5P8AnpVxb6C1tZPO+581eU+JPiEtrPPY2ce/dWM5x/hx+I3pUpJXfwml448aNL+7t4/nT79cTptu2t3X7uD5P466Dw74Xl1SeSRpN++u203wza2flyeX5D/x7KKVD2fv1GOtW5vcgczpfhWJL6Py/wCCvQltV/d7oP4Kq6hDFv8AMX5HT79Xre333cf7z91s/wCAVrKcuhhGHcks44Io5I/7tU2uore4jjX5/wDbrQjjggkn2x/PVVo4op/L8uj1HFS6GxcXEV1ax7f9bWbb6fL5n2hY/n+arFxIqQf/ABuo7W83eXbrH+9/56VKj/KWpd9DxGS6l8jzPubH2VXkZfL8xv8AWtV66hWW6/c/PtqOaxVHgjkj3vv30KFtjFyl1I1s1SOOST5NqfcrQjZmsZNv33+RP79Z7blvpN3zpWtZ/L+8b7/8Ef8AcpFW7GhpcfkWv9+Vvv1euG8pJJFj3uqVX0+4Xf8A35XqO8kW8vvL8z90n3/96gtjVt28v7Y0e92T5Ksae0tr5kjR/O39+iZmljk2/wCqiqGG6a4T7ZJ8nlJ8lDQia41CWKCSP79xLu31Vt420uT5vnuGT7lWtPkXy5LiT+P7n+9Uasy3Ukknzys9N6gTfaIrX/WR/PTZLhZ38z/WI33KN0F5P5f9z7/+3UzKrfu1T56mKF6lPcs6SR/wJ9//AAptjCzxvu+T7ybKGZZ3+xwx7Ei+ern2dYoJJF+//BTJS7kc1qvkfZ1k3/8APX/Cpo1igf5v4E+RKhtYVs7WT+OX5v8AvqpI7Ge6g8z/AG/nf+lVYtstTXCvBJcNHsT+CslbFdRjeST+KprrzbqeO137Ldfv1HqDNskjsZNibPv0XvsQ+U5nUNNl0O+kuNNj+T/xyuD+K3iC21bwd5kkn/EwimX93/c216tJC0v+jtJvrk/HHgXT9Z8P38kMHzxQtv2V0QUb9pESctt4lHwvef8AEgg3ff8AJWumt2W6jguPuVwPhdfN0q0jWP5ETZ/v12Fi0sUEckn3Ff5K40vZnVdTOss5F/4BWlJMqv8Au/ni2fPWPZqrx/6zej/x1pTQtFpsm35EZKF5GbQ2OOKeeeT76IlWrONrW1kuJv8AVP8APVW1haC0gt1/uLvq9qVwsUEdvD877NlUQ0Q2ccU/meZJs83/ANBqRpFR/LWD5P4P8aj3eVBJ/f2ffq1DI3kSXE38abKr1NESLGss8Fqsezb8/mVJqEjapPHH5my3io85bWx+X53dKdN/ocH76P5/v/8A1qEK5HeSNL5cbfcT/Iq1dTbbXzGj+RKp2unyP5lxJ99qddSb0+ztJ9z+CixHoU5Lhv8AWNJ8n36bb3C3s8lv/B9+iaxVEj2yfO/8FOjt2gk8vy/n2b3osW2XNQk3QQRx/vPn2VaW1jaOPb/x7/x1Tt7yJfMkaP5/uJH/AFrShZVg8uGTfK336kLW2JLO4ilup933F+5/sLUcjRXSTyR/Ii7tn+NQzMyWkkax7Hl+/wD7tR6hJbfuLeH7+xaBLyM1ZI1STb99qLe6ae6T/nklNvrdVu444/vs/wA9Wo42VJI1j+7QNM1I1WXzLdfkd03vVdVa1gkkaTy1R/kqr5lzFBJJ5fzsmynRzK8cdvJ9+JP/AB6n6iXkTeZvnkuLqT9yn3KI2ln8uNY/3Tv89V5mluJ44/L+TfVy1uNkkm7+H7kdHqK5yvxM0v8AtLQL/wCy/wDLv++T/eWpPC9xLqnhy0k8v78K766S8W2srGe3kj+eVG3yVyPwz1CVNKu7f7/2e4kTZ/s05vUKd+c6zUG8jyI/9ZtqSzaJ5/33zp8yU6aZby0kkkkTeqb6hWH/AIl0d1H9zetLfY0bNKOR7WCTyY96JVH7O108kkcez+OtK1s4rWCTd9+WhlaKD5Y9m/5KSAr3Vx5SR7fnRodj1JDI0VrJ/sVRvpNskH7z+Na2LxpbLzI2j+Rk3+XRy9wbJN0UUkfl/wASb6orI0F1HJ993+Si1WWW0nkk+TykqS3WLyPtCyfd+ehMGuxehb/Tv3fyealTa5arL5Fx/wA8qqtMs/2eSGT5/wCOtTUrNb21njaTY+zfVhIyYWaCT7R5m96sXUkstp5jfclSqscjKn777ifJUjTNv+WP5GpILFfTZonknkb59qMiU68k8rTZ7iGP50iaodqwJJH5fz76j1SRf7Dv7dfk2QtQiWzzG1aVvMkX++z1NJIz+X+8rNsZIvI8vzNiVcW6T/npvSun0M4MuR7k+7/HWhHGyp/rKy13Pax7fvp89bFvGzWv+3sampENRJo5PKeTanz7KGuIpfL2/fX79NjZrNJPO/ubKq7V/eeX/FVNWEmWry6V44/L+fb/AAUW9wsu/wDv1DJCrJ8336mWz2RxyRx/PsqtCo+5sEkixT/LJ8lU7iZUupPL+/ReWLfu/wB5871XW18qOTd/raOUFJDbxZd8m2o9P837dPu/jqaNVig/fR/PRp/lT308a/wotKxVzSs4fnnjb79FxC0V35i/c2UR7U8+T+7UjL+/j3ffZKtSM3DsOaFWgjjb7lWFWLfJu/4BUd8qxWsG75HqmqtK8n7z5KkmxpTKksH+7UMK7PM2p91KPmSDy1+9UkjeR/wJPnoSBqXQz5pNsny/PUzKsX7z7ibPnqG1VZXkkk+SnSQ/v/Lb7j01zfZKc+4R7l/0j+DfVe8+e1nkX7jOtWpo1itf+B1XuNNV4J5Ptex/l+T+CqTM2v5SSSSC3sY/71EMcUu/+5srPmZpYPLX7laVrui06T938+ylYalEhaNftcci1VvGn/tGSRY/k2VY3SNHH/c+/VdvNW+8xZPnapD0MvxpqjaN4cv7pvkRIWqP9lFZYvhfPeNHvuL+Zn8z+P5q4/4+ahLB4R+w+Zse9mVE/wC+q9o+FOmwaD4L02xhj+dIV/d1j7vvGyUvdO4t42gtY9vzps2P/jUn9nxRP5kfzvUdvIrT+X/yyq1pdu0V1JJ5e9F3Vh6GrXckjZfLk/efvU+RP601rhoo/m+dP45P9mrDWsU/mSRyfeT/APXULN/oMm75N/yP/SkwtIq3Ei3Ukn8bv9z+lSedBp3/ACz3oqfP/vVX0+1aWSS4aTZtTfViRZYvL/d73f79Sae6OuJvNg8xfvy/c/3auR7V/dr9/Z89Q26+VP8A6v5GRko8meWN5G+599/9irC46Rlukk2/uHiT/wAeqjDcNdTyXDR/JF9z+tNb975EdvJvd/v1cWNVgnjb/VLuqAuU2mW9uvmj8t61o9JXTrTzJpP9uodFhlln8ySPfE//AI5V7xFJBFP9nm+falHN3J5TDvtQXUbvy44/vfJTrHUGsp/m+5F8myq91Z/YIJJLePY+z/fohb7bYx7vkd6qEW+oqjsal9qEU99PJHJsR9tNWZrpJ4/M3psqrp9qrvJat9+i4h+xyeYv3EqnEXMTXDKlrJHN99PuVDdLEk/mf7C1YjvlRJI2j3u9R30bXSRyL/cqf8Q7IsNtfUY41+/KlEkMsTySSR74tlFnI39nf6v7r/6yo7i4+0P9n+5FUPzKXmU5JJItSgkWT5JdyVoahD5X7ySTZtSi+2pafLH88XzpW1ZzW3iGx8yT7+zZsp3iLlZyq3DLd/L86NWtZyNF5lvIn36zdQs59Nnjjh+RFetJrpvtcck0flotOSiNXKO1pZ5I2+/Ul5CssH7v5JWSq/iS3lt3/cyf7dQx3zTpB5nyIm6mikxvlzrB5c0fyfx1N9h22kckfyI9Nt7jz/MjuPnSqdjNPFps9u0e9InbZS9CLe+R6wv2qOOTy99cP50UV1PGsn3fnrqNQvGt4P8AbbdXC6La/bNYkkuJPk31MWba9TpLVmv5J5Fj3uu3ZXWRxxN5cknyXGysNYVs7qS3tZN7vWlNour3HmRx/I6/Pvq4pv4TByX2jYt777LBJHJWfrWoLKn2iGPf93561NDt/wDRPLuvnu0/5aU1VlsI5LNY/k+ahoFLuVW1LULq1guI5NkTJsprabBFHHdSR77v/bq9o99G9jPbyQf3qprZ/ar7y1+5Ql/KPWcdWaV5Ctw8dw0mz5PuU1rpWnj/AL9R6wqxWkcaybJVqj5LT2kckf3/AOOpT7Da7mpCqskkckf96o2tVitP3cm9PmpsN0txJ/sfcqNrVrXyPJk2bHarJm/5RsLSpBH+8+TfVpZFg1WOT7iNUckbL5n8b1X1BVnjjjX/AFv9+gtQ5NzQWaRNVnjX50oms/38dx5nz0eSsTxyf8tXSiZvtEHmNH++TdSsDftNg1KHfdeZ/Bso02GJpPmk+Rt2yOobq+/0WORo5Ep1uq/bo/M+dG+49Mx9SRVi+1yW/n/P/BU115uz/V70V/v1HHbrPdfL8jo9WryPyn8vy/vUFcvYja3X+L7jfPXJ31xcxazPZt89u/zo/wDHXVX008EEFwsfyJXP+Il/4nlpcR/Oj7qVvIPUbaq6X3y3HyPWxDCtrBJuk2I9YMlqqXcf+1XUWMm2x8uSPej7qd+5KUThdc3XGs1Yj0t3sZ9sn/AKkvrV11GSRvvJVr7ZEvnxr/crRcsYD5nKepV02FrWOSOT+OtRoftFr5fmbKzZrqd4JI45PkerWn7vsPmSSb/79Zk+pn6lpO7WY6Gt5YHk8v5HqTWJGingkX7n9/8AuVYjumaeP95vf5qEy+XuUbGSVp5JPM+daq+JNQlWf5Y9j7P+WdQ3V9cxXc8f3FqS42zzwSSR0e91+EFLuO0WzlZPtDfP/sVJqWpQWcd3cSfJt21V1DxdZ6JY/LJ/pCf8s6811jUtQ8X6r5n7yC3rGVT2tTkpounT9n78za1TxRP4jsZ47GB99VfCPgXzZPtF187/AO39+u68B+H4LDTp90ex6vQ2rb55PL/jrohCNOenxETlKrurRLGi+GfKg/d/J96nNHLAkkbffStC3kltf3ax1Vurxp5JNsnzvWdSXtBKK7lGaOKWSCST+OrElutrJ+5k+/VeSPYkfnSbHTdsouJF1Z49smx0pNhzFqGTZfeW0ex//Q6uahMqfe+//BVNWa3nj8yPelXL5YriOPzI6u3c1T7FpVX7J5n36x1VorqSRZNifwfx1csW8j70n7p/+WdH+v8A9xf+WdZtS9oNW5NDxuGx+wJ+7+d3qVWl2eY0f71/kq21usUnyx/J/wCP1HMrRQSSfxu/yUIw97qY81jPF5n7z5/mq9bw+VB8sn8H/j1WrXT/ALPHPJN87/feoVuvPT5fuI7VbCJpLH9lsfm/1stQ2duu/wAuP79Fq25JJJpPnb5E/wAauRt9gtZLeP5Hf+P+OouDl2GzWssryW6/8e6f656rwyLbyT7vkt/mSrEzLZWsdvHJvlb7/mUR2q/8tPubKYiHzJ/Lk3fc/gqP5pf3bR/vXSi8vN33f9VFV63hX7DHJ/eeqaFYda2awJJt+/sobcvmSfx7P++KrtM1m8nmfc2fJVKOOe48zd9xtz1FvIZbsZIvPk3fc/jkq8se1/m+5/BVezsYvskkk0myJd2+pLGZZ5/M+5E//oNMcWOkt2aOSRY/k305pmtUk/gdkqxdXyy3f7n5LSKmx2bX8c8n8C7v9ZS0FqU7i4ZLGSNfnd6z/sbLaeYv31pWkW3n/v1LaxtdXXmTSfIyVaE5DrO3We1k3J87fIlO1LT2i0a+sYZPnaFt9WpI2tfM2x/In3P8acvy2M9v/G6N+8q0u4neaPCfCt1Psnt1+5bzMm//AHa7jy3nSPy5PnauK8H7YrvWrdvn/wBLkrtdPkilnj8v9wmzZUTUeZ2Kpt8qv2Om0+zWJI/432VsSSR3k8H7z/VVk2rKsHlr/Fup9i0XmPJJJ935EqLl6dS7JJLv8uT5/vVYa3iaeCTy/k2fcokhit/Lk+/K33Km/tBYEkjby0fZ9+rZPL3K9w32p/Ljj+dvkf8AuVNMrXX7to9mz5P9im2sjQWM8kPzvK/yb/v1NZ7YrWT/AJ61IXLiq0s8EbRpsWmySS3mq+X/AMsl+/UclrLav+++R3T5I6LeFoEf959/53qrB7pYurprif8Acx7LdPkSq+2C6un875IlT5/96j7Rtk+WjUpFgf7Ovz7vv0yblW1haWee4X/VQfOlWNNja833Ez7Ebc7064kW1SO1/j2b5v8ACnTbvLSzh+Rpfk/3KC1FsbptxFO89w0fyL8ib62LNfI8ySSP53SqOk2qwT+W0e9IN3z1YuN10nzSfxs70kLnM24mZPMkk++38H+zQsay2v2hvkeo7jde3cf7zZbq/wA9TahMu+O3jj3p9+i4KJXhjW1gkk8vfLL89XLGbzbSeRpNmxPk/wBuo7zddTwf7myqtwu1PL8z5KGh+pekWfyPMb50VN6VT/exJ5jffler0bfZUgjjk3p/HUl9bt5clxJJsRf+WdL1FcrtdKs8cjfw/PVj5rifzF++/wB+qc22WBPMkqxcKqQRyeZ87U0U2TXHm3/l27R733t/3zXnqzS6T8UJ7Vfkt54f+Abq9EtbprdPm/du6fJXD+Nt1h4m0LVlj2RW8ywzf7rVUV7hm5e/udt/ZcS3X2f7iOlSaPH5EF3azfOm9tlanmLcR+ZH8+9N/mViru+3SRr8if8AodZxl2Nmu50Hl+VHB+73olQzLLLqXlzR+XEyU2O6Z4J93z+RuqG6uopfIuPM+9toAq3WnrLJJH5nzo7bKvM0suyNvnfydm+pFVf7Sjjb5EZKatvPFfSbv9VE++rFcq2qqt3dxySfJKio9WFtV8zy1/1SQ1T1iT7K8n8aO9WpJoknjkX5N6fPUCXKSM0f9nSSeX5ex60t32+CDa/zumyqO35JI1/jSrUK+VYxx+XslWbfVMCqtv5E88bfO60N/q/lj+dXWrWoMsV95f8Az1Ss/TZpU8/zPufNsoY0TXHlLdSbo9kWysnXIdmlatJH/wA8d6VtXW28j+WT5/JrJ8WSQQeDrvzPkfydlNeYSR5DZxySwR7v3dWriFVTzPv1Xt9qxwfvPkq9NHBa+XIv8ddLOVFqzVoo49ybEetppFig8yH7+yslV+1eXIsnyL/yzrQkVk8uNfuVaj2Kvy7ly8mW4jjk/jVKz7doriOePf8AOtXJJGggj/uPULQ/6zbHQiLEl1Z/8tF+d9lXI7f54I/M2fJWfcSS28cn7v560JGaeOCRY/nVKbXY0XmzL1S3aKf/AFlJaq0rx+Z9z5qrXUjTzyR+X92mx+ev7yOoakPmj0L01rFb+f8AvN776jt9qX0/l/3FqvN5vmf6z7j/AD1JbzRRXU+7+5TK900mj2JJJJ86N/yzo3bp03fc2U1rhtn7v7j1HNGzyR/31qjHll0LmqXC3Ecf7v7tNjhiSCTd8jfwVFNGzv8A7D0t5J/q6OUVyxax/u5N0lOuJGuPL/v7Kq2v72Cfd/cqO3/fv/cfZVWKUu5YtY1TzN3z/eqSOFmg8z+Gsm6umV/3da0d1LBaeXTuyeVFOSRXeSPzPmqSTa9jP5nzvsqu1uy+ZI333qv5LfZZ/wB5sdf/AB+mgY23hb7LJ/f31aXc37tf7lUY7ptkn9+rli2x5JPL/gqfeJugvF2xwRr9+oW2tP8A7dWI2837336r3DL5nzfcSmaeiPF/idMvib4m6FoK/P5UvnPH/u19VaTp7WFjBHHHvlbbXyv8LbWfxz+0Zq19HHvtLCHyf9ivriOGdU8yT7/8Fcsl7iLi+eUixqGxpI9sexlrY+0ROkH2eT7/APk1j2snmySXGze/3K2rO4iSCTy/4/8AxysL9zfl7FFtQWW+k/d/In/LSqOuQyywRyW/3PvvRqW7y/M/5arud/8Ab9KkWaK6jgjX5P8Als9SAW8jJp0m37/8dGm/6j5pN/z/AP6hVzzN135cP3F+/R80XmW8cfzr8/8AwKhJLcd5BIzSv5i/J5T7PMqPUpFtYPMkk3vL9+P/AGakvLpYo/s/8e/Z/v1n3CrezxyTSfJF8lWJsuWNr5EHmL990amzXyqkcbR793yU6ZlX95H9xk302GGW4/d/wpUvzHY1LG6W3sZP3myX79cbqV5LqmqySLJ86/PVrVJpbrUfm+RN6pvT+7VrVNBi01/tEP8AEjUlG24nP7BauFaK1jkaT+Cs37dF5n2do/n++klWrjbLpVvJ/rHX79V4ZFd/tEkfyVdu5myxpqzxajHuqxff6LPPHJ86O++qK/ZvPjk+589Xr5Wg1X/V70ZKGyrfzEl5bweR9os/9bVO4k/cR7o9jrWhZsv2STzPkdN1Zd00UXn+d8iUGly1Y/J5kfmfI9Ot/Kl8+OT7/wDBWfHGt1H5iyfP8tXLW4WWeSOT59v/AC0pMi3cvTTeVax/vN7/AHHqnY3TP5n9xPv+XTbq3aeOfb9+LbUiq0Eckix/Jsoikv8AIT5ixqkaxeZuk+R0Wi1jla0k8yT5ET5KaqrfwR3DSbPk/wBXUNvt8z/WfJ/HHUW/4Y05SHWrhokgkm+59yq8NvvS4kh+eKtDUJorq0+ztH/HVGHUF02SeNpNkX8dNOIuWQ6G3eWOTbH/AAb6ozX32WeTzpNiNWffeNIPL+0aTG89wrsjp9xKxYdHn8R30cmpSb4vv+R9yk+ao9NBv93uR6l4iW6/0eGPz5Ynb/YqbRfBd5ewfaLifyEl3fJXdWOh6VAn2e3tE2NUzQxaXHPGsfyPWq5Ke2pDc6nkVdB8P2dukckMf73/AG62mvG/tGPd/H8lQ6fNZtY/6v5/mqjNJGqQSR/OnzI9KTbJUTYtdv8AaM9u0fzp9ySqc0LRXflyR70b7j1HbyKl15knyI/3KsahdNayfvI96f8APSlctr7MTPutL+war5kf3ZUom27PMj+/ViS83SQf7W6o1hnieePzPkR/9XTt3FePOVZLfzYJJJv39WNJki8iSNo/k+bZRDM/lz+X86On+rqrZzKscnnVL5RpW3Y2ztWsIPM++ju1WJv+W+2P5KdazPcWk8fmb0/gpsnlJB5nmfO9Nipr7RHcTL5/zfcpupWrWvlyffoX97+8b7yVNJulk8y4+4yUryFOehca3lurFJI6juI9lp5ccm960rG+VY5Lfy/k/wCelRtpay+ftk/g+Sr06GcW/wDt4p28LS6dJ53/AACs+68+1uo9vzo9TaTcbvPjaP513fu6tNGt1H8vyOlI2aG2sy/apKtXEjSwf6zeqVRa4VfLkaP5/uPUl1DLLB5kf3P9ikwjfqEckstj5f33ieq/iS6i0+OCNo/n/gpsNxLFYzyNH8lU/GEiywWEkcdDlLoKK7jt0Urxxt8j/NW1Z7Wsf9Zsdaw7O1bzJN3zps+SryzfaoJI/wDUtTmzOn/eM3WLqOWT5vvtWTDqDQalJu+46fI9Eyqkkccnzv8AN89NulbfHt+dKOUpyiajSK0Em779SWO1vvfOnzVg3Uy+Z5a/crUsVVPMjb/gFCV/fuK6IbyRn8uPzPLT5vkkqS3hX95+7/epTbqaKXzI2/77rNvvEEGlwSSeZ58q0SqJGjg5z0Lk0i/v5JI/k/8AH643xh44+z2KW+nx+fLVddc1Pxld+Wsb2tq3366xfBcGlwRyeXvqXCVT4tIi5ox9yOsjifDvhO61Z/tGqfO9dlofh220t5JPL3p/BXRW7Qf6uOPY+xqy/L+0QeX9x/mrRzjT+BWM7S+27mss37+T9xsioWNPt0+37jVVt9Wit08tvnerEkytPHJ/AyVDfY1T7/CaVrJFP5f/AAKs3zltZ5I2j+RvuUW8KtYybZNkq7qqzXDb4/Mj3pWa/uiTXUsTNHL977lO+yxQR+X/AAfwPUMky2sf7v77Uf2hFcJHG3yb91NBy/bY6TzZbX5ZNjpWpcXTNpscf33WsmG3ZEn/AHnmJToVi2eZ5nyU35jb+1E0NNjaXy42+581TSTeVJPt++lGlxyypJHH9xKjvJmWf95H8j/x1TJUOx47JcMv7tf9qpLeFn/133t/yVX03zd/mSffqZtRia78xvv/AMFZ6dRX7C6tGyp9nj++1Rw2K/uLdv8AfeoJrxopJP43q5Z26+XHHJJseV9705MSiaGnxxef5jR7EiqS6uopZJ7yb7iJ8iVX1DdcR/ZYf9V/HJHVG8hWXy44/uJTE7FiGT7VJBt/1u/f89WGulinkj8ze/3P9iq9v5UEEkkkmx1SqdvMzyeYv3Hqrlmp9ngX92snn/xvTvtzb5N33P4Khm22UHlr88rfPTodyWPmSR/PR6kLyGxxrLPJJJ87tVhYV/1ccnz/APoFNhjV44/76fPUlw0Fmn+s+eX7/wDfov5gkOvLhbex+zr89NjuIvI8tvvt8j1H8sUEki/61/uVXtdNlaT99JT9BXXUvQwrJ5n9ynXV9ukjjb5IkT/vuq95MqwSRw/c/jrPaTz7uOT+BE+SOj3h27Mkmt1/eSNH95/uVch2xPHu+RPloW1gaP7RJJsdPnoupm1Ty/J/cRJ9+oFFPqWNQupdRtPs8NQrC0GyPzPkRP8Agb1Vt4ZYnk2/c3/O9Na6u1vv3cf7pv43pxUidOh43HfNpHxD1q3/AOeu5/8AcrttFsftU/2hfv15j4ykltfjF5bfIlxb/wDs1elaPdfZfvP9xFq616ctOqQ6DVSnd9GzoluGg8+NfnTYz1qaPC39mxyNHves2SRf3ckf3pYavQ3EvkeXb/cVKy/wmtn1NJt0s8H9xv8Axyi8jWV5N3zp9ypI2aW1j2/cWq7W/wBnT7Q39z5Ku5LJJF3+XH/AtXLdlSSOOT+H56ha1azeCPzN7y/vtn9ypGtYlgnuGk+f5kplDrjzdUn/AL7q9XF8pXeNY/4Pv1k2N8tr+8j+SV0rYmZVgjkk/wBbPt+SoJY2GRZUk/v7Nif4061jX/WSSb/KT/x6s+ZmSf7Pb/f37KuTW7WaSR/fRfv07sTSG+St1fSSN/H89V41aW6nuvM+6+xEoj2y+XH5e93q9JDsu0t44/ki+eqG+UsXUn2DTf30e9/46qzTeV5e37jIrv8A4VHfXE88/wBnaT5VqS3s1ln8vf8AP/HUFXJIbVre1e4b5971VtY28ue4X50+ajVGl8yO3aTYlR2sjXE/2eP5IlT56q4JEkMM91+8X5P9inSWrLdeX9/d/wCOVasWaCOeT7iJ871Xjupbi1nuP45XbZRYleQKywPPuk31HfN5vkRyfxPUzWu60j/v0LZxL/pDSb5fuJHUlENvaxSz/vPuI9WpJFurqeP76bNiU5pF8+T+/s2PTYbVrrz7j78S/J5f8dWLUsW6rEklx5m+JU2J/vVm+ItDW/0O7jm++8LOn+92qa4Znngt4Y9lulaWqXETJBGvz7/kemmRNGb4Dma40eCPzPM+RUetLVrNYrr7RH/uVwvgORtL8Va1ptwkm/zmuIf7m2vRpIYL/TpPM+R/4Khe77rNpfZIdPsWlSSNZP8AW0WNu0tpPbw/eidtlO03zWg+X/lk9WGk+z30dx/G/wB+nckqtI3kR/u/3qzbHrWkk8ify/vo6VRmjia1nkX5Hd99GmyKtrH53z/3H/2qLFEOoM0UfzR/JRZ7ntPMuJPkR2+TZVyaH5/333P4Kpt8jyRyffb50/uUMkuRx/aoPtEcnzolNs7prqeeP7ibKmjWJbSSPz/v7qz7ORrK+8xf3ESJ/HU77An3LmoTL5EEjR/3kqnJG0Ukci/79aE228gkj/jb56qtJef2dJ/fRNlEgCzmV557f7nyb65v4kWrN4Vkk8ze6zL/ALFdFGyt5cn+v+SuV+KGoNF4fjt2++033K0pruTPuefxwts/2KvKqyyR/wCxWSt0tvBHu8xKtQsyTxyeZ9+uhNsi0XszcWZVn8v76LVq6j/1ckfz1n2u6WeORX2bq1I5JYvvfOlbXIbBlZ7X958j/wAFNhWWCOSnSRtK8m5/kpyw+bB80nz76i5BNdKzx+Z9+po5mig/uJsqr5ixeZG3zq1NuJFiT/WfJspcvY1v3M+4mWWf9399qa03kJJu/dvVWO6VfLjX55Wf5KtahJ/yzaOgXOG5ZYI/7lNmZotckjX7jw1NZwrLBJu+RN9QatG0WvwSRyfJ5NWpWJafQ2WkZ4/m+SlVZfLnk8z5FqpJG2/5pKkVWig8uP50ehcoXLke6Xy5P7qVXvpJ/wB3+7+R0p1r5sCSbvuMlNVp5fL3fcWmog5IsLI0Fj+7/iRqp2twyQR/J89Wmkbf5f3HqrqTfJHGvyfPUpEjZFW4kjq3HItxJ5f8FVpGlgg+b5HqTTVnaeSTzKtMrlXQLiRkn+z/AH1WnNM0FrPH9/71Ryf8fc8n33rNvGZvM/d7030Ev3CNWXy5N3360LFl+yf8A/5aVRWTYkckke/5Gq5G3m+X/AjJUvmEkgW3ZbTzG+es/wASahFo2jz3Ekn7pYWrYuJvKjjj/wC+681/aS1hdE+GUnlx7JZ3WH/vriokzaBJ+xvpLXula74gX53vLtv++a+oLhvNg+zrH9z5K8b/AGY/D/8AwjXwksbiP5PNT50r1q4Zv3Ei/O+zf/wKsaq1Kpv3eZ9f1LEPlJ/ocfyIu395/OnalN/q9r/f3I/+7RHG8UEknl/O3yJH/OobfdL+8k+TY+yueRsnEdJcQfxSfPsqRbX7GnmN9/79UV/4+pPOj2fxv/u1avLGW6j8tX/z2prmLJrVmtUkvJk/g/8AHu1SWrebBJeLHv2P/wChVDfQy21pBat87r89XNNj8qDy2+4iN/31TsJMjuFiuHjkX5JU3f8A16ctrFFJJu+43zvWbNuupPMj/gfYn9atRzKkE8bfx/Jvo94kbcakqJ5nl703tsqG+uvI06P7P8krfI9aEenxLAkc0nyIm+seSZL2eT938iv8lJeQe08iraqzQSf3/wCOtq4upb/RoPL++n9+q9msVxPP+82IlEastjPGse9H/wCWlaW7GSXYr2fmy+fG3yO1QwyeRffZ2/j3VNo/2qJ/99P+WlOktZ4r6ORY/nR6LdhMqsuzzN33P+ef8ddE3lP5Ei/P8lYurQytPJ9oj2S1csbiL7DJHN99PuVka27l6FopZ5I2k2fx1j6xCi+XIse91erXyy3cf9/ZVfUppYp54/M+R6TGl3LEdusEckjfIjJVNbdbX/TPM+SWrVvtfyLeST5KddLFb6dPbr/vpT5vMViwtuv9mzyRyfO6fcqOzjl/ced8kUqNVOHyreOOTzK0L66+26VH5P3Fek7dS1GUyGSOLyI5F+4jsj1TkZN/+r2OlZ+qeIoNEtJ45o97vt2bKhjt77XPPkmj2Wmz/gdHM/sovlX23Yk1rXrbTp5I4/8ASrh0+5/WsfSdDl16S4k1T5Lf+5W1Dotmlr8vySon+/V7TVXfPHJ9x6pRXXUxlNz2VojrXS7Ow0OS3tY9m37n8dUY9Na8u4JIfv7GR63oZlggnsfL37kbY9Zekw/YnjkWT5/mpyk92L0L2nqu/wAuT9w6PUmqTNa30ka/OkqUWP8ApV1cR3Efzpu2PVe6kl+1fL/BUmnoTWt4thH5fl70lp1432CCPb86VTjuG/5Z/fV61LqRbyx8tvv7KpgyONVuvL3Qb0qPULefZ8vz1Hpdw1ukkbfcerjRzxJ/pHzo26hkIozSeakfl/w/fq000Tb5G+R3SqMl0sH+u/d/eqbyWltIJIfnT5qP8Qm+5VXb5n7t9nz06ZWiePb+8T/nnV7y4orWf93VWFt88ckcm+KqT7A3Ijkt2tf3i/x/wU6S1ZrT99/BUmqXDPfSRwyeX5VR+csscnnSb3qfQuT7DbVluv8AY2VNJtRP3nzpvqjazf6+NY6sRszWM+6mYwgaFr/o6Sfu96MnyU21um2Sbo/71QrI0Tx7pN6bKjjaX7VJGv8AwClc05CO1jiW+kjjk+d6NSkeLzNsnz1HcNOknmTfu3i/uU7UrxbeDzPvo1DEo+/oH2Nrq08xY96b/nq1axrYQSR+ZvTZXL2/iCWLz/ssfn7vvpWpp9qs88f2z/VS/c/g/CldhdDptUX955MHnpUzaXF4j02OO4+S4i+eprfR4pZ57WOTyFT/AMfq5ZwywT/Z1j3uqNVpRM7yMuGH7LJ80m90SnTLLLazyfwKjVNNbr+8jaPZLRHcN/ZU8bf3Kl26mkEee6TrUV4j2837iXe2ytS6kWLy5JPv157rF5J4fnkkWT5N7f7dalj42kv4442tJJ/k/wBZQnfZXLcI97HZR3UUsccjfw1DfeItPs7qONvndt1czGup6pJHcfa/Jt/+efl1qafosEV95kn79/79WlL0Dmh01kZ9xqmq6zqslvax7Ldq3NJ8FwWUn2hvnlb7+/7laSxxW998vyJWhNI0ryW8f9z5JKVlD4UZNznu7FG3WzsLqSTy/nrS1C8by49sfyP/AAVzs1vP5/8Au10VxMqWP7yP56h832iotQ+EzW8+L/SPv06GaLyPMaT51+/TlvG8uSRvnSqd1Ct1P5n8FOwepcuI4LiP5f4qjjklitP7+ynRtEulSW6x+e61TjvpLC68tY96UyU++hoWd95vmbfv1JNfRLazx+X8j/8AfdNWZYr6PdBsWXdVWOFmkk/32pW7DbY2O43+XcNJviq8qxJP5kkexP8AnpVG3tYnsZ42k2S1eWZkgjjb7lF+wX7BdW6288kkf3Got7izv4JI/wCNasSXypBHG0e+s9YVtb6eRfkR/wDvihGjl2NjR5FXzNv36JIbmefy2j+T5qyY/nk/dyfO26tix3Wv+s+d6LX3FZ0zxm6ka1sY7eP77/8ALSoLVZYvM3f8ApbqaW4k/dx/Jvpt0sr+XH/n60lruZFi1t28ue8m+dFRv9ZUujrL5clxN99vnSmQ26t5cbSful+//cq1Cu+STzP43/74WkHoQzXDJ+7WTf8AP8/+FOjjlnn+WPYlOmt4vP8A3f8AqquMrQJHIsn8FU1EVyndW7N5kmzYiffp1jZyywfbG+SL+CnRzLcfu9/yO/z1cvlgig+zrJst0SmFileSNsjkWPe7VJHuaPzLj7n8CVV8tbr/AFcm9/4/7lX4Vaf733KSHGMupYjuoooPtHl7EWq67rqeS8k+5/AlWLyaB9luv3P46bCy/vJG+f59iJHUp9g1GruVJJJo/kd6POV3j8v5EX79OuIV2Sed91fnqjbxtK8kbfc+/VMXqOW3W4eSSH7lXI9LX/WLJvqneXEUH+r+4tXIb6K1gk/vt9ylfuQo9xt1JFdTx26x7ET5HqxMyokcccezZVWGRZfMuFk+eq9xeRW9jP5km/d/33VGli1NcKk/lx/6pU/77ps0iraSXDfJ8/3Kxby8js0j8v78tEd0t5aRxr86b/npIzseHfHCP7H8SfD119x5UWvQ/DO6XTZ5JPk3VwP7RkMtvfaFfL/Ddxpv/wCBV2XheRnsY/8Alo7otViX8HoPD/DL1OytZGlu4/L+4kP+srpIZls7H5vneX5ErmbGZkkePy/k+/W5HDFPPBu++vz1kjaReh1DZDJarH87/ferVvG11JHb/fS3+d6hZV+yP/fd2qRd1np0nl/8tU2b/wCOkuUgvR2/m+ZI0f3vuVT1iZkTy4Y/9Hq9DN5FpH5kn8Gyq811FLH5bfI/3K1jIEjP0WNnnkkaPe/+3WxqjRLAm75Jd9FvGsUH7z7m/wD4HVXbBqmpSedJsT+Ck/Uaj3NK1WOysZ7yT57iVPkqnJJL9lS3X53Z971Ncfun8v8A5ZL9ym2bb7rzP+WUT73pX/mKa7F6PS/sdp5n/Lx/BTbyRbODzP46L7VGvL7y4/uVk3k0t1dfN9xaauCRYjmVIJJF+e4/v1IqrawfaJJPmlqvdSbk/wBHj2ItVd0upyR+Z8iI9R7w7hJatbxz3EnzvVzSY2Wx8yOP5GTe9VdQZWnj3fPs++lXtzRadJuk2b3+SP8A2au3YheZX1CR5YJLNY/vffq1brFFJBt/1SJ89R2NwzefJ999myi6ZovPjX532UwsSRrFA88m/wAxJZqkmaKW6+X5EiT5Kj2+Va/N877KbceUvkRyR/PKn36zZTRNb+V5lxJJJ8/zbKIbr7PPJJ/AiNTo7FZ/Mkk+RKpr5t1P5cf3EerY0WrOzlvIJJGk+dn/ANZVi3h8jy45Pv8AzPVeRtr/AGeP502fPWhfXCxadJcN8/3dlMzkea+INQbSfibpt9H8iXCfZH/ueor1CONZ7ST+N/m+evN/H2mtf+FZ7q3j2XdvtuEf+P5a7rwXqkFx4ZtLjzPnlhV/8aip9ma6jh1uamm+VavJbzffeGr0lnFPps8n8cVZvmRRazBI3zpV64vm8z7Osf8Ao7O1CZTRRumWWxk2yfJs/wBXWfb3CvBHuk3pE+9I6khaKwu5933Hdkqaxt4vPk2yfe3I8dFhomkunaePzI9+5N9WLjyrieOT7iOlZN1qCrPHJ9/a+ytL7C0v+kL8iKlUl2Fcmkt4v3Hl/In8dSapbrPYfu/3j1VhmZ55N1TX1jLFHHtk2bnpg0Tae214938SbKbeW+yeSNY9nyNTY7doJJI/M+RPnpvnLLqPmN8+6oGim1uthaR/39+965f4pRt58EbJ+6dK7aZVuPM2/c+ZK4f4tTf8g2No97ola032RD8ziZNqwRx/wVZjmXf8331SqEn/ACw2/c31J52y6+b7/wB+ukxfKbmkyRPP80dakyxSvPt+RKzdN2t9777Ve2rE8kf8D1og9BtncRS+ZH/Gm6q63DLP+7qaaNV8zbUyxrLJHtqQiRzL+/8A9Z8jfcqPUFlSCTzPuL8lTMzfavLkj+RXqrqTN5Em794m+pJZTW3j8yDy/v0twyy/u2+4tPjt2ieP938+yi6WRPM202WuV7k1v+6STbHWXri7NStJF++6NWxDt8iSNv7lY/iBvs99aSR/wI1a3MrPoa0MiKn7yP8Ae05m81/M8us+a4nl8vb99qsW7SxTySN86VCh5DujQupIvI/uUNcLFaxxr9+qi3TfxR79m6pZLpXj/wBXU2KUo9CRY5YoPtEn36hkma4SOT+OprqaW6tP9X89U5mnt4J90dXcGWL6SJ0+aobO6X/V+XRGzbPmg+fZUcat+8kWPY9Mr3SbUJFikk3fJvSmW9rAsE/mSbE/v1PceVdeXJ5f8H36fb7W8zb86bKE4rYxal1M2RVuI4/7+xtlS6S3mpH5n30qrDDunk/uJuq1b3S2vl7f9qmwfkai2q3U/mLXzz+1RqTalrPhrw6sn7qW4XelfR1vJFaxx7pK+YdWkbx/+0taWMf7y3sn/wDr1hf3l/Whso8sHJn114Jsf7E8MWFnax/6PbwrvrqrHdEkkn8bJv8ALqGzj8r/AEVU+TYu+nSN5v3vkT7n/Aawk+5vGP4BdXTSz/N99E2f8Caprf8A0r/Q2k+SL/lpUN43lWkka/farVrpbwRx+X9/ZWKRUiNWZn8z77t99P5VM10trPJI3zvs31Yhjgif/WfOn/LT/drLvo9z/wC2773/AN2rAsWaz3E8kjfff/2arlwzW8n2NfneoYVa1/0jzNnyf/qojm3yfvvneX7kn+9QVYtLYq8ckaybH+4lZMzRLP5avvSL79SXEk9rfeYsnyInk1VvrqBbuO3hj8x2+d6Vwkia8+eePd9x/nqRmiVJ4402PUcayxSeXJ9z+Cq+oak0F39naP8A0hkpmN+xI1w8Ucflyff+/WlbrFL58bfI6Vh3FrLPHHIvyOv36kjkl8zzG+TclVZsacRs14q3Xzf8snrSsbqL+0Z42++6b6qyaessFx+72PsV6mhaK6kg3fJKtSCmTak39pQeZ5nzp8lO0W6SWd7eT+FKhh0/ypLuNf4fnqxp7LF975HX/lpQVch1iNkkj2/cd/kqHWGVY4/Oj+SWrl9ulTy/7r76bqUkV7YwbZPnWoNG+xi2N0tqknl/OifwVpLItxBJI38FZ9rcQW7yedHvdPv1chVbzzNv3Go0QkzNvpligkjkfY8qN5PmVkx6tq8v+jtaeRE9N8cafFPY2EiyPvtZt9dBb3ETTwSXCbEZKn2a+1qJyZnw6TBZR+Y3zu33/M/gra+3XNv/AKv7jQ0XHleZPGv3H/zmo7ORfLj/AI/vVolHqR70ySO1+1WMkjffqHTZJII/tDfc+5UcccsE8kaybF31at5m+3Tx/wAaP9yi5foa32hWu/M8v56ydQkaJJNsf3XrQ1KTdJ5ix/JsqvMzSwSbvv7KkorxzMk8cn96rGpXW9/Mj+4nyPUaqsqQbY/n2VXupGuL6SNvk37a0tElE1vH5qT/ALv/AG6dDIzWkn7vY6077CyyQSRybEZGR6tLZ7LTy2k3v/0zpEy/lM/bs+9H8jVpN5txpskn33iqrcbkg8tY/uVe0OZU02eOaPY9JkproY8Mcqz+XJ8/3tlaWmzM1rPbyf61KhXbBJJcLH5iI/yUR3S/2jHJ5f36EUnLdjrG1ilnkj8zZvT/AIBVO8uGsIPLj+/Vya38q68xZP3VU7yNX8/9386Ux6Q3I7xvtVpPJv8AMdk+/wDx1HZ3jJYweZ96qOlySrP/ALD7qmVmbzN3yOj0rExjzk1wqtdfu/k3p8lSfNF5n9yo5rhYk8zzPkirPk1C8neONY9+/dR6Gkpa6Gx9oiuII4/4Kr6xq1no0kG750rDWz1Dz5I7iTyIq1NH0OK98+OSTe6/ceiMX9p2OdvsEmrS3sknkx+Wjp/HVfSdHi8//Tv3j/Ns/wBitpbdor75vuU688qLy5PI+5u301ymspSmV10uJfMkt/kSrTW6+XB8nyLu+eoVjVY/MX/VS/8AjlTQ/wCm2skcMnzq9Dl3JUY9AjmkWSeRfk+SprW4W4u/3n39n+sqOP5o5I5PndXp277L+8joErkN1by+Z5i/OnzVV1CFotKnjaP52StRo5bj7sex3putXH2XTZI/v7qtqPU0g/e0PJ9L8FrP58kke999dNoun2cDyRtHs2pTbWT7LdT/ALzfby1NbySxTwSNH8jbqTkzLkTG6lYwRQSSWvyPRDJFL/v/AC1ofZ/tqSfu/kas23VXePy/kdKiMmDj/KaE1q37uSGSpJr5ok8to6zdSuG06fzI496v9+r11Gt19353dKY/eHXF5AskcjR/f+/TriSW68uOP+Cs+zkZnk8yPfFViOZrKf7QtA/Qj8uW4knjaP7tNkhgt4I9qUTNKmoySR/cf79R3CsySRr8n/TShSJt3Zoafa+VfT7vnilT5KotMqXX77+F6jt77yrWPdJ86/x1evNssHzR73enr1H7ut+pX1i83eXJHH8n9+rjNFO8m35Jdi/PVeZYltJI/L+SnR/vbWCRfvfNS9AZHNY7Z5JPvp/sVJZyNLBJ5km90+5TmvJfsski/fp1jby299833Ho9Qb7BJM08f9yq98s/kQRt8+161mt1t5P3nzpVG+ulgnk/d1MrFr0KrW6+ZHIv30rY+1I7+YqfK9V7pl+wySRx74mT56hhaCW0gk/1iUP+6OMW/iPMbWRngk/g+Sjy2VP95KtSRrbp5nl799R+ZKj/AGdY/nb/AMcWkZNktjDB5Enl/fSoGt55/MjX7/8AG/8ASrzLKsf2eH77U3zms45LeP76ffemvMF5DrOFVT7OvzvULMvmSbqIVby5JGqSx33l1JI3yf8AoFIW5NpkKr5ki/JF81UbqaJ38xY9+59iVqaw0USfZ4fnTZVOGOJfM2/fZKpghqwxL+7+4/3/AN3UiyNE8kbVM0f2W1+0N87t9yOo9LVpfM875HqGUiG6t1T7sm9H+d6tfMsfy02SbZ/o8Pztv+d6rt/pX++laCHSM0v/ACz37fv1XZt37yOT9633I6LiSK3Ty/uJUdrIv+saP5v4KSGojWji8uT7RJ86bv8AvqnSWrM8Eayb02f8AqwtirQSSN9/5qLOFbWP95/n2osIZcQyb47eP7i1BfWq+XHu8x3T/vipLWNpb6T+4/z/AO3Vq+VbWB9snz0R3FKL7mGtn9ou5JJP4UqOO3W1eSNfkR/7n361NPafyP3ke/c+/wDuVNNbtLJ5apVc38xnbseJftN6e7eEtJuF/wBVFdx/99Vq+CZGi0awkaTf+5Wrn7TmmqngCONfuRTK9YvhXVPK8HWFvHHvdoV+enV+GP8AXYdDm5pHoUbMz/6v5H+/XTaTIqQTyN8/9yuO0uZl06OSaP5K6vSV8ixjkkSsDda7F5bdbp44/wCD771ofaFR5LdZP9hI6z7Wb7Q89x5nkMqNVjS7Vv8AWffdk+/WjCxc1CaPZBbt9+m2/wDpj/3IkqrNMv7+4+++/YlXrFf+Wf8AB/H5dCIG3S/v/l+4tTafY/v/AN5H88tOh8q/eT+BEq5b7oLSe4/jlTYlMS5jN1hVe7j8vfsX5NlaFm1tZ2knmR732UWdmssn2xZN6RJUN9tnuvLb50oCw2SPyk+0eXs3fcpy7ZbWSPy/3rVJNdRrPHGsfyKlDXEthHJcSR73l+5QUinfXXkWse3/AHKqx3CxeXt+5Vi+3LaT3FxH977lZ9rC2yO4aT5KBFq1tftF15bfflrS1C6V5Ps8MfyRfJUP/HhHJcffll/8cqrYtOqSedHvdn30rjsOvJPIT5Y/MRamjt4oII/Ok/ey/O8dOhkVbv8AefP/ANM6bfXH2+eSTy/kSi5RcaOKf92smxqh8z7ZdSSR/ciTYlWI4YrO1+0SfcZKh+V7X/R/3Dy0r9wuSfvVtJPtEnzr/wCP07T1i/fyL8iVVZWng8uT/W1Ym2wJBbr9z+OpTZL8yaFvssc/+2lZeoTIk6W6/wDfutLUI4LdI/Lj/etVOGza61L7Q331+5VerJY24m8+D7D5f+t+R6x/hvfS2Gq6l4duv9bbuzw/9cu1bkKt589xJ9/f8lcbql42ieP7DWm/497p1tH/AJ1Ul7iCm1znp15bqlpJtk3vv2U5lni8iP8Agepr6OKVI7iH+Pa9F808sEG2P5N9Z+6acpX1qNYngkhj3p/4/U1xttUg8uT5G+d6hm2+RJH/ABp89QyW6ywQXEn+qrQckEkcU/7yP560vM/cQf36w1Xyrvy4fuPV64kls4445Pn+eobY0ivNtg1X5fnf79aV0rXGnfaG/wBbvpskcHkfavvutO0m4XVI545I/k+Z0qrjsR27Sp5+750ZKmkhgitPM/5aq/yVJZxyr5lu0exEdqa0cSTybZPvI1FjK/cqtMsSRyeZ87P88dcL8VJp21y02/6pYd9d1CqvP81ed/E66X/hJo41k/dLDVw+IJNmDJJF9kj2x/PVGGRvP8xo9/8ABTrqFng8xZPkqO1aWWf/AFmxK3Rj6nR2MyxeXu+/Wv8AaIvn8z+5WLZr9qkTbHvdauaxG0Ef7v8A3K0THJdi1DdL5/8AsULcLBP80n96sv8A1V3Buk3vVy8mVXk2x732VItCw00U/mSfx/frPvpvtUHyyfJU1rHE/l/vNj1HNHA8/lt9yn6sLS6ElvJFFJ5n8eyo2kil/dr95qbHa75JI/46dDD5U8cn8FTYGiw0jWr+W0f8FYniD/X2ki/f37K3763+1P8AL9xUrB8RQtFHB/v1tymbl2JrORvP8to/k2VqSW/93+5Ve1t5VSP5/n2NViSOXZHJ/c+/Q12CP94bZxyOk+7/AGqdCsrwSbvnRU+Sm/M9rJt+/V5V8ix/2kShsqxTs2l8/wDuUXEct5JPH5nyVJayLsk/v0W+3ZPJ/HQL1I/OaKCSPy6r3DSwQR/360I4W/4Anz1HJ+9j+WOhMFErzQyeRH/AjpVOFpYk8v8AgrUuPN/cRt9yo7exa3gnk/3qSsW7lNZGiu0/jR0aqM0jO/8AcRKuSMzzx/36kvIfN/dr99fv1VgfKUda1prDTZ7j+CKFq8f/AGSof+Ej+KGu+JJo96LKyf7fpXafG7VG8OfDy/kWTY7JsSqf7Feitpfg67vpI973U336w/mt0Q5R+HzZ9SQ/6BH9o++jO3yVRmvmlk8yGr1nbtLH5f8Aepqx+V5/lx/6P9yuJo6SrZ/bJ7r98n96tCHUt88kccm9F+T/AIFVf+1JYk+WPY+zfVixj+yyR+dH/vyf71OKiK8upJqlutvH5a/flqOzvPssnlyfO8vyf8BqvrjM999o8z90ybEqxpcfm2nzR/O77EpF2HXFwqpJH5fyM++pl/dWPmSfw7nSnTQ/ZvMjm+dKoyNFPJHt+dPvvH/cp+pPvBqVxFbyW8jf61k3/wDAqr267Xkkb77pVq3tVnvv9Ij+T78NV9YtfsskEi/wvVJd2Q2Wt3m2km2T5Ky7qNb145P41rQ0+PzfPjmoazisnjkh+f5/np27kkiybHk3VRvrWW1jkj/gt33vVyZWef5pNiMlZ91qFzLJPI38aUPm6Dj/AEzSt2nlTzFk2RfcprWsUF3HH5m9/mptrultfM++j1Vt4W8+fd8+ykV6G5qGnqsn2iOfe8qVnqrbPm++lSSMzwRyfwI9N3LZXU8bfvElSkn3K937JHqVw1rP5jSbPkobUImsZP7n9+rWobWtI5PL8/cmyqax/wCiyR+XsRP+WdFg5v5SG4aKK+guPL+dk+f/AHatRxrbzxyL+8SqviCFri1tJI/kdUbf/u1HZs0Vj5bSb/u7KZDt0I/Flv5sc/kx/J8r0W91FqlrHG0eyWLbWktmt7az+ZH86pWPoK7rWTb99dyUA1Hobm5nnk/d/I6VVXyljk8z5P7lSXEi/uLhf7nz028jgl+9877Pkeob6I0ciGa6VrqSNY/lXb89WLWSK11HzPM3u3yPTprdWtXkWTe7JVXT2aeSTzPkf5dlWv7pEI9zSuLWWXzPL+T71NjkXfJG331Sr1jcLPPJH/Hsp39mxvP9oaTZLUFc0upl28y3FjPt/wCWT1TbdcQRyfx/360FtVlvru3aPYjJVNo/ssEluv30qrDSJLOOW4gkk/gR1q5Zq8V1Pbt9/ZUOn2LSwPH5mzelTTSeVdQXH30f5HpkJye41lb7d5bfIlaliyxXclvN/crLvJN135jR/JQ1w39pRyLJ8+yo/wAJUgvr6CJJI4fk/v1k3V1KzxyRyfJWpqFnBdefG3yVmtcLa2MkcMfnun3KVl6jfN0VjUbUJUkg8z50qHVr6C3TzG+TejVl28eoaskcnl/ZU37H/jqxceEY0nkkuJ/PRPnocJddCeaHTUx7fXlng/cwefKj/wC5VybS77WfMkX9wuytax02C1SSRfkT7lbFnCtxY/6zY+xq1aj6ke0f2dDidN8K/Zf3lxJ56NXSR27RWkcnl/JE9Z81w0E8e759r7K3pm3WM/7v53RaXP2GkVdUhWWCOSOP5Kw7eaX7X5nl7Eata3kZrHy/4Fqrtb95TXxFOPPsF9I7Tx7fkSrSxy/xfOj/AH6pzTM8Ecjfc/jq0skvlyR+Z8mypshKUug6ORrWOTy/uVGyyxST/u/n2f6yqcknm+ZH5fyfcrQjZkjkjb5938dVbuT7pVtd326fzJNiOlaELKl9BH9/duqquns88e6TZs3USLKupQSR/wAG6lbsFzYbbBdRySSfJ81YOuee+lT/APjlaCzM11J53yb65v4jXV5pPhySS3j3pUy5jWnYx7O4a8g/1HzLWhbwr5EfmfO9ZPgXdqUEckn363mh3RyRt8jrWr9wz5r7FixWVLqe3jk2Vm3ln5t18vyS76sR+ankSLJ5jpu+erGpSRW/l3H/AD1+/UOUhe9siO+XzY/Lkj+Rf+WlQ/fjjkj++tFrcNK88bVH9oaw1Hy2/wBU9NLuF1b0I1Xyp5933K3tQ0GC68Pwalbyf6r79ZuqW8u+ORfuPVjT7j7VpU9vJ9yqfML1KP8Ar/LuPuIyNUcayrJ5jfcrQaGK3079z9xapyRtefdj2VD/ALooxls9CaHyJ45I1/hqS4Vri0j3R/Ov/LSsuxtZYEn3P8jVa09vtEE+2T51/gofmVdbleNVtfMjb+OprW4aynkt1k3r/BRJJE2o/LH87/f/ALlR3kcUF1HJb/Pv/gp37hYdfLeWs8+37j7asK0vl+ZJJ89NuIWn8iSSP5KLVlgnnj+/uT5KlOJTfYm1SaKXy7j+/RcXS/Zflj3o1Z80LSweX9x99WIWa1SPzI9+3/lpSSkO/cm0FoLqDy1+T71OkVbV5PLk+R/++KowyNYalJ9n+41WpJFlnj2yfP8ANRJy+NEwuubmOAuL6KJI/wCOX+Cq0M0VvJJI3zytRb28cXmXDfPsp3zbJLiaPYmzfSE3Lqi5dXTWqeYsfzvTY13weW33N+93qjHI1xBJcfwL9ym6f591P+++5/45R6CXKdFp9it/HJceXst4vk2f3/ejUvI02CT958/9yOnNeRWdrJtk3/JXNs0uo3Ucjffb7lCUhO3UvW8LSv5lx/v0Sbbx5NvyRRffepLiRrWOO3WTe7VXa8ZI5Lf+BvkehIXNHqElx9snjkb/AI94vuVpLGyp/c/26zfMtrdH2yb9iUX2sLb2n+s+R6C7AzK91Jt+4n/fb1NH+6SSRY9iVg2upRQT+ZdSfOz/AHKsNqixTyf+gUri5WTtHFceZJv+f/xyrsbKv+/VNrr5P+WaJWbdSTzv5i/Jbp996q/YfNHqdRat5vmRrJ91Kz7jUlbzI2+dEeqEkjSyeYvyJs2VAreV+7j/AH700mDszSWRoo5Lho9kv8FQyass/wC8k+d0/wCWdN/s2eVI/Mk3yv8A+OVMujwabH5bR77hqfIRzdia61pp7GSOOPZsT/gdVW1aeytI5IY97sn8dXrfTf8AWbvuL9+ri2Ky+X/6LpciG2+h5H8dL65uvAF3JcR/IqN/31XLfCXUFv8AwlYSN8jpCv8A6DXonx6sYLrwJqUa/wDLKFnrx/4Iakz+GoI2+dk+Srrr93FLuFB885Rl2PY9LmlnSSOT7jP8lddbxtcJ5f8AsL+8rl9Hb7VP80mzb89dDHqH2iSC3j/1X9+sEy2jbjt/Nj+z+Zs+Sja1rBHG0nyPTrFZbiSTb8iIlUdzXDzyeXvRNyVQ0zYsbdWST95sSKtCNraK1kjhj+eWsW3Zokj8z5Itn/A6tNcMnl7fufwUJyJkgW3aV/s8PyK9XtWX54I7X7kSbKsWNn5Uckkn323fJVW3jXzJ5F+dP4Kr/CI0Fuligk2/Onk7HqjeW7RWkG378tWLPbPPPbzfIkX75/8ACm321o5Lxf8AgCUIdyvYqyeZbt/D8++ja175nmSfItVZmZoI7OP7z/PLV6aNrXTv3n33/wDQakLmfcL9s/dtJvSrGnwqsk8bf6qL56o+cyJ/ts/yVYjmisn/AH33Nnz05Ow0olO6uGa+k/uf54rS3LZJ839zfVNtt1P8vyJ9+pLhf9Kjjb+NKHfoUiaNlv3g2/ferEdnsefzJPkXdUc3lRfe/wBxKd9lVU/eSb3+/S9BNELLPeOlv/yyei43Wd15f8DfJUlvdSxTzyNJ+62ffqHUJpZ/3jf9/Ka8w9CSbz0n+X5Eq1awsskm2Pe8vz1XktWd4PMj8tHRa2rVVt08xZN6fcpE3l1MfXrjbBHIv+t2UWMjRWsfnPVeZl8+eP7772ps1vLE/lr8/wAlVYRek/0iDzI/+Af41yvirR5b3Q7vyY/3sCNMn9/ctdJayS/bvs8afIqfPWtHZqryf3PmrSLIcTP8J+IP7b8I2kkfz3Hywv8A7Dd66SPbbwT+Z87JDvryn4XTf2X4n8Q6DNH8nnNfJ/utXqCt58km75E/9lrBR5Vy/wBWOlvmcZP+mVflSPzJIN7sn+RVz7Yq+H5I1j+79+nSKrQRxr/A++ix2/v7fy9/m7q0JuUYY18jzFj/ANI+/Uklmr/6z77U632y2sn8H3kp0Nv/AKjy33otZsi3YmVfstrP/Gmyqekqz+RI3yJ9ynXF40V9P53+qb7lVbO8aK7jjaT91vplG5cSNbz+Z99H+So5LNfI8ynatubzJLOT5Nm+mw+fPYz+Z9xUqkDXdkMLKl9Hbt86Mn368b8bXCz+Mbvd92J9iV7Mu5Hjkb7myvBfFX73XLu4b77zNWtNGM32Jlvla1kjaP5P4KbZ3C+Y+2Pf89ZKzefB5a/JVzT5FWSSP+BK3B3Z0FndNBPHIv3N9bV1N9otJN33t9c/DMqzxxt9ytCGR5Uk8v8A1W+nYyJLqOJPLkX+KpLeFfMkkb958lV5IZXkj/uVdjZrV5N3zpsqrDjykEn+i3aSLHvTZTbj97PH5dTTTf8ALT+CoVjXzJJKgtMa25ZP9ul8xpXjjaOpbWZZX8uT7/zVNGq+Z5n8dCBqRYm3ReXurJ1qRbqCCP8AjWbfW1dLH/q5JP8Abrn9UVVkg/effeq9SW49EXFVW8vdJsTZSxx+bBJtk+6lLdTKvkRr9/Y1SRsrQVaYpx00IbeFn8zbJ89XJI2/4B/HSwqsXmSN/cqWNlljn3fc2UNktSGK3ySbo/k2UyP91H8v8aVBbstXY22+Xu+f+5QmKz6Do4fP/wCWmx3Sq8K7pJI4/v8AzVekmVn+X76o1UbWZIn8xfv/ADUc6DlmNmaWWDy5PkdHqxZ2stxB83zp/cqJpFn/ANZ/fp7XCxfdk2PS2LU5dSGO3Xz5P3exVdkpJreJp/m+SiPzYvM3Sb/nan3EbS/vP46Pe6kxZ88/tZatLBpWm6asny3Uy7/++q+hv2dvC8enfCjTY4/kmeHfXyb8etSXxL8VNJ01fuW8y/8AjzAV94eEbGDRvDlhZ+Xs2wrWHP8Au5S7v8jaUffjHsvzNSGRokkkWP5vueZVfb5/mW8cf8Hz1Y1C8itYJLeP76fc/wB6hpGsv9Hj+e4uE2Vx+6dN5FeSNpZPM2fuk+epLfUGaOSOb7/zf/WrQt5Ft4JN0fzojI9ZrRrPPP8Au/4N9aLlIvIhW3a8kj3f8e6/+hVrblS7g8uTeiJsSq9nJ9ngkjWPeiJ8/wDSpJJPkjjX/W7KlvsVyyG3mqRPdP5nzo+3/wAdqrY26y3098vyI7/6v/ZqjeM1xd/u496b9lXLxmtZII/L+RqcETJ66mo2pLZX0Ekn/Hv8yVX1iNrpJLiP7j/cq1dW63VrHcL/AA0NeL9hktWj3tsp37E+pj2Nwqz+Z/G336uSKqv/ALH36y7iP7BHb3Ecex/466DVl26bBfRx/I9Ni1KM0yyzx/vN6pVW33NPPHH9xN336vX00ESR3E0ex5U/gpt1Mv8ArF+46LUp+Zeo7w75t0klu37t03VDNara30+35E+Wo7WRvtXl/wADp8klXry1iax8yOT7v36L9tAf90dND9g8+3kk3+b86Vn6hfNYf6yT53SnXFq115F438NQ3DLcf6yPei0WA0rGSX7J/rN6U2OZrieTd89FvZ/uPtH8CU1mWC7j8n/a3x0wTuxuoW6zz+WsfypWfHD9g/eL87pXUW9rFP5/mR7EeubmhitbqSPzPnR6TKT7F6SRby68zy/IdIv+AVj+H44Li7n8uPY77n/v1sK0uz9z5c8To1YOgtE08klv+4lV23pUry6C22Nq8m36HHtj3v8ANsqjDffYnj86P5GT/fptr82nT7v9b5zVMrefHHHJ86JTir7iLG2fzP3P+qlRqjazlXyJF++6NV5gtlBBH5fno+6s+PUGivoP4IvmTy6b8ka+psaSvyeYsmyX+OnXF1LL96P54nb/AIHUNvtWSfb9ynW8bSxz7ZPkXbSfmZoa3/H1/q9iN9+qN5Zqsk/7yti62rBHI3+tSsXUtSVP9Z8jUnPuXy9yxp7LF5e6T71WJttraT27R73T50rl7fWm+ySfZ497q9al9a3j3UHnfIkqU3zdAv3G6p4ks7Xy4/M++n3Kha6l1FEkWD50+5/BVpfB9tdPBJD8kqo2+OrFju+ySW7ffi3U7d3cyb/u2Mv+z5b2f7ZNJv8A4Hjrc/suBk+0Wv3/ALjpTdPuvNtZI9nz05rpYPP/AHdP3fsit3L2ltFb2M9vNJ871T1KPfPHHH9yVG31n2O26/eN88Tbqma3ligk2/cif/gdTZ/aKlOPwQ+8jjaWX/R/4E3VNo8ctnYzxzf3/v0Wtussclw33KkhuImknt4/ufLWnurYIw7mfrVqyeZ5dWLG632kccke99jVNfRr5/zfOmys2zhb93GsnyJuqLCqRLHzXCTxw/cWo7NdkfzfOlSafI1rdTx0RyKrzxtH8lMuEyvr0cSv5a/f+/Vj7R58ce776VX1TbcQeYv8FGnssqR+Z/GlBD+MmZlXzJI/9+rEjNewRyL9/ZUP2eLyH/d73b5KsKqxWMEi/cV9lP1J9Btu2/y42kqSSFrO6j2/PVfzFtbvzPv/AHquTXSyzwbY6QFht0rySRx73rmfEzLead5cnyP/ABp/BXRSXixeZ5fyO3/LOuZ8RalbSwR+Z9/fQ2aIbDp8VqkElv8AI6J9ym2dvPK88bUTebL5H7vZ/GlSfaN7ySR/JL/zzpyf8yMlLl+EpyRywQSRt8jrU25b+x8z+NKLqZpXkjWP79WtNVltJN33KSfOae98irY3XkXVO1SSz+eRo/nXbUc1w+ySSH5H/wDH6bcbLzzI/L+f+/R6Ev3fU2rVorixkjk+RP4JKy/Oa3eeNZN8VWJGl+wxx+X96s+3jaL/AI+PkRqXvFx5eTUtWsayxyW++o9JZop545PuVpLHFA/+s8zZ/HWLfXUUEn9/fuoZKci1cXnm+ZG0exFpsditndyfvN+9KkXT4m8zy5PvJVWGOew1GONpN6Nu/wByqVoDdtmSSLseSRo/k/2KarQJH5kf36mW883z41++tV41VrWT+5WbcugcvcJvNnj8zzN6fNvSqcMzWsn/AMXVqzt/9EfzKq3jLLHHH991/wC+6dvZmtyxb6ssskkbR1cZlurSf7PJ861g2se2SOPy/n/v1oQzS2F9H5nzo26mvNmTl3RYkulWSCRo/kb79Q3EOx3/AI9//POrl9arsn8v7n/POjQ5vKu4JG+dPmo/wkvm6nnd1DBa/wCsfzE2b9lR/bk1T/ln+6T79ZurTNqV3JHH8j7KtWrLawfLJ5aIn/fdLbcyT7lqa6WVPLjj+VfuJTprxrCDy/43qnHMqz+Y0e99lNt7r7RPJ+7+ek3EtPsixIzSvHu+5TppGspP3Pzu/wD45VWSZvtUn8D1NDGzXUlw3yJvqriUhv72L/SJJN70ahJLBBHG3yI/zvVht0UklxJ86J9yq+pTNqknl+Xvdv8Axylyolkdv5Usf+s+9WLqk3myfuY9+2t6a3igtI41+T+/UNnpfm+ZVJFOPYz7PR2ln8xvk+Tf/fq1HYsrySNJW5JbtF/sIqVVt2W9eSRo9nz0CuyGPSV8j7RN9xvuUfZYIvM2/cSr0f8ArJ5JJP3Sfcqq0nnyeWsdANFqG1i+y/aJP+AJUce6K+/dx/vZUqO4ZXnjj8v5Ik/4BuqbT/N/eXX8f8FF+40kaS7bOSTd8m1PnrJVpb9/M8zY7vUmqXjL/o//AD1T5/MpunzeQ8f7v5FoEal1HEyfZ/M/e/8ATOs23uGW6n2/cVNiVYk2vPPcL9zZs/26bHCv2F5P9j/WUrDcrbHM/EC1ivfBWtbvnfyWr5x+B907pf2q/wAM3yV9IeIrVr/R57dfkilhb56+YPhfNFpfirWrf/nlcNWs0/Yu/Romikq2nY+i/D9q0XmeZ9/ZXUQ/LHHI3yJsrk/DcjSwSSNHv+T/AFddUzeakEcf8VckWb1EbWnssUce6T5Jahutv2ry4fub/not4Vaf/Wf6pP8AgFTQxt5HmR/ffd/rK0TJfkXodsvkR/x79laFnGss8kbR74k+SsmzjjtYJLiOTzLhvkraVms4I4/+WstO8QtLqR3F02+f95sf7iVDDJLYJ5ckm9F+d9lF1DF9u/dyb9vyf8Cpsat58kbP/tvT3C5JuaJ/3f35d3+squrebHJ/GsXzvU01xs8yRfnfZsSqrM1nHHbr/F881MGSWbNP/rPk3Pvf/dq1NMrP5cf+q/jeo2mWJJN3ybko/dT6dHtk+ffvekg5iNvKlvo44/v03UoYJf3c3+t30Q2q2rySNJvl+aoWuvtE/mNRsJIsW6+a/mN8ifcqGSaP7VP/AB/3KLyGKL7v8T06G1Rp5NsexFTfTDmZYjj8/wAuP7irUdxubzN3zo/yVNbzb3k3ffqrcfO6eX86b6CyxNbrEnl+X/wCoZm+eC38ve+9fkq5Yr/r7iSPZt/v1myXTRefJ/y1l+5QQaEcy6lqs8ckmxIk+SpLqSK1gkj8z5FRqh0+1gs0jjX57hvnqHXGZvLt/vu7/PUB6jdNjW4nguPM37a0pr6OJ5PtUf8AA3/1qh+xy2EEcfmf6379WLi1a6jjjb53Z9//AAGqvbcG+xXt2W1tPtDfelrUuNSWCxj/AHfzumxKpzNLLdRxsmyKKm6lcfap441j/dRfPTA4Hx4s/hDxVoWtL/qriVbS4k/2W5r1C8uF/tG3kjk+RoV/3K4Xx1o8eveDrvzv9aiM9v8A71WPhzrzeI/BdpdSSf6bZP8AZ3/4BwaKi+GowpveD9f8zvIWa3u/9Z8ktOvpvI1KOTzPk+5VOa4+1Rxyffl31HqEc/lwbv79SkaX7jpPNeOSNf8AUru+ei33WskcbSb0ZGp11uTzI2/1UqbKhWaLzP8AbRPJSh+YyOGFvsk/8brNTYbWWK7+0TfwVcsYWlnnjb5E2VDJHOvmfxo9NkrUsNfLFBHt+d5XZK0rG48qOePy96slYaxrPP8ALHsSpmmZZ/s/mfcqbFc3Y0lkW3j+z/cRkb95Xhfijypb6eT7/wC+avcNS3W8E+3508lnrxuaTzbWT/fauqi+5hVS6HJyQr5f7v7lXo/knk/3FqPUP+Wm35KhhkVnj/d/O1W+Yyv3OjtZm3yeZ9yr9mzOnl/crHt13/u/4GrXs2X/AFa/fpxEa9xcfZ0gkX+5UN5Iksckkf8Acok2yxx7o9jpTmh2+f8Awb9tNFNdio0f2q0k/d/PUVivkeZG0e99lT3Vuy3Ue37j1Uj09mnnkb5P7lMb8y9Yyf6XJ5keyrSwr+8/d/eqnawtBJHu++1WvM2eXt/jfZQUpPlJLht0nl1h+KlX9x/fSZa1LhWt5Pmk3u9ZfiK4b+zpN0fl7HWpJa7Aqr5kG6T5PmqxuaK08v8AgptmzT2se6neY3nxxyR/Jvra/Yzb7k0cm2CeOr0MiwQSeZ/crPuJv9O8v7ibK1Jts9okf+w1JsEpFPTY4mn+b50ZKbcKv2v5f4Xot5FiePbHTrdVbUvMb5H2UCXMWLhov3e35KLFV8uTd9yiaTfJ5f8At02Hzf3lFihtvbq3n061tftE/l+XvqS3jWJPM++lSabu86Td9z+ClcTXcp6lDLFPJtj2JVHUrhoLG43fJtRq0L6Zm1KT5/8Agdcf8UNYbSfCV3cL/casqrkbUkfPPw90/wD4Tz49SSN8+yb/ANB5r7+k2+RHI0fyW6bK+J/2O9FnvPHd3q33/vf+PV9tbV8+O3X7n8dYSf7tFRXvyHWrKyfaG+/9+nLuun8z+NasXUixR/L/AK1E/wD1VV024lt545JPnR03v/vVCZsamoWa/ZPM8/YyOqbP7/rWfZyeVdSXH975KdqF0rPHG3yJ83/j1RssS30cccm9Kz/xFMmW8X9/8nlu3zvVX9/E/ltHvf5n/wC+qjmkR76e3b7n3EqxI0reRJJJ86fJRFEthHZ+Ukka1e1KNUkjjk+f5Kj1Cb7PY+YseyVfkqO4uFuvIkkk+4i1r/hJSfUsafulsZ7f/bbZVGFWijkuGj3unyVet2ii1L5fk+So/OXfPH/B81IhR/mI4fK1HTp/4EStK3WCXwdPbzfeif5Kw7dWsHnt4fn3fPWxpa+fBPGv3HSnfuO3cxb6zlutNjuP+fd1qZrNZdNjq1arFLaTx+Z+9Td+7pulyJdadP8AJ86VNu419xRjVVu4NvzvWksbRTyR/wAD7v3dU7xlikjkh/dur76sTeazx/wPT5uw0ixa2craVJ/A6Psqu0LPY/N9+J6tfbm3zxxx/MtU5Lf95P5kn8G+lcLDftjLP5cnmbGT56dDNE3kXCyf7FEN9+7j2/Pv+SpLFYreOSNvvs7fJUXXQbNK3ae6STd86KlYd9Zr9q8uSPY2/wD1la0N59ify2k/dPWXq0jrdf3/AO5SuioruOjXyEgjt/ub6wbqFl8QT28cex1+ffWtaxtLaz/9MnWquqW8UWpR3UfyXFwmytLC5uwWayrBJuj+RH+erluqp/q/vtTtJmb/AI9/76NUy3X2C6kkkj/3KLgRrDK7ybvuK++jVNPXz5PLk3om160Fuonu5JG+RHSs/ULiKXzPs/39lLmQuR9Tcjj2fvPL2PsrHs9Ss4JJ/O+f71czJq19cXUFnJJsibcj/wB+tJdBg8j/AFnzfNUK/XQPdY7ULy+8yPy4/Ii+bZJ9+q8jLLdxyXHzuyVe0u3a4j/fSb0R6dq3kRTwbY/k31VojcpEc1uq2knl/I7pV6zk+2aVHcSf8fEW2pLi6WW1k8uP50rN0uSL7LPG38O6nfuS13Nb7Rsuo/M+R/vpJVVo5bfUp/LT71UdUmiuI7S4X79bklxLK8Fx/A6bKSXYCnp9wtlfT29C3jRXccfl70+aqv25rfVfMkj+R6tahbtLPJcR/JF8tUh38yGzuPKkkjVP4/kjq5JHKyT+d/DVWz23E/meZ+9T+CtiG8WVLi3kj+fZTCmvtMpxyNFB5a/cqNdsX3fk3/x1XuF2QSbfuUWszeXHG0m9KBSqXLWoQy7I7iH56LGSCW0kkb79TXEy2r/7DJ9+su32wTybZPMTfvpXCMufc0Pse+6+X+OoY2T7XPHIn8FXpJlltI/L+R0rLvLOX7d5kkmx6Zm4leaRfsM8ez+Cq+nw74I/7i1eW3iurSf++lUbFW2fZ/L2feoNC9JdMn7v76VcuI1/s7y1++vz1XjhWKTzJPv/AHKhuPP/AHe77ibqenQn1JJpmgjjk++j/fp0MypfRyN86PUbfP5fmfc/551a1KzVHgkh+4yUgZY1SSJLqOSOP565nWLqC81KOPy9iRbt6VtXStFdxySfcrJ1ZbZNV8z+PZU7cti110L02oLf2Pyyf6qqt1JAn+kL99qorZ/vPtHl7EerFwttPJ5bffquX+YqKgU7q4l8+OSGr2lt5sc/nfI9Z9xIlh+88vy3q5Z6ssV19nWT/W/wUrjb7mfJIu/938+/dViONUsY5P4/4460mt4ooP3cfz/NvqndMqRxyR/Onzb46FZGVOPcNP2va+X59NupvKng877lN09YFef+5VHUriL/AFkknz76icuxTjbY1JI/Nf8Ad/fasu4t2aTy5JNjK9WLxmsoIJGkqncTebJ5ix/P/HVodvc0ZcN4vn/NH8j026sZdnmRyfOn/LP+Oo7i6VYLfzI/nb/lpWh5bXEn7v8A7+VmkYtylsU2jns5/Mk/jT/WU1Y1inkjWT79WLyTyp4/3n3KjjjllvvM/gq07bI6G+TcuabDvtJI/vvVPUrrytknl/7FR2t4yXXzffXdUmqTRSweWsnz/wDPOlImMe5lrHJ+/uF/vrWxdfvUgk8v56y7GFop0jaP5HrY+2NFH/ff5qsybLl43lQeYsmxH+/WPHZzr/q5P4/krUvGbUdK+0LWLDdN5Hlr8myle89EbP8AlPNJNy3Uci/femzSM13JH/sVs28K2tpJcTffqrb2P2rzJJvkR3aqTicspSKccbPHJuqa6mW3T/lnv/gqy10v/Hnbx70pk0MX7vbHvelaJXN3G2qs6fNH87JViGNrj/Wf8e6VPZwyz/dj3/P871PfRrax+XNH8ip8lCREirNtX93HH/ueZVxd1rYySeX+92VTtY12fbJJN70y6uGv/wB3/G6UrFXiJ5aTz+Y0nybKtWcyrP8Au/8AVJ996pR2LW8cfmf6qra2eyOT++yUwTIdWvFurqOOH7z/AH/92jbF9kj/ALm//gdVZN0Hn3Hl7H+4lXI1VLTzPvu333pO4Jjbq68393HHsSl8xk8uNZI0dqoK0jzx7ZN+962l01UeSRfv7N70WG2RsvkJHG0m93+epbezaDZHJJvffvRKqR2rXF9HI0j7kqS83fbvMWTe6/x0MfujfMW61KTzkk3xff8A7lENwsqT7fvs7VYZlitZNv8ArZfk302z0tkn+0TfciSmSpfzEl5IsFrBbrHsd/kqvq039nQRxrH8jp/wCnSKt5P9o/1aI/yU68s1unjuJo32J/yzf+OgGzPvGZ9Gnk+4jo1fIegrFa/EbVo2/idv/Qq+zNU23UHl+XsSvjvxZbrpPxleOH5IW3f0rdfwpWMYOUa0b+Z9CaG0v2H7OvyOyb99df4dkX7VJu/hirgvCs3+iySLJvfya7bw3I32WSST+41cED0KrNKxja/jn/eb/nZK0mhbz0t2+RNlUdDjX/WfcT5nrS8zd/sItapGA2GH/So/L+SJH2VqX1wr+ZJ/cTYlZ7SKnlx/xslSbomnjt1+d1Te7/wU1oWQq3lJ5iyfPVy3X9xPJcSfP9+nWsKvJJcSfIkVNvpILpPLj+SVPv00kQn3IbGPZdSXEn3ETfVyNvN8yRo/9Ib/ANBoWFbCOOT7/wDG9XL6ZYLSOSSP97cP/wCO0kwKtxCs7/7n+cU2S4VIP3fyOz1JYwxPdySTR/utnyVDceR9r/1fyVQLlCaRokk2/PtqFf3X3vvtViaOKKT/AGfv1D9qV5JLhvnRfuJUJxLBmWWfzJP4PuJU00KpB8vyJ/HUKsrpJI0ex1SpGuPkj8777fwVVwHeZ5DxyN9x6I2ZI/M/gZ/kptw0TWnmSR/PTWjid4I45PkX59lCIvIvXkbRWv2f+N3qnHGrzxx/3Hq0t9LLdeY3zpElQ28LPPPJ/D82ymvMC5NcW0HmXDR7Lj7iVhwyNLqMkkn3FetC4VfLqFrOJ3j2/fX79S4lvyRaut0r+Y33F+5Wk3l2fkSSSb7jZsSqraf/AMD8pPnqGPypdRg3ff307EFhlZfMkaT5Iv8AnpWbqF5+7j3f6133v/StDULzytR+z/8ALvv+eobeOKW+nuF+f5/k30xRZDqSwbILNvuJ8/8AwKuL8G3zeFfHGraLJH5FldQtcQp/tNwa7K4s2leS8jk3vFXnPxis763j0LxFZ/62wuFe4/65d6bjz0+Vf0yOblnd/wBI9s0lYtR/efcdEao7iZbqCf8Ad/vVeqPh/WGvILCSGP8AdTwq/mf71aiqyX08bR/JvrKnL93odEo8u5RkVpY/M+4kVTLGrRySL99/npt0rW/mR+X/AB1X+1LZvHG0f3/v03zC07l6GSJEkk+4+/ZVWNZXnkj/AI3dtlSeY1xaTyL8nz1HNtgd7j/lrsqrAkXI1itXkjb7i1Gq7dSkkaP5HSq8d0t1PJG33PK376tW9jJL5e6T90qb6EQ0GrK1lo9/JJJsTyW2V5DNIq2vmf30r0rxpHLceHJJI/nT5q8xaP8A4lXzSfcrqpmNRyM3VlZrWTy/v1kw3XlTx+Z9+tSaOX+J/vpWX5O2f5q0EpG9btE2+TzPnrStdu//AFf3axbNV8z95J8jvWou63nk2/cqfQfqjomVYvL8ymyTN+//AHfyfLVK4uJfLg/uNUtuv7yTd8/3aUGwcS1JGv7v9596o4/kgk3Ut80du8nz1neYssfy0cwl5l6S8Z446bNJ+4jk/jqnGzb5N336b9qWd/L8z7tWNmo37+OORvv1j69N/wAS6f8Aj+7WhqW1vL8uTZsrI1zY+jz/ALypS7svmH27brWD95s3Va+VY/m++tZNvGsVjH+8/gWrEczSwfN/DWtpGLsX7dla+jkk+4tbKtFL+8j+dPmrm/t2zy93yJXQWPyWvmL/AAUrhGLKqzfv44/L2I7tU11tieTb9+oYZPNf/gdWNUbZPJu+d3osHMxqx+en+3TlkW3SSPy/nqC4byIPLX5HqLS5mljkkb/co5Bpl6MrBB833KNNumXfItVZIfPjkpslv8/7v/Vfx0cpfMWLqR5555Gj2PXj37SWrfYPCsdrH9+6fZXqs0K2sn7uTzEr5z/aG1RtS8QWlj/Atc85GsI6czPVP2PPCz6ZoE+rJJ8su35K+lLG3W1nnkuPvz15v+z34ZXRPhRpPmR7JZU3vXo0kkt7P5n3933KirLUmktFcjvFXfHu+5993/2atTLFap5a/O7/AD76qx7dnlt/y1fZU0d1E3mRr86M/wA9YHTYc0zXvl+d99U31TvIXd/9F/eSru+T/eqHUriWWfy/uI7/ACP/ALNSeH1ube+kuLr5Hb/vil73yJ5fvG2+7fHcNH86/I8f9aved+8gkb7i1cvmVP8AWffqvcTRT/u1+SVfnrXToZajtQ/4mTyRxx/I3z1Dtlig+X7jfJUlmrMkkkn31dt9Nh2+f8snyUK0CrOY5pmiu4/9lPnq1eMvlwSRx7Eb79Zt1/rJJG+fe9akPlNaSRr8/wA600rktFG8t1ivo7iF/wCD56I76e3n8uOP5Hem3Vu1vPJu+/vqa4hVLHzIZNjb6X+I0v8AaiWJrXbP5kkezejb5Kr+G9rPPb7/AJPmrQ+0NcWMcnl/NsqrYxtFff6vZ/cpE+pV1iSXyJI2+dFqZWafSoJFj3xfLvp0yy75/O+5RY2KweZHJ88W+gbZakmVNVgkWPejpVO+mWXVZI/9hqq6orLfQSWcnyI/3K0mWC48uT7lwu6o9Sm+XYybhm/eW/3Hf50o3TxP+8j3v/HRJGsrybvnlV6sXkyxX0Ef8DQ1TEoS6klvb/avM/26mvo1itPl+eWoVVbWCOP+N91F9cLvgt4/n+9UXHIsW7K9pd7v40Xf/jXP6xCrR2kmzfKkq7K3LW6ZfPj/AI9mzZXN+JPPl0eOOOP59+9KlqXPoXGz91m5cLFbyfN8mys+TVFR5PLj3/7dZc0Mt49pJNJJs2Nvrc02x3JPbrH8n8FVZ9SVKJR1TT5b+SO48/ZEyVoafbxRWMEfmbH+ZHq1NZxReZG3yPs37Ko/NcJ5fl7P7lHukevwlNoYotZg/d/3q2prNfP+WPZtqO40lVjg3fO++r00kUt3B5fyOyNWvLEPUz5I1lnnjj+RGqHUI9tr5dxHWpHZt+8/jVtyVVkVtRtJI2j+5/HWbRSYaTbxajBJtk2Ps+5Vfa1rPHtj3oyNvq1odvLap5n8D1X1CPyp/Mb+F6pruRp0K+oWbLp0lxb/APLJ61NP82XTvLk++tUVZriC/jWTejJv/wC+am8N3H+gzyNJvf5fkphb+Up6hHLZX0n7j5K2Gt/tVjH/AHHRqz9QvFvJPMX93KyVe0tt6R/vPloTG4mPb27LJ83/AH8rcWzVZP30nybKzZIWtbue3aP+OrC3XzwR/f8AvUBJ66EbSNE89use9HqrYtsnkjb+GtC6sVZ/l+/81UfssqXU8n9/bR6Exp/zGhuaeP8A1fyL8lZ8lm1ndfN88Uu6rUN00Uckf96oby+l+1eX/BRtsDp/bZaXdBafu/n3U2+vpYPL3R/PUi7ZYHjWT97UN1IstrBu++m7fSauU/5kU45mW6kk/wCWWyizmluo/MWprhWgnk2/OlUdNbyvM8uPem9qLiXmXFmlfy/Mj+TfU3nLLHPIsnyVDCreX8v8G6prfyovM/2qYrjY1iunj3R/J/HUeoTLpzwRr86b2q8ref5nk/fSqd5ayxQeY0f3KbJVupY1Kb7V5cf34dlcrq22DUvL370X/ln/AB10S3S7/Lb79eI/F74jR+A/Hei/avkt7p2i8z+D2rmnJe7budEIyqc3oeuafqUTp80f/AKLxWaeeSP7mxazbO6XUkgvof3iMn+sT7la3mK8H2iH/gddD8zG76GDeTSz+XG0f8dWLWRrfX4POj2fJWlqVq2o+XJD9zZWfbzfaL6DzPndXbfSQuWXUua5fL9rj8mPZUjXVs9rJbyR7NtQ+IpovPkjh+f7tZ7SL588cn8VO/uaHTcbYwsl9dxtJ8jfcqjqCrLJJ5km+tazuovtUe350/jqncWMUWq/9Mm/grG3viXucxqSW/2/SoP78VTWKrZpPHJHvR0punqzxzxxyfKtU5JJYr6Py5PvbqpyfQxUfaFeaSBXkt/vp/BVixuG2fMlUbi3l8+eNY/nqxpt4z2nlyR7Japabmz9wkvo1adJIfvf3KseZLA8n7v733KhkVWgeRpNlR2qt5ce6T5/4KSRgl75DNJ+8kk/jq1I0E6Ju+T+5UN1NFvj86P7lXrFlltPLm+eLZS901crhdWrW8Ecn33Xd+8Sqeiw/avPk8zY6VYkj8q1kjt33v8AwVm2t1JZz/NHsdqaJ2iXofPspJ7eo5LXzZJI2j+f79XrpVuJ45G+5UN5CsV1BJ/B82+ndGcvc2PNbe4lvZPMWP5F+5V68uGitPL/AI2qSONbBP8AbqrJMssjyN9+nci1twsbVYvM3fJK9NjjZ5/mj+WnW8cSx/bJpPn/AII60FjlnTzPL2LspeoEkci2aeWsn36zZrxr95I1j+T+N/v0kzeVJ5dxJ5jtTPtyweXHHH87UkimSfNL+7j+d4k+f+5Ua+UiSSNH86vU1rbtFHPJ/G1V7ySKJI42/wC+P46VySxHcM7x7o6bqGoT+RH5f35fkqS3jZkkuJPkTZ8lV5rhZf8AV/O+yhGjuOZomgj3fO/3KS8jT5LeP7j/AH/LqXT7d4oJLi4j2PTvO/ceZ5f71v8A0GrRm+Ur2tu0T+Z/Ar1tXG77DJt+/L8n+3VNpGlg8tY9iJU0bSxWMkn/AC1b/wAcqblepItq0EHy/f2bKqzae3kRxzf3/nq9b7kSTzPvt/HVG4ha6kk/efJVkOxNp8KxfvP4EfZ89Sah5r+ZHH8nm1V8tl+99xatLDun/wBv+P8A2FpXHy9htxfLpulR7vndn2JH/G9OuryWeCPzP9bs/wBX/cqveW8V1PH+7+dH+SpFs9l95nl/Js2UW7MqP95EMOnyy+Zuk3pXyL8cIf7O+L1pt/ir7CmuILOTy/M3vXxT8cNblv8A4umRo0Tyn2JXVB/u5LyMlH95H1PfvCqq2lQSRx75XhX5667TfPaxkt4/vtXA+FW/4kcEccn+kOi13mnttkjj8z7/AN+uCk/d1O2rE6S13RQR/u977KuQ3C7/AC2+d2/74qO3t4ltfMX+/wDPTmh89/Mjk2KiVaRg33NSaNVkeTy/kSqNqsv7+RZNm+nQzLL5Fu33G/77q1JNFZp8vzt/4/TiwkWFmWK0jjX522f+PetUbNVleeRvuI9R30zbEkV/n2U3ctvaRxxyf79OxcTQWNZ5/wC+v8dWrzbLPHGv3dlV9q29j8sn36htZP8Agb0WJ900pm+ywSW9rH8+z5HqNbWLy/Mkk/eqnz1Vj82efzG+/wDc/wBipLy4WJJ42+5Up9iWinNcb5PLjj+X+/Q0a3Uke3761YtY2S08xo/kemqy/vLhar3TRruEm1fMuGT5FoWT7RJ5ix/JsqvNbtLYySR/6191QxtL5CRxx/vfuUrMxHagreX+7qaO3a3jjkX53ZPnqO3jlaf958jrWleKsSeX/G1G+5TuNa3a106Ty/vt/wAs6kt9z3Ue37kSb3qu101qnmN8+x6uQzLZWklxJ9+ej/ENIdeWK7PMk+RPv0Wsa2tjJcN/G++qc1wupPH/AH3etSaOKJ4I5I/3VO4NdyZpIILTzGk3pLWPuWKeST+Bata8zbPLjT7tVbNZf4o/vp89O0g0JrhoJ0kkkj2Iyb6sQxwW6Rx+Z/BvrJaFrifzF/490fZViZlSeT+5F9+lYHyjrWPbdSW7fef53qj4osW17TrvTZI/9bEyVqQ7V/eN/H8/mVXW6Zp5LhY/3W/5JKtENHI/B3XrxbW70W4/d3emzND/ALe1eletNq32eePzI96PDXgOpXkvg/4ywalHH/xL9UhW3mf/AKa9q9st7hXtJNse+ueUfZ1JQtaMtjoUvaQ7yWgalcNv+X77fPWfqF1K8Em6tBo4kfzG+46U6SNUTzF+f/Yq4mexNoMPn2j/ANzZUN8v7/y5Pk3VoaLeRW8kcf8AAyMmysu8h2v5i/61d1UhtkO1ZUkj8v513bJKmtd0sckc0nz/AHKbDcS2935kn3JasW6xfv8Ay49j1HqUjB+ITS2Hh+CNZPkZ687a8Z9O8to/nrvPihGtvaab+8+dnriGZfsk+37++uyEF1ORyl0MS6aWV46otuSf5vnrUuo2lgn2/eSspbVovvSfx1pYdy2zSpPHHHHvTetbjKzSf6v5KxbVW+1x/wAb1qSXEsV1Ht+5spJdipcpuR3HmwRxr9+rlvHF+/kaP56xYbhvPj2x/wAdaXlt+/3f3KLjk/dK+qeVLHJ/sPWbHH9n/wBXvdP7la3k+akn7v5Kd/Z7N5e3+5WphJS5zBsWllnkjaP+Orix/ZZ/9t6kjsZ/tUka1NeW+x4/Mk2PVjT7kK3DQef537x3rN1KbfYzxrH89Xry3ad/m+RFeq9xb7455F+/Wdht9kWrNlfSv30fz7FqS1hVYJJGqPT/ADZYJN39yrkm54JI2+5srQnlXQo7Vlk+aP5K0muFijk21VjhbzJP3fyVaZfPjf8A3KljU+w2O4WLy/Lj+dnqxcR7p45JP46o29w0E8f7v599arTM/wC8++lFg0IJmV4/+B1ItnE1q+3/AH6PtDO8m2PelO87ZaeW0fz/ADVNhle3mZYJ/wC/TbeNvtfyx/I1T2/ywT/79PvGV/8Aln/GtVcVuzKOsTLE8+79w618k+PLhfEvxNkjjk3/AL5U/wDHq+ofHmrf2dpt/JJ9zY3z18xfB/R5fF/xbtP3fno8zTPXN1R0L93B3PvDRVbSPB2k2sP3/JVNla0Kyqkfl/cX5P8AgVQ2du0V9BI0Gy0iTYlajLE7xxr/AHGeueS7mqf8pDebYPMjaPe8UNRx7dLtY9sf73Z/v/eqPzGaeT958jbqh0+Zr268to9/3qlP+UH5kdqqzzyRtBWosbS2MkbfI+xqtaoyxWMe35Jf4/LrNb/SIJ93yPElXbsZty+0SWu6J442k3ps/jqrdWLRXfmL99qdpdwrTx3DR/dqxdR7buTb/A++hBf+Vk1qrSySW8f3G+enRxs8cn+xRDuaD7RDJ+9TdVeOZZZPLaTYz0iWi1JZwXXmRyfI6pVyxuIrIeWse9mSoZliuPL/AL+z+CoYbiJ08to/nTd+8pOT9C0o9NS54kjX7XBefcfZsrJkum/fx/3XWtCZpZ9N8yT78T1Rs2guI3jm/wBbsaj/ABFK1tOp0Wj7bfy/7jJWXq0iprH2df8AVOjPVfT7iV4IP402Mm+odQtf+Wn3JYnal6Fe6XLi8X/lj+/TZUdjdNvnkV/k2b6j0NvN/dzfe+aq95/oE/yyfIr07Dv/ACljUmieeC4j/cSpU3nMj+Z99P46z764i+w/6vZKjrsq5bxt5flt990pX/lJuupDdKy6jJ5cf30qvqE08rwf30+SnSMzvH5kex9+yquqNOnl7Y/k31DbNE+5vWrTpBHHdfPurP1CPyJ49snzq++rVjdNdJBH5fzqjb6hvreBpI5I/nSqUUYv7y5DC0H+lffR0rPuoVvdOk/6ZP8APVptzyQfZ/uUfZUtYL+3kj2ebUvmNHYx1mggng8yT5It1dBbtFE8kn31asX7HFap5cfzoyVNaszweZ5n+w9akxXc2rzypbuORZN6NDWXJG0UEn7v7r1e2t9kg3fc+aqsdx5XmbvnSoS7g7dCu14yQRyR/PViNt8ccn8aPUdrJFLaTx+XsTfV6xsYvsk8f/LVaBtlhYWlgnjjj+es+ONrWSS3j++275KsaWyPfR3Dfxpsepr61+wa5HJJJsSWnbuS3HoYun3k9vJJbtHs8p/46m1ZWfz93yIyK9OvLqKXWJN0fztU19DFLBB/Bt3JQ1HoO8upHosa+fHIsfno6Mj+XUel27WGpT27fInzVpeHVW1j+aP7tUdSVbLxV5jf8e8vzpV37EW5Sr9n8qCeNvn2v/rKks2gt7H5vvK9O1ZZYrqfy/nR/nSixaBoJPtH8SUirfzFjULjyNRjuPM+R0ptxMsV95nl/PVXVvKnjtPL/wBqpLq8Zo4N0fz/AHHpoSXcvXV99onj/gV6p3ULRX0e6T5HqTUIVt4Pmf8AgqPzFukg2x1nfsbvzI7iNvP+X56hvrhfPjkaP7tWJJG/fx1JdQs8HmeX92qRnNkkknlfdj+b76PVdV+2QR+X9/8AjqxZ3kTP80dU5laCfzI49ib6ZH2C1fSKzyRyR/Js+/Wfo9usE8/lyfJsrUuJInkj3fxpWbcLFFPP5Mm99n3KCS19qii/eL9zZTo2i1ny/wDlg/zVTt7fz/L3R70+Wr01nFE/mR/7VGvUL9kOWHyoPL8z5KNQuJbeDzFk3wp9+ms2+OP+5/HUOqRzwSeXHJviamwI28q4kj8z7n8FeK/tAfD+L4h2kca/8fFv88L/AO0texR28svl7Y/nTd8lcj4o1BrO6+X7nzVnNfDcum/iseT/AAH+IU8tjP4f1KPZqdg+z5/419a943Nb2nmLHst5a+Y/GGk3Oh65B4w0+P57eb/SPL/jVq+hvCfiSDxDoEFwsm+KWHfW0vguZwly+6bHmS2qRx+Z8lU49Pl+1eZ5nyI9XGWdtOk8z/gFSWcc6/66T5HSsblynco6xZ+b+8X5JVqqsyyz+ZJHvdPvpWhqGny28Ekn36jjsVaCC4j+R1+/SS/mL5e5j2675/7iNV66t2W+8tvuVamt1uI4JG+f/bp2pNFbvBI1VeJMbzLkNu1q8nlyfO6VlyM1rPHJNH8jvV6zvonSTb871X1BtkH7yP8AdI9Jsu9vdiV9WWBb77QtGkzRO8n7v51o1bc8n7v50bbVe1jS1vpPM+SpjEjm5i5cLEiT7fnSo422eRt+426rTafK08nk/cZKj0+zZHk+0R7EX7laIKkl9n4iPUoVZ/Lj+f8A2KI2XZ+7+T/pnWteTQRPJ/fqnp6wXEc/99qlOL3KSZnwqrR/Z2+/82yodQVPssHk/wDHwrtRGqwPJuj+7UarPdRz+X/BteqQN/aNryWS1j/jdqr3EbRQeZJJsetDS/8ASNKj2yfOtZd1b77uTzH+Si3Yzgvtt+6ec3l417qPlr9yrrQxIkka/c2fPTNNsZUjjkk+/L9z/dqG+mZJPs6/feosQ5dya3j/ALRnj2/6qtq6miaOSOP/AFSJWev+i2sccP33+/To1+1f6PDH8ifx0w94oyQwRJJdXHz/AMCJVfT7drqeOT/llvqbVvNnngt1++3yJ/jVy1j/ALNSTd86L/6FQ32JRDfXzW91Jt+4qVWj/e/vPvyvUU27fPt+eV6sWrLF+8m/3E/3qOXsNEk00rPHGv3P46mt4/38n8FQ+XL9ujjX7n33rWmh2wSbpPnf7lVYvm/mKs3lMnmeZ8i/8s6b5nlfvG++9Lb26s/+x/B/jS3G6d/sax/JTM5Iq/v72CeOGTZ9795/BU1jJPdfu5PniX7706ZVWSOxtfn/AOez024kWB/Lj+4ifPU8qY0y9cXivJBbr8kX/j9Nmhit43kX77btkf8AWqMLLvkuG+/s+Sq02qNBJ5a/PcP/AAUXkU+X7Rp267PM/v0Lp/2jz90+9v7lEayt+7/jdPnSrFmsX8P3/wC/TuQyrDH9jtfM8vfcb9lWmvpYo/Lk+d2+SpGWLy5PL+4v8dQzW6ypHJJ8ib/kodhqTJo7FdnmM/3a+E/jw234oX7ff/fb6+4GZl/1fzp/HXxX+0XZta+O5JvL2eb86f8AfVdlP4JehLaVWHqe1eD7j/inLCRfv+Steh6GsTQRyffda8n8AzNP4ZsZGk+T5UdK9Q0FWtU+WvLpppKx3Vl752u6L7J833Kbpt006T7vni2VmreNP59v9x/4JK1rOP7LB9nb593yVqjEkt44p547ib5ET7lXGVfM/wBpvuVJqF1F5EFvHHsWL79U5FZpPMX+5WnoR732iBpFe+k2/wCqTcn/AAKtPS7f7L5kknzo27YlV7HTfn/1m9Eq980EEkckfztu2UmNFO+maXy9sf33qaSNk+79zZ89NtY2ZJLiT7/3Epsckst1JG33E+/TCy7jrjbBa/L89V9zXX7vzPkerGqSRXj+XH8iKlQ2sjb5JJPk/gSgGO+ytF5EayfO71Yuo1WeSNpNiVYW1id5LiT50iiqjeW8rWscn3GloE33I/LaXzLhZPk+5sqbatxPH/AipVdpvn8tfubP/HqkVvNnk3Sf6pNiUmDSLVvas8/mL9z7lSfuvPn2x7Nv3KdHcMtjHbt88v36ryfupPLWPZ/G71KY0N+Vv3kn3N7UeY10/wDsS1C0itH8v3GqxtXyP9nZsoKTLGm28U91PIsfyqmyr2oXDRJHGvzv9+qsjNZaVHa2/wDH87yVD9o8qCTd9/8Agqxe6WobhYEnuLj53ZPkqu0ipY/aJJP3vzb0qGORZ5441+dKmvrVlSSPy/8AbpIlojs4fKtf9599Q2/myzyW7fJ5u53q1Zr5v3vuKmyi4ZopP+mrfcpicexJ9lWVPl/i+T/gNU9QuGtbX7P/AB7/AJK1ry6a1ggjj/ufPWS0K3V15kf31oM7s5P4teHbmfwd9ohj33dh/pCf39y811Xw31ZvEHgq0um/1rwrv/2G7irjW73U727PvRk+ff8Acrzf4d6pL4P8Y614Xkk+TzmuIf8AdalUvy83b8jWl/E5e6/E9kurVYoI/wB5TdUVoLSPbJ87pVi33ajBJtpqr5sElvNHvdfkpRcSmUbNmT70n+kK++nXW1J/Mb56jsVWC+nj+/VqazRHk2/PuqbEpmTNN+4k3R7HV2qbzGWePy/uPDWhqVnAkH7z7jpWbYwrFY+Z99/O2VVl0KvLdnN/E5le102OT55d9cXDGzQT7pNj763viNIzarBu++vz1jWdxFLaz7f4N2+uqC9zU53YypFl8+ST7iNWfcM0skm776PWpNJFceX/AH6ZfW+9J41++9aIj3ilDI32qSRa3Le4V5P79Z0caxQRxt8j0+xkVXk/v1PoM3pIWdI7hfub62lVfLkj8z59lYFrcK7/ACx/J8tb7bGkk/v7KsCvJIq2sm353qH7cqRx/wB/ZU11cReR5a1T8xpfI2/Im9qduw+buO+0LK/mSR/JRqEi7IP9/wCSppvKT7vzvvqaTbLBHt/v079wiviuUZIYpY/L/jqvcaf+4kkX76JW41u0SSfxpsqnfTbNHnkWP59lWmQ37uo7TbWL7L/c+So7fdFPP/c2VJpsjNpUe776pRa3CyyTxyfxJUc3crk7CSff/wBh9tWbVlbz5PL3/JUG5k/dr86f89KuWrLKkm37+yp5hNMypGZpPlk+ffW0u1bT/basG4mWwnj3fO7PsrUmuvIgjjkj2P8ANVl8iJPOaJPL/wBimyM7p8v36z5GaV5JF+/sqSxvN/3o/v1lzdyuXsTW8LRJJ/v1p2txuuo9v33rK8xk+99+rlr5TPH5kmz560bIa5DzH9obXm07Q9SjkTyHauH/AGNdDkvPHd3fLJ8kUP8A6FTf2rNaZtct7GOTejf8Aruv2K9Bb7LqV83yea67JK5YuXvGs1Hkj6n05eb9kFvNJsR/uVV1Tbav9nt/nfY2+nahItxqUfmffT7lENvLePPJDH+9f5K5zZlNbOVo4LdvuIlXNSsV0vVYJP4NmymteLFdQW8nyIsNTa0yz2MFwv36pO5NuiZahjVYJ5PvtE9V76TzfMuI/kSVPnptnqyxQSRzfI8tR3kjT2P7tPuUyLGbYtKs/l/8sq2tQVovuyb3ZKoyQ+U8dwvyfJViO8WWP9589Jq402iSzt2iSfd8iNUkcfyeY0f3PkqZd08f7v7lOjmW/fy5P3CU2xxgRxqyR/NVfT5FnvpI5q0msWiuv9jYyVzsd40Wq3Eckf3noBf3jotyJHd2/wDAvzpVWFVe7k2/3KI4Yrify5Pv7G2VXt28qT5fvpu30CCGRVjkjb5EWar11ar5c/8Ay33VXkha4upJP4GStL5YrWCSP77oyOlHqHoYsPmpfRx+X8n/AD0qTXIZVkj8n50d6uW83mz/ALz+5TdWjb7JHJH9z+OjyRpbuV7y1ieOf7RHsTZUlmu37JJ5nybG/wD1VDeR+ekn7zejQ/c/uVX01maCC3+4m/ZU8sjPl7lf7RO2qz7o/wDR4k307WtQZdSg3R/I23f/AB07UrxrK+SNfuSvsejXJJbe6gkb+Pc/l07R6FNtblyzuIvt08i/J8nyUMq3EE/l/I+/fUlvMq30e3+NPnSo9a8q1/0iP7j1LRUbvUjtbqWJJ9330qS+uGleTd9/Yr+ZWfDcKt9/fdkq5cM1158ax/PUpF2Mv7ROiRyTR/6O71e09l8ufy/uVDY3DXulTx3HyOvyeZWlZ29tawR7pPndK0SRgXtN2z2Mkf3/ACnrNmkiW7k2/IlTQ3C2qT7v+WqLTbVle+j8z5EbdSl/TNSG1mW4uru3WP512un+3WtJqCu8EmzY6/I9VfsrW+ueYsnyMlR28bWd9P8AaPuOm9KQrhNcStHH5f3Fdquag0upQR3Eknnvb/x1HarHeXcnk/Ij1ah097Xz4/vpVIh+Ri3U0H2r/WfcqT7ZA0k8fl/d+em6paxQarHIsf8AsPVxo4Pt0f8AclRqrQG7+pXtZliu5Nsn36veLrFp9NsL7y/krLjjZbqf++vyVeurqWfw5Jat9+J6nXsFohNG8qR7Y/4Kp2MbS/7f3t9aVrdLLo6SNH9yqtvJAs8kax7PNqvd+ySrzMu6jW403y1k/wBU/wDwOrTXDXVj5bfJLF/HTbjT/Kkn8v7ktOt1Z4J42+4yVH+I6FIdfXDbII2+eo9QhiitILiP760QyLL+8++ifJTrPdf2s/7v51qjCT0sxzSKs8knmfJs+enSXDK8e77lUbiGXZJ+8+Siaz+0JBIv3PmqUi5S7FyGTzX/AHcfz1Y1CRW8uT7jpVdfNV4/LqTUpP3ccbR/Pvb95VAQ6tdM32SRY/4GqnHHLvnk8zfvSrF0yxX3l/6xNlRyRxKk/wDuUrCTkWIbryvL3fIqbqc2pefvjjj2bf46I4YktPMX/gdRyW+z/cosCfZElrIzQeZ/H81U9SvpXu/3nyVa09Xi/wBHb/VfNVfVJF+1/wBx6JpCTJJNQWDy445Pnrzf4sah9l2fvNjtXpEdvHdSSfwV5L8Wm3T2lvJ86b22P/HWc18JrTl8XoN8I6X/AG9pt3bzfv0ZGR0rN+EMy+GtV1Lw3ffcR2e33/3a6DwntsJJJPL/AIF+esH4jaXLYX0HiKz+/buu/wD3e9dNzkh/ePWmhVfLt4/vvuprNLZSQR/f+9VXR7qDWbGC+hk/1qVcvlaKT5vLrP1N4zj2JpLhbh/Lb5EqvDaxefJt+dKbass88nmSfPsqrY+b588cnyP82ykypy59ESNtSSSNfkdakvNt/p0e7761HGrLJ/feiZVukn+TY/y1FwdTsNs4fst9JG3zpWldLFPY3cbSbNyLVO3aJrry2/iqxHCsHnxyR70/go/xEU4fbZXaSB7T938j7PkrJjm+3x/NJ+9X79OkbbBPH5f+qf5Kp6bb/PPt+SrSZpKS6HTR+bLBHJ5mz5KktbqV3nt7iPf8lQ2scstj8v8ADUMyy2skFwvzp82+i3czpvuXLq4W4tJ93z7K5+ORln8xfuVqLcLKknmfu91U2sWeP/vqpjGXUHIqySMv7z/bq1b3E8V15ccfyMlV5o5YrXy2j31Hbs37iT94jpuq/UHLojU0/dskjX/W1DcSK915n3Hb79NjhaK7n2yfO1SNa7o/MWgL/YscXJcS+Z9ob7mzYiVVs4Vi8+6uI97s/wAiVDIst5P5jf8AHutXG/epJcfwJQZklwssSfLH870izf2HaeZNJsd/nqKOZr3y5JvkRajuLOTW77zP+XdEqBMhs1ee7+1TRv8ANVrUtUV4/LWprhlt08uP7+z79Za2/mvJuk+Rfv0colLuSabayv5kn+9TftDSzyf+OUNeSrH5ax/f/wDQau2NusrpJN8iUF2iT6asSeZI336dqV037uOP53b/AMcqnrWsW0TyRxyfPsrH/tiK1/dr87snzvSv/LqVy9zc3SrdfL86KlTf2k0Uj28MfyN9+T+5WLa3lzcJ+7j2L/fqPVLifyEjj+Srt5Cco9zct77ykk8v5E/8feodQ1BbWD95HveWs/RbXUNSgj3fJEtbC2MUSSfxvURTe+gSlH7JTt91/B833/8Axyr0drFZ/vI4971Mu144/wB3/BU2oRrFaJ5f32pg+XqOt28r/WVeupIoo/Mkj2IqVmw7Unj/ALipWfqGsRXU/wC+/wBUlAKLLzXC3ske5NkTp9ypNQ1SD/VrHs2pWbdX0EFjJJH/AMArm77WpYo4JG/499//AH3Qv7oWXU0tY1Tyo/Lkk8hJX3186/tMaHJ+41KP7mxUr1+4mn17VfMaTYiJ8lZHxg8JrqXgeTdPvuIkabZ/u110d/U5pq37xdGee/BfVll0DzG+d4nb79e1eHdQaWOORvuPXzD8C9S8jUrvTZP4696026l/eW6/39leZyyp1JQ7M9Wc/aKM+56J5jS+XJDJ/eroPtyxJBt+d/KrhdH81LSTzP4XrtLeS2isY4/v3GzfWqX8xhbsTXF4zQSW7R73dKbN+6SPb99Kmjj3fvJP4E/4HTY5ovIjjX77ffetbGJc0/5bX5pP3sr1YuLppZ/9haqtGzSR+X8iVamkWKCPbH86VJon3G3FxKz/AOr/AHUX3Kc1r5GnfaJJNksv8FU9Pm+0Xcn2j/j3i+enTWst5P8ALJ8lCXYluI6NVuEjjX53+/Tobdbp/wDYWrkNitqk8k0n73ZUjLBBBHJ/AnzvV+oJ9kVbiZWnjt/uRJ9+m6lfLLfJ5f8AqlRUSm6gzbPtH8ctZ9rDKskn2j+H50qXfoCZcurhf4Y9nlf991VuIfssflr99/neo7e8+23UkcnyJFV66uPNuo41j+fZv/2KaBpEmn2c8r/N/wA8d9F5at/yzk+fZTYYZ555P3mzemymxx7XkjaTft3UJB6Ff7Qtu/zSb0iSrlqsUs8fmfOn36qyWsTf6z5P43q5as1rpslw3+qo9BXLlrqS7545I/ubqbcMv/PPe9Q6bHEsElxJ/F89SW8KxWj3DfvPN+5SXkW2OsY9scknl1NcbZU+0L8ibKbaqyxySR/cb5Ep1vcN5/lyR/6OlUSVY5Fitfm++1WLeaCW7jkX53ipurW8UWpeXD86bKIbVoIJP77PTY0+5HqmoN+/k/2PkSobPbBaxyL/AHPnpt1H9quo445PkR/nq5rTLFBBb7NjtU2Jk+xHDuiR7hfv/NXkvxGsZ9L8T6L4s8vYm9be4f8A2a9YkmaCBI1j3oyfPWT420Nde8Iz2P8AHLC2ytVGPXqRqtuh2nhHVILy0guIZN6Mi7KtXzN9rn8uP533PXkPwN1idNDj02b/AI+9Nm+zv5n3/lr05mltb7zJJP3W/wC/XLCMn7kuh1Tcbc0epHdXX2PUY/3fzslWmvPKnjjb+Knatp8HkR3i/f8AOX56atnFFfSSKnyffSrdjFeZIsy3XmfvN+zdTYdrT+Wv3Efe8lU5t1vPJt+R2qTS4Yrqf/WbJWSnaQep5z8SLpZfEcnl/vERNlcvG0qpPtj2I26ui8cQxJ4mn2/cV9lZM21fM2yfP81dqVznfx6GNHJ+8+b79WLy6ZP3a/7NWmjVp/Mb+JKpXVqqySSN9xkqtOoXkVZJGaSPdV6zWJP9Y9QSR74I5FkqXzt7x7f4alLsKxpWsip5n8b/AC101uyr96Pe+yuVk2r5n/PV0rqY1b7LHJ/rH8mqkMgVWVJP3dNmuNiRyVJIsrwR7vkqr5bSxyf3N9W0Qn3JpJFX955ex6mk2yxxyfwb1p01i0qf7CJVq1s3+wyRtH860rjvz9B03y/e+5VO6W2/sqfdVho937v76IlU9YZvIkt1+422i99imo9SO3XyrXy/9ioW27/l+erVv5qQSbfv1GsyrBJ/fahT7k27EMO5JI/7j0eKPGmneBrF5LqSPe1WmjZ4PMX/AFvy14L8TtLvPFfxQ/sm8n/0S1hV3/uVjUjKq+SOnmawnCn79RX8vM0Lr40ahq13/wASuwkniV/kk/grstJ+JlzavBpPi6w/su9uk3287/Ojr09KsW+i6f4VgsNNtY0RHRX8yu68ZaSv7RmlWljHHGmp6W629vI/yb93FVCnT92Cb5u/QmVaprNpcq6dX6eZnrcKskkbfcdPkf8Av037G0E8ci/crN174e+KPhZqM/hPxN5b6rYIs0LxvvSaBulbEMjSwQSVTjKG7T9HdApqp+8jdeTVn9xcjVpfMk8utDR23X0H7vfWTa7pYJI2jq1azLZpPJJJsREb56Gi7e0Pj/8Aaa1z+0vi9f28cfkxQJs8v7/3q+pv2W9FXS/hzaXH8cqb/wC5XxH4pvW8VfFHVbjf532i7WJJP0r9DPAOnLong7TbNZNjxQrWHNZSuNp8/JbZHSTW8Usnyyb5fm/4BW5p9rO1rBIv30Rq5vQbVm8y+b513sn/ANetyO6a1T7QvyIj1irmrcehi6hJ58cEjR/PE7I8lXpGaXRv3Pz/ACVHdM11Bdxx/wALrNU2hxxKkm37jJV3iZN99TPvlaWxgjWP50rY03yp9Onjb/WrWLuvF8+P+NfuVuaS0Uvnxyf8fDw1LKSt1G28itBHJJ9z5kqrMrWcEf8AGjv8lEa/6+3b53R96VM0jJa+ZJHvdHqblKPckhVkeTb9/wDuVYh/ewSR/wAf36js1WKeORvvtV7UFiT/AEiOP50+/VNopLn2K8lxP9hnkb76bahvLdX8u4j+/wDx05brzf3bfwo1ElxFLH8330SofKNLuyxuZYI7iP5/Keqc0n2fz/3f8e+q6zNBaT7kk3t9+nbvKjkkaPejpSSZLcfmXLzakEG7+KrWkxtFHJJ9/wAp6q6X5TQSR/f206zXzftdvHJsf79O/wDKWv8AyUrrN/p0ki/xO3yVpNtaxk/ebHR6wVh23c8jff8AlrQk2v58a/clSp94NNiTS5IGupI5PuOlZt1b7JP3MmxF3U61WKykg8z+/sqxNM0V1PGse9N6vVXkT/hK+tWsV1YxyfcuIKz7y+lnSCSaPft+TfW9r00Vv5En34pU856orNZ3VpPbrJ86fOlLmX+RXL2JNLmVp490fyOnyVHI3nzyWd1/yydtlOt2WDy/Mk2RVHffutSkk8vf/wBNP60egmR31xFE8Hlx/e+Sr2nssv2uT+BP4Krx2vm+ZceZ8m9XSr1vJBF58f8Ay8OlX6DXkUY4Yv8AS5I/uff2Va2xalp0ckf34kaqdnass8kjSfJ81WrG3aKxnk8zem/5KlvoiNCa1ja9sYJP4FdkehoYp3k2/fieqOg3U7fa9v3In+epNaZl8u4WqGXrqRYPI/v1DNcNFdRyffSo2X7RaR7o97JUcjLb2MfmR/Iu5P8AbqA9CxDbySwfaI/k+dkq99qa48uNo/IlVKp6PNFLYz/30dXSpL6GV0eRfkerFH8ya6td0Edwvzun36Lzatr9/Y8X/LOs+xaRIJPM/joktVv0k8z929SrhysczbIJJP8AyJU00yy2sf8AB/00qnHHK8EkfmfKtN8mf7LJH5n3abUuovRGlot0lrYz2/3/AL1Q3Vvt8uRfv1HaxwbPMb5HqFZF2SRt99KL9gt9lDfM2f8Aj1NhvFWbzPuf9M6Lhf8Aln/c/wCWlQzW6+Z5f30T50qQf/kw5WlTz44fnRvnrNt9en026+zsnySv9+rjXS2t9Ht+R6y/GGqS6DfQXHlpPbyvsf8A2N1XaPUF5HRNG0qeZJJsR92yoWk3zxxr88TVXjum8/8A1e+KrVrbxu8n8D01HuVN8v8AiKd5cS2r/wC78lSRzSsn76Tej7qq3Ukv277O38SVNMsqPBH/AAb/AJ6RLJmkV5/3kfzqlVb6FriCfy/ufLVrcq6zJu/i/wC+Kj+yst1PI3yIz1AJyJLFWgsY47j50erVxbxeRJtk2VVW+/eSRx/O8VE0nnv9ok+5/GlXzdhL+8wmkWVI4/vv/wB8VDcW/wDq90n71atbdkfmQ/OlF0rP/sb/ALj0CY2GaL93/ffdXA+PtNaW7tN0e90dq7qxhaeePd8iLurnfFlj5usR7vn2UpL4Soacxz/h+NnsZJF/cfP/AKv79dQ2k2OuaV9nmj+VkasfRbGW1tbvd8ib/k31raXdfZUSTy9+zdWknLoRFROR8HzS+H9Vn0lpP9HV/wBz5n8q7C6ulnn8yP7n8dc74i01dSSS6s/kuFfela2h3S6laJ5339mx/wC/uqDU2pJG8/zFk3xUalaxKkdxH8jK9ZMczWt08aySb61rzzbrR5P+eq/fqBpx6Driz2yeYv3Hpvlxy+ft+R9lRyXDT2ke2T53So7G8VJIJPvu25HoT/mCNP7aKulwst9H5j/x1sXjSrdfN8ifwVl6pb/6d+5+59+tbXLxbjSoN33kocrA3fYo26tBrE9uvlujVX1Kza1nk/d/eqxJb7PLvF++1RzeVLJ/rP3tUjOC7hot0y+fHJ8iN9ytK+uIngjjj+d6y7eOW3eCT/e31JfN9ln8xZPnpPYrmU/UmmtUln8to/3TJWW1w1vJJbt92tL5WgjuG+//AB1V1KxVoPLkj+f+B6oWxJZqrR+XJH9/dVWOGVLqT+4lV5Ntu8e2T5KdDdS/a5I2+438dAW9nD+8WJFaz1JN33G3U6SOWWeTbH8j07UI2utNg2yfvU3VHa+Ys8cbfwUrdwt/y8OJuLppbT7PHH/B89VYbeV4444/460GtWij/wBhKp/2ht8zy497vuRKLeRmWtUaKLy7OP7+yrEMi2FpJGv+tZKpyXEVhB83z3bf991Tk1Jok+X771LfYaXcmuppUtf3f+tb79RsixQf7bVi3Grf6zb/AK1qsQreaj5f2ePYn8bvS97oHu9S59uigeSNZN6fxyVHcX088f7uPZb7K0LfSYLVP3nzy/fqxHcQXUkcf8G+qdupP+Exbfw6rR/ariStjTbGBvux+ZWbrGpRT3X+s2W8X9z7lWJNYa1gj2yf7dNzj0GoXL19qixSRxrGiVT0+3l1R/MuP3Fv/wCPvVdli+yfbLj53lf/AMdom1yKV4/L+SKKk5R7l2XVHQSXi2flxw/JVVpFggk/jd6wZPEEX7yRvuf3/wClVft1zdT/AGhf+Pdai/Ybiup0M02yCTzP3CVFDqW21kvGk+TfsRK5ya8/tGfy2k3ovzvVTdO115cf/Honz0rS6BfzOk1bxEsUH2eP7/33rCh1ZbpJI5vv/NUdvby3vmXjSfJ/BHSLo63t15a/fdPnrTk7mXOTW7T3UEkix7Lf7if41YvLeX939q+e3RPkjrUuoYltYLGP7kSfPVFrNrieSSb/AFS/cSrSRbl3G6fYrs8xY9n+elSapo8WqWk9m3zvLCyOlbWkxy3Dx7fuVeZVikkkb5ErSMrGVWG58NadM3hL4rzQ/wAH2hof++a98jmVbrzGk2eam+vE/jtbRaN8UJLi3+7v86vT7HVN+labeRx798Ko9Z4hfvOe26OrDu9GLl0dj0bw3I0/meZ8+/7legW9rtng8uTYiw15boN188H7zZ89elNJ/q445Pvp/rK54vqDXctXG6L7sn3vv1OzLAkcnl70aqUMar+7b53Z/wDx2rzQ+bfeYyfuok+RKv8AwmVi1b+asf8ArPvVJqDLK8Ea/J/f/uVn27Msk8n8CJ/HTbGNriD7Q3yIz/JRYpmlJarEny/cq5HCz+XJ5fybKzY42uPuyfItaF9eNa2sccf36u5K5Sb5pYJP4NtVZGlaTy2+dNm9/wDCpLVpZbT95RbtFFJJI3+t3/6ui5VirdXyrHJG0fz/AMEdV1jlZ5Nv8P36uSKst9JJJH8sSffqnbyMieWv8Ts/+3Uk3LE1r5H3Y/ndPnp1rIqwT3Hl73+5Ul1a7I4/3lO1DzXggt4fk+dasW+w61ZreCS4b761T3b/APlpvdn31a1LT5YoPLaTZ8lQ2ti0UD3DffRNiUmO9iPUI/N/dr87v9+prpWnSOzX5F+/s/3adZ27PPH/ALPzvVy3t1ur6eRvufcSmPVlGZm3xxr8n9ytRbhWj/1nyRfwf7VZci+VPJI33FfYlDTfPJ/c30mCZavLpoNm6T56tTSebB80mzZ89VVt0vPIt/L+87O8lWNS8iKxkjj+/wD89KEA3S9rPJcN9x6k1DbapPJ/BTrPyoLGCOT5N/8Ay0qrrki38EFvHJ99/nqQaZNo9n5TxyN/y8JUN9b7tV8v771euI4rO1gjWP56jt/Ki8+4aT53qxW7knk2yQeZ/wCOVnySRNdTyL88SpVi6uIoI/L8vZ/00rPZmgtZ5F+61O8upCXc8n1KZvBvxYgvo/3Gn6jD9nf+55u6vdrxli0eSST59yLXmvxW8Nxat4Ojjs4/9NtU+1o/8e5eRW58KfEEvi3wBBcN/wAfCJ5M0f8AcZetRV+OM18y6V+WUJdDuLyRW0eCSP53dKrzLeQIkkcm92SrVrp6taeXJ8/3dlR3W1L6ONfuKjU7FMk1K3W68i4/jZNlQ6e0FvPJt/5ZIyVXvmlW0juI/wDllN89Ot13Ws8n3PN3PSXMI8h1aRZ9fv8Ab8+6Znp1wsS2vmfceqsd039pXcn303tWhJtl8v8A2q7UznKNxG3kfLUNxCv7vb9zZWtNcRfvPM+5sqrcSbI5Nv39i1SZLv1OdkVkSSP7mynLM7v/ALez562riFfL+b596fPWDdK0E8fl/doKN6zXzf3i/O9dJDNK3l/wJsrkdNZl/wBX9+uusYW/d7ZP4KSNJLsF5JPsg3fcqqsMuz5fk+ep/Jaf/lp912qfcyJHIv8Afp+pm0RrIsSeX996uNI3l/6z5KoKu66q3u2eZGv36z2LTGw+b89w0lUNekaKxkk8z5961p+ZFKnlt9+s/wATWsUujzyL/crZEt9iSzmVfLkb7jpVW6kWWD9z97fVXT5JfsMf7zemxahhWV/M2/cpJB7SMDSVZbixj3SbHSueum8PQWniW41a0/4nd55f2TUfmf7vG3it+1vl/wBW33/uV2Xw1k8NaN4jns/GWmx6poV/Ds3yfctmbq1T7sdJNqPdb2MpRqVPhScul9jyS4kbTbG0s5p/P+RXif8AlV/UviJc+H/CV3Jef6FqH30k/ka9G+N/wN0bwN8OtT8deCPFP9o6fFMr2+lJArpt7qG+9XyzD4d8S/FqSC8vP3OlK6/79FSjGp/DkpR7roKjWlD+LFxkuj6+j7HqHhfxx4q+LP2/xh4onjurqWKOxt3jTZ+6TNdVYs0WneXVXT9Lg0OxtNJtfkt4E/5Z1qahIsCRx+X8lTTpxp+7HY6qlaVaXPK1/JWRasY5PIkkX79cx8UNYl0bwVqVw3ybIWrrbWZVtfL/AI68V/ak8ULp3gd7FZN8t06pU1ZXiFFSPnb4M2P9ueP7DzvndpWlf+ea/RfQ9Lnv4I/J/wCPfZsevhn9lnRW1Hx/HIsHyRRN+8r9AvDtvLa6VPcW8fzqmx46hx+Gwc3vy1sXtSji0iCCOOP5Eeo5pPN02eNo96fwVcvGW40f95H8+xUqjDHK0H2f+DZvqLuYJcmxTt7hJX/uP5OyptN8q1T5vuPUKxtBdR3Ekm9E+SjVpIGn+X5E+/St2H6kNxcSy6j+7j+dtyPVzT7hV1KPzINm5Nj1n310qR+ZD99HWrUO6J/mj3y796VF4miTLV1D9lvvMX54pUZKkt2X/V+Xv3VY1z5tKgkh++k3zx1m/N5ke379Ul8wWm+hoM37+SNZNm16ddK3lybvvv8AJ/8AXq19nilT7RHH8+yqt1MsSSRyf63+Cl7pPvbop3Vwyfd+d02o9TTR7X+b5HRKj2t+82/cZKmmVp0jkb59iU0im+bcLOT7RJPbt86bKbDeRf8AHr9//pn9yqelxrBffN8m5G2U64t4mu5JJI/3qVFirrtcuaesEWq/NH8ktG1YtSkjX+PdWOs0trHHIse9ErUVvNnj2/Ijp/rKav1JVumhNqUy2rx7abHeLvjkb77U3VJImtZP7+yobGNotOjkb59lKJU/P7yS8ZbiSSNfkdPuR02RmbUfLk+R3h2PTry3ZIILxZPk30TSKl3HI335U2VV/MVijNcT/wCrb53R9/8AwGm6Xtnknkkk+f7/AJdTTW8sV95jfvE37Kp6hMsV9P5cf8a/980w1NK4mtpUk3fc+X/vqo9SZVeCSP5N6VGscstjJug+T79WLhVuJIP4EdGqX5juuhXZv9F/4BvrQt5F/cRt99kaoWs9kEcbff8Amp0a/JBH/HF/HTsTfoTRwxMn7v5HepIVa1+1xt9ys/UIZVuvlk+R60od0Wo+XN9/ZQy//Shun7bKeeS3+5KlQ3ki3Fp+7j+59+oWklWeP938tXFVoJ7j+OJv+WdH+Im5X0mZHn+b5E/8cp15b77ufzPkT/xyq6yKkk8a/c/9AqSSSffPu+dPlqV5D9R2j+UqSRtJ/BV6483+zqyV8qLzJJP3e2tC1ka38vb88UqU35EqZm2MzXDyR+X8i/PV6+k2eXt+RNlZbRtF4gk8v7j1qSW63UEcbffXdvql5iRXs4Wl+9/FupsdwsUkkbfcepPmtY441++lE1mrP5kn8dDj3CLfQqtuaD5vuI+yiaSJ5/8AV/wUKsVrJPG3z76db2reXJJ5f3HpqPYnn7E15Ys88e37jJVW6WVLX+48VaU00sVp5mz7r1XvJG8yOT+Cl6AjHa8iljj8z79Zvjq3i1HSv9j5a3LyFfP/ANX977lN1hluNK8yP76fI6VNvzKcX1LGi27SwQbf7laV1tgSSRvv1l6PeNFBHu/1qVeuJvtXmSKnz/3Kucv5SVHuZce26u/tEnyO/wByrGvTSxJHt/heobXasklu37x0+5Vy+ml8/wDeR/wVN0UnL3rlVbqJLqCT77slOuJlljkkWT5Kh/dNJHJ5G9EqG3vJbfzN0f7pqYuYuborX/SFk+dvv1Gs0vkeZ/ef5KhtWbVEn2x7EX7lTWcyr+7k++tHqS3LoXpI2dJI/wDYqvY3DQT+Y33EptwzPBPJHHJ89Vbe1lWCDdJ870D9Cb+0N+pfZ1+581c34qX/AEuP95s+9XVRxrbyeYsfz/x1wPxSZoo4JFk+ffU1Ps2NoNvmJLXULu/tY47iPYn8Fb1q0EEHl/x/NWD4bvHbTflj3p/4/XRahaxJawXC/wASVo4x6HPTcupR0maJo57eT7jfcrLaz/su+kkt5HT/ANArorGzggtY/M+fduqq26K6kjk+dKltD9R1jfQajBPJN9+KjQ75m/13zon8aVn+W2mz+Z/A3yf7Falv5EH7uSPyN1HqWn2LmlzLvnt2+dP4P76Vz+rLLpM8m598Tf3KvWcbWuo/aJI96fcrU1qxguI4/Mj3xPurOxrF7mTfXkESRyLJv3J8lWtPvIrrTpI5Pn2Vh6haxS6c8a70dfuVzdrcXmlvJ/cb79ZNMu0anxHfSM3kf7C/8s6qxt/p3y/w1i2OuRPG8c33/wC/UkmsKn7xfuJVqbBwj0OijvF+3TxtH8/8FF1YrO/mfx/N8lN0m8i1Ly5Fj37kq5eK0U8f+xVmEY/zIy4dvkTx+Zs21cuPkgjk++iVXmhilkn2x/P/AHKIVb7DJ/fT+CqRKfOF9Zv9l8yP7lXo9LgZ47j7m779V5GiW0k8z7ny1M0i3EcHlyf79NS6IHHuQzKtrHPH9/d9ys3zGW6jkWT5K2Nat4PL/wBv+B6x1hlgn8uR9lJFN/ynI3WpROnl1HMy2CeZJXN2d01hJHcTfO/30jqa4a81mSS4mk2RVEPMhr7ZN9qiTz766k+REbZXP/2xea9PJ5MGxf4K1rXQWv8A95ef6rf8kf8As1vR2dnYJJJHHs/g2VfL3M3N9CnpejpFJH5339lb0kixSeXD9xfnqjayfP8AL/HVu3t2V5P491J+RTILyaX7LPJHH87/AHK5G8vL6C68tZNj7K7K6klefy1+TbWbeaet1P5jSfc+TzP4KtKPUxd+hwNxJfN/y02IztWlDu/cWcf7+4b78n8CVN4ijVX/AHMf7r7lZ7TT6TB5cP8ArZfv1LjHobxn/MzavtSb93YrJ8lZuoQr/wAe8cnyVf0fS5YrSS4m+eVvnpn9ntdSfufuVKQTmZrWct15cf8AAtbF9I3lwWNn8ifL50lOhtZbN/3nz761o7WJY/LWT53+emvMIydQ53+y2uruO1h+4ldM2mq3+j/8slT55P6VNDp62s8ckfzvs+T/AHq0LiNdNgjt/wCNvnencSjzbmStrFdP5iwf6OnyQpVq1hWzeTdH+9dK0IWVE+WmzWbXX7zzPn30X7kpdyrdR2yPHHHJvfZ89WPsLRIkjSb4lpvkqr+Xa/PLRM0r+XHN8iL/AMs6Y2rFiO6XyPs/9/5/3dQyW6yyfN86JUtuq75JKYt83mTx/wAH/odJDaPlT9qrRjD4ggvlT5GTb/49S/DPUJdU8JeXI+94PuV6H+0noDal4W+0LH8sTq714Z8HtS3SXdiz/fRq6MV8EZroGF1UoM968NqqSQSTf7NeleZ9qjj/AHnyV5P4fuFeOS3m/wCWT16Vpt4qRwbY96bP+B1wHTY6axjV4J7jzNiL8ib6vR3TJB+7j+T/AMfqnaxrLawRyR7Pn37KsWqtLPP/AHFRq1MGVdQhkfy4/wDlrP8AfrSaaCK1jjX+H5Kr2d1FdXU9w3z7E2JVhlZZI4/LqkLXqXo44kT/AGF+eqcdw0t1JcNH8n3Eo1BmgjjjX77U5lWDy41+fb870yrdi81x+4jjb5Pn3vUO6J/Mkk/1tV2kb/WSf79RrJ5sn2hvn3fwUBImWNv4fk/v1YWRZX8ySPZ/AlN09f8AWfu/n+ao9T+R/wDYVKSDmK8d5LPPJ/Ai1oafuvZ5JG+dF+5WbbwrYWvmSfPLPXQQ+VYad5jfflT5KT5RRZXvGWXzJG+d0qOSN7dI/M+59+iFWTzPL+dHovI1nn8xpPk2KlOxJYs/9FsZ7hv402JUcMzW8f8ArPk2VJcbZZ4LdfuJ/BRdQr5Ekkn3/m2UymU22s/99Kjmb9/5ax/JWlpcf+iz3DfPWOqy3GpSRr/qtmygk2tBb/XyLH/sJVe+kW4uvLj/AL/z1oTbbCOC3h+R9lYMdvL+/uJvkTf8lKxbfc3oZIJY55JP+WSbErN09opb6SRfn21cmmit9Ogj8j5/v03TY4LWCeST5Hak/Mv0Jmm+1T+ZJ99vuVHqEyrfeZDHviiTZ/wKm6fdM08kjfI+zYkdQqqrJPI33Gemn2MmgkvvtUf2eaP5/v1VZVtYJN0e/d/BU1vG2+OTy/klerGpXCxTybv9UibKtLuS59ivDbwXUEnmfcZG3x15f8KdWn8L/EbXfDf3Le/3XcMf8H3sV6Z8sVj8vzvL9yvL/ilu8NeI9F8UW8ez7LMsM0n+y1S1zwkvu+QJ8k4t/P5nvCx7Z/MX/covIVs/PuP43Sq9jq0F/pUF0vz+bCs1TTSLPY+Yvzu/yVhTn2OipDbyIZo1+ySSL9zZvrNvrxoNAu5JPk/ctsqS3vpU8yNv4XrN8cN9n0OT/wAfrpi2zGR5Xp7Mrxxyfffc9WPtDxTyR/8ALJKGmiVPMX77VDDeNL5m6upkKMi95jeX5ix/JvqS6bzfu075Z7X5ZPnVKhhVX+9H89RfsO38xJIqv5+37+yqOoW/mp8v3K0rWNfLkuPL37naq8luzf7CVcUZvzMezk8if5Y/4673T9jwRyNJ89cheWK27+Yv366rT2iisYN38dJy7CQ6O4/1n9/e1NmmZIP7j76qybm8zb9zfUd8zSp5n3KHccObqaE0yxJHt+d6FuF8ySP+Os2NmeOCRfnqaaGVP3n8FVGI5z7Ghb/uv3bR1V1iTzrGeP7ibKtaezPP+8+//BUesQr5E/8Af2NVWElaGhm6PtitPLb7+xam3LF5kax/I9Gm7XtJP432LU0cay+ZURfcLdym0Kp5m379akLSv5e3502VHJGrRzyLJ867asWqt5kf9/ZVXEjk9Qt5/wC0o90k/wBkfdvg3t5Xzd9tbV1p9to2nWFvY/cfc7+XVyaHzfM/d1V2qknzfc2NUwUafwq19yZxnVfPN3tsUZIZZbvzF++yVNcbm/dt9ytbT7WJk8xvv7Ko3Gnt+82yb/nrT3egveJIZJfsscf8dfJv7TniRr3xbHpqv8kHzvX1lIu6CSRf4Eavg7x1dNqXj3Wribe/+kbKwm1LU7KM/iufSv7Gvg9ktbvWm+4zqiV9mabGqWM8cn/LVGfy68f+Avhm20v4X6Nawx7Jrra/+3Xrl00sD/N99U2VNSX8hlTT+2N2qmlRxr86MjO9Q6PdLK88jR/Js2JVzTWa8gn3R/J82yqNmrJB8v8AC7b6zvEuz6GLdQyrJdx+Z8qPvSrkNit19r8uTfKsKulQ6tqUEXiP7P5f7q4hrP0u4nt7qOT7kTbkqHKRaS6mgti11BPt/wBasPz0SLcyxxySfu5Yq2IYZYvMk+/5qbHrNkmV9S+z/wAeyn6C9S1eSebY/aI/9mo5IWi/eL999tNuF2adJGv31psMkrWMFx/DsrJLsXexcW8nt44/4Nm7f/t1IzRTzwSSfOlRtfNL5m6oZI189I1/uVoL0LmoMtvJBGv32Rqp6WzKklu0m/buqxfTLFax+Z99f46k0VYkvv8ASPkRvnpecir/AMplxwr5knnfwu2yo5pp4J/3nzpVi409Xvp/Lk+RvnqSSNfM8ub7lL1ZK8iRoYP3e35Eb+CpvleSfy/k/gqj5a+fJG38P3Hq1prLeeftj+7temi+XsU5I2dJI2j3/J8lR6XNLvnjX7n9ytCNZXSTd99Haq8aql3+7+R9lJ2Ii+xJNeNLo8kax+Xs+/VOaRktI5JvufwUTRqtpPHJJ992o0OZrq0+zyfcidtn9KhcpTfYsSXS+RBI33PuVT1S4i8+P/nlKmyrF1YywX08bSfIqb0rNuFi/wBEkb5/n2f7Fa3j1D3uqNi3jazgkj8zej1DdQrPa+XDHsaJ/wDWVaW4Wf8AeR/crLvobyLzPJk+Teu+OlddBKPc1mkXy493+tiSizmbyJ5JI/46bebXSCPy/neq9qssWpT2snyRMlTzdil5omvtt1BHJ/Hvqa6VX8iRpPn/AOelUbhWS08xf4X2VpLYtcad8snzxfP5dCRLkZ8kbRT3Ea/Oi7XStKa6eVILjy9ifceqsi7J/Mk++6U1WkiR4/4Pv1fqTchj8i11WSRo/wB1PUmpNBFfQRx/6qVGR6hvpEuIJJG+/vWpmZUsfMXZ8vz1L5irIbNtuk/v7U2VNaxxXUH7mTZ5VU7O4aJ/MX7ktWo28i6f+DfVEFrULVbV4Lhfv068jaKeeT7j/K9SaszX+neZH/rYqrw3C3trBcfx7Nj0NlpFqG1gl8zd975aNStWtZP761ktNKkEn99Pkq1Z3H2qD9599v79DlLqHoOurGK3u45G+ff8lXo4YktZ7fy/3tZ95H9qgnkZ9jxbf9XUkl0zwQXEMm/clVdmfIOWZf38cnyO6VVa422Mn95aJo1uLSO4/jTdsqjbzbnk2/IktZ37lR8ivqjM7pJ5exFprNBPHH+8+T5t9Xr61byJNsn8FZNu22CSNvuPVBddS5Ztbef8sfyfLUd9NKk/mL/qqq6PHugg/j+9Vq+jby5I/ufeoaFGaG2Mbee8n3Pnp0l1Ot98vzolN3OiSSfx7KmWSK3kgkWT59nzx0vUcXLoNh1hXkkt2j/7aU26ZXg/vpRZzLeeZIsexN/8dSfZWiu442+427ZRYQ21ZrOCfy/nSpLO1afy7hvv/NTW1RoI5LeSP56Lvaumx00xO/Uk1COVLGPb/F9+qs26COD95/eqbVGnRILdpPkas1pmivo7eb59tJeaHfzNqOZX/eV5v8Yrpoo0uPL/AHSuvz13VvMt15kjR7P+mlef/Gy4li8HXflx/JE6v/49Se5vBml4OkS/tJPL/hRa6ZZmlgjjX5/vVwfw1uIrjSoLyH5PtEK74665ryW3j/cybHaulrQ5oI2Psq/2bHu/d1VsbWL7XJJJ8+2o7W6ZIJI7r53aoVuntZ/lk+Rq5+aQ7RLWpW6ywT7vuLWbM0s+nRyN9+Kt7UmiuoPLX7+ysuFYvI+zyfw/990f4incrreStavGvzvVr7ZJ/ZXl/wAa/wAEdUbr+OOOTY9WLWZvL+ak+UUb7E3nSeXJ+73psrJ1LQVdJ7hf9VW4103lySL9xKaq/b45I2k+SkWmeXtayaTqMcbSb7eV6k1JpLCCSSGTfE9dxqmhxS2k8bffi+5WD/YcUsf+s/1tQ4di1ORR8N+LFtfMt2+/XSalrEUvkXEcnz1xt5obJ5+3/WwVDb3jfYZI5vvv9ypmmaKUTuI9Ya6vvM+4n8dTXGpQPJ5ayfvUrzv+0J7NPlk3o1FvrDJfRySfIzUlJ9PhLfKelQ6hBKnzffp1r5TeZu+5XK2+sLBff30etb+0ls7rzF+eJ6pT7GbjLsdNcXEU9pBuk+dt1R3ka6in2iGT59nz1zv9oSzwTxt/D9ynQ65Bsk8uT96v3EpOfcXJ2PE9PuluLvzLqR/9iOuot2lvZ4JG+df++ErjbW3lgk+b79bkcl5FHH5PzvL9ytfZyOf2sDto4arzTM935a/Oip/49WerXNrAkckm9/460rFXb940fy0Jy+0Jxj9kd5axRyXEnyP/AHKvW+5oPmk2J9+qqzLdSeWv3E+/5lWZtrf6n50p38zJFCS4Xz5JP4P4KiW4XyJP43ep5lX7XHH/ABPUepeRB5f7zy6bUStTDm23Wox/88on302xtW1fWJ7yb7i7qsSL/wAtFj+T+CrlmqvB9n/g+apbEkGqTNPH5dvH8jfJ8laCwrptjBHJ9/Z/wP6VoWMMVqnmeXsT+CqMkbT30lxJ86LQnErfcota75493+tl/wDHKvW+mtF5kjU2O3aW78xvnerX2ra/lt/v0CXkyG1uGgkkkk+/83k1at7WW68y4k+//wBNKh86Lz/3nzvUl40t1/0xiotHoO7+0SSXEFv92Tfup/8AZtzqX3n8iKiNrazg8xfuUtxqEtra/N9xqL/MTI2uItI/dx/Js/8AH6prcS6o8kjfIlR3ELap5cknyJUnmLZeXb2/zy/c/wBim10/Ad/sjlvGlu/s61NNbr5f2eP/AFu/56cyrp1q+357tqp2vmtPJI0nz7Ku0fsg/e3Mn4iaDFf+FdSsZP8AW+U1fE/hq4Phrx0scnyIkux6+6rqRb/z90e9GRkffXxF8WtLXQ/G9x5f3POZlrtivaUZQZhRl7Oqk/tHtNnebLuTb/y1+evWPD+29kg2/fZF314noMy6l4VtL6H76oqPXrfgG4W8SPbJ8iQ73evIi/hv6HpSS1idzHcf6dPHH8/lJsSppLhbe1nkX77JsqjpskUt9J5f/A612t1a+jjaPeiV0M5B+l2rWtp+8+/Vjayz+Y33FSnahti8vb8n+elEkkr2vlt9/fvp3iWRN88/mTfPtp1r8zySNH8n8dLMv2WD5fn3p89R2sfn2qRt8jyv/wCO0mK43zvNeeRvuOnyf7tSWv8As/Jv/wDQaqtDLK8m3/j3/v8A+zWpbxrdO/l/6pEoYk+5JZ3Gzz5Gj+fZ8lVLiaTZ+8+5vq7NJFF5nl/frNvrhWsZPMk2J/7NTGyTzmvPLkX7n3ErWuIWlj8z76Imys3Rbdv7N/3fub6tSXG9Ps6yUElhv9Hg+WT59lV7W1ZoI90nzp9+m6hdbfLjX5H3/PViORfL+b7ipvpXKsuhHtVN8jSfPTpFXyP3n3NlQyfc8xvv1ajs/tEccbff++9P1IQ2GHba+Wv+/TrG1ilu/wDbRKJJmif/AFfybKb81naSXDf62gu/ck1K4WXz44/vxJUNq32qeCzb7/33qS1s/wDRJ/M/1rJRotm0UE9433/uJSsSn3RNrV5F9ujj/uVHqFq38P32TfQsO+7+0Tfv32U2Rvtjxxr8+7770wIY4W2faGqaa6intPs/996aqs99JHH/AMe9TXViqwSSLJsffsSgpjtPuvNupP8An3i+RKr6hHLP5dm33HffU0e1H8tfvom+rE0i2939ok++iU049RtGXeTRSzyRr8iQJXO+OtNi8UeGZ9JaPz3dG+f+Vb0ixf6z+O4+/Ve+hZYPM/hq1ruYzXkc78E/E0t1oc+m3UmyWwdrfy/4/l716VYqssH7v7614LpMzeEPihH5kn+iat8n+wjV75paxOk8a/Im9nrmcfZ1LHWpc9PmSM+Rle++WP5Pl31j/ES6X+w/s6/flmrpty+fBIsmxHdkeuR+JVust1aW/wBxPmeulL3zmb7o85kh2pJJ/wAAqxa6fF5kfmfc2Vam09fM+WPelakdqiJ5ayf9/K67GSdzLa3aKD939+V6kXzYv3cnyfJWlNCrTwbo/kWhVaW78xvuVDK5mU/MaLy/3f7palWZX/d+ZS3DL5b7vkT/AKZ06G1X93Iux3pcpb8x01vFL/tsqVpRyLFpUcix/PWTcTLbySf7lSSXi+RHGsm99m/5KGiGu5pQ3C3UkkbffSi+2s8G2PYlZukzLcSf7fzVJIzS/u/M/jaq9BJkn2dU+79zfU/kr+/jZ9n3aqRwun7tfub6sKv7yTd99aq4JR6FmORYp/Lkk2f3KqeIpFWCf+5sqa4Zft0e6odYh+1Wk/8AGnktURZpKPu6mfp+1LX93/FCtOtY2ieTdJ8lZui6orWP+2nyVoKzSvHH5fzslEV3E32LUMex5P3nz1N9olinj/v7KzbdW/f7qu7l/d7o6tmcZMuRqq+f+8+d6Yq/+gNVNm2QT/30qFtQ8r7336mQI0o5nSOTzPubKkh2ypJt+/VGO6i+yfL/AB1NosixST+ZJ8mxqVymZfiKRrfSruSP5P3LV8M27Lf+J/MaPf5t9/7NX258QLpbfwxf+XJ8/ks9fE/gizl1TxNYW/33a4V9n+62TXPNe8jVL3HY/Sj4c6WtlBb+X/x7xQrsj/ufLXcXkm+78xf3m1GrF8F30V1aQSW8fkIsKo/+9WxdSeb935N77KzUirDtBk+yxz/991HcSKknmfwP9+o4YWSCTb9/fWfqWoS+XJbtH8n8D0maRX833mbrkKs8FwvyfPsrUsbHyvPtbj50++j1n3VnK2nSbZN6I6vW1Y26vPHJJJs82HZTMyaaZtNgg/uPTbXyLiTzG+SWJ6bqW39xG37zbUfnRRPJJ/d+/Sv5ju+mwWayok/mfPvdqht2lisfs/8ABvanWbStHPIvzpTrW6jlgn/geKZabY0irG37ySNY/nrSmVl8i4aP5G+SsuSaX+0pLiP+BKuLqH2qxjkWT/fSo5uw1/eHXm37J/tpUdxNFLJ+5+/sWibdcQT+X/DUOnzL9u8zy98VOLHKMepavJGt44/L+ff9+o28+8nj/d7E+5VrWLdfI+0fcTfUNjeLdRyW7R/Ir/foXKNtkdxtlgnk+5LFUfh28a3e7+T59m9KsXkMUH/LPfu3VVs7pmvvMjj2bPkeqMl9xqQyNL+88vY+zfsqvJGq3clwv3P+edOt/PuHk/v/ADJVO4Wfy4I/v0ve6Bp1HTQwXEc8f3/46bYxqiT2/mf7aP8A0qGG+8q68to/nbclGlw+VqM8kb/In/LOkvMdixDI3kfvPnf5qo3lurQTxw/PsTf/AMCrS+1RL5n7v5Pv1RumZpJI7f5Hf5//AK1OxpzPdkmj3UVr5H7vejU7UNzyTyN8lV12xJBu+T7O/wB+tq4Zb2OfbH87w0NIlcxDDceb5e2P+D5KjuJGuJ/M/wCWqVTsZG8uPdHsdKvWckTTzxyR/PUW98FrsFuzMn+r+ei6uml/2P4KsQ+V9r+zyfI/zVVmsd1rJJ5n8dae6RzdyxHIqwfvPndKdGsTx+Z/HVO1jbfJGv34qctw37zdH89BXoQqrPPd2snyb03pU1neRSwRxyR/c+R6kuGiv9RjkX5PNSm3CtZQTx/x/wAFF+xCIWZbXz42T5E+5Ud9t/d3HmfwfJUbXUvnxyffTZsepvsq/Zf3fzvE/wBylYGaFjqC3EfzR/unSs2ORZ0u7dfk+erVmreRHGsezyn+eq99CthqUcn8EqUMFLuWI7qK38y3b50dP9ZVG1vFiupI2+dKdawxN96Tequ1V7y1ZPMkh+RaLDvY0I1X+0pP3nySpUc37ix8uGT54nahlVZ45PM+So76OWLUvLV/kZKmJX98sWskuyOPy98XzVltui+7H86u1a1vu8iqeoRr5kEnmferRruTzMsXVx5tj8v39lZNvIsvmRrJsR/v1pTQq1rJ/G61mw6TFLY3FwvySpU2Dl7kjWLI/wBn8zYibtlaEcO+0jkWPe6vVPSb5tUnnkkj2eUmypJmaCeORZKlsGo/ZI5LdpbTy1j/AI6dJbxPP80fz/NU1jdT288m6T+9UN5qH2e7g+0ff2NVhGxDHt8uC3kj+T+/HVi63PffZ2/hT5Kb50F1BHeR/I6VXuLeW6n+0LJsRdtK4rlXUJJYJ47eZPkf+Oty6t1/4R+O38vY7fcesO+k+2XUdv8AfrUvGlW1gj/hT+Cqv7gP49SPVJJd8ccnzpFtp15HFdRxyRx7HqnGrSvPJ993qSHcsf2jy96fx0iLkNmv2WPy5o/kbd89cz8QreWfQ7u3b51lRq6y33SwSR/f+9+7rL1i1a606SP7j/NRJHRSlJnm/wAC7iW60OSzkj2PE7IleoR+W7+XN9+vG/hus+l+I9asVk3pFMr17FeXkF5H/o/7l9nz1vKX4nNTXxeRVur5bWST+NqbGy3/AJf7zZcVJ/Z7XX7ySTeiffrH+a1vvMhk+Rf4KwNLnTfbm2SfwMtU7qNt8dxH/HUNvdRf3/nqw03lSfL9x6TGQ6kqwSJu+d9lVbXyrfzPMk+9U00yvP5cnz7qrzL/AHvvr9ymKxrR26vB5kMm9KsQxxPBP+82OlY8OpeR+7k/1VTQ3DRTySRyfPSY+UsXkf7+SNZPkb7lVZLV4PLjb5KmWSXUoPmj2P8A89KFVr2CSNvnlX7lNKXUr0K95ar9rj3R/JLWPrXhlZ4/Lt498v308uuihXzYP3knzxbvv1D5nlPHJHJsdKm3YV+5wsOnz2/l/aI9n3vkqrrHh9oPMkWPYj/c2V6NqyrLB5fl76hs/DLX8E8fmb22fJUtXWmhUXynkEeoXlrffvo/nWunt9Y3eZHNHs3p8klXNW0lmgjjuoNkq7vnrLWzl+yeZH99KycI9DoUpdTUbVpYrT5vnlT/ANBrNh83z/Mj/wB9KI5pWgj3R/vU3b6p3UkqRxyQ/PF/4/WZTfmaX9kwLH++j3vR5bW/mSNHsdPuVjyeNIIpJJIY96LWDqnizUNU+7H5EW+urml0R58ace52yzQSxyeZJHWbqXiyz03zLeOTe9cjDp+oai/mN8iMlXtP8Gz3HmfvNifxyfx1PJPqUpw6K5JD4yZ55N0fyNU0PiqeL955bu7fcgqa38MrF/qY9+3+Ougt9Lg02D95Hvlo9nHuCq/yoybO8nleS8uPkf8A6aU6G8bVJ/Mk/wBUn3K0LyzV0j+0R7N9R2tn9on+X5IoqfJ2D2j6lhYfNTzP4/uVoabp/wBl8zd89SW9v8kkn8apUNxq0cSeXNJ9+k2PVheagsv+3tpkczSpJI37hNlVvti6inl2sfyb6mj0tmTzLqTf/coSDm7k0mqRfu7ezj8+42U3+zZZX8y4k8x/7lRrIukQT7fkdkptjfSyv838aUEv7ixNHFayfu4/n+/Vj5riP7RJJsfZ9yq8NqrefI39yo5mll/dx/w1TfYLx6oubopf3jfcX/lnULTLqL+Y3+qWqc0a+XHJ/FV6SNooE/ebF/uUNSMkF1J8nlr8kVV7WP7L5nmVa/s+L/j4m/uVXvr6KJPL+/VN2BFiRmX94332qnHN9okk2yfLT5vNuI/L/jepWtVtYPL8ve9M0cgW+iVPs7fO+/8A1lfMH7Uvh7yb631JU2I6bK+pP7P8xPm+RtnyV5b+0B4bXVPBbyN88sHz12Yd9H1OapKzVTt+R4/8GdbW68M39i339jV6X8K75knnt5JPk+ZK+f8A4O6l9j8UJC3yLL8lezaPdNZePJ7NfuMm9K8qcfZuUfM9mXvuNRdVZn0FZ2LWvlyN8iSp8lWI4VST93J87Vnx3kt1awW6/fXbWwscVvJ/tolaxZxyiQtNFdX32f76RfP5n8FSSbV8y4rNVm3yRrHsd/7laTbp/Lj8v7vz1Sj2Jiy1HDLcR+Z/Bsqi10yRySfwf6lKsTXX2exkj/jaqNrGvnwW/wD+xU2GaE0irafL8m6tSzZILHzF/jrDmkafUvscf3GrQuriKKf7L5fyrV3KK/mStPJJ/e+So7q3S6eCPy/499TWaxXl18v3Ivv1Yt1W48y6+4i7tlFiZFiTdB+7X7kSURw74/tEfzvUe5Xgk/vtRHugtZ5P4Nmyp9Av3JLHdf3X7z5LeL79TNcQSvJJH9ys+zk22kcax+XLLu3/AO7Tbj915ccP8T/PVh7paurrdB/cdnp1vMsX+s+d6haHzZ/MX7n3Kb9hS68+RpPkX5KAbLU02+Cq8iq08Ecn3PvvVeP5rrzP4ETYlXNy/vLj78rpSQFi6unlT93/AKr7n+3VyaFUtUs1k+SL56p2Kqk8fmJ9356mulVp5P7ipRYS8gmZopPl+RHh2VTaaewtJ5Fj+dvkStBmX7JJWfeXHkPBZr86ffemHoO0/dFY+Y3/AAOnNJPLP/rPk2U2Zl3/AC/J953os9vkf6z53f8A8doEmy5N5SvHG332Te/+xWXJuuv9Hb771Yt9327+/u/jp00axXc9wv3NnyU/8RLfYLiP/lmvzpEnyVh3U0s7/Y1/3/8AbrYmkZbXy2/1rffrJaT/AImUm3/njspA12Zx/wASNFiTQ7e+WP8A0u1mWZJP92u88D64upaVBqUfzpLCu+s/VrOK6tJ45n3o8OyuV+C+pLpM9/4dmk3vFNJs/wB3tSqv3Yy/qxrRf2f6uevQyNLHHI0exHf5K4vxldM+sT+d87omyu2jZU/0j/V+VXn3j6ZrrUp5F/ub60p8plOT6GVJJFF5e379WFkXyJN339/yVyd1cSq/7uTe9Mm1SXyI/wCN99dXLLqZcy+OJ0y6lLFPJu+5VmG+ilg8z/YrmV1ZWST+5soj1qKKxeNfv7KyNjb+3Rb/AC2+5Va+1iKJ/MX7lcnJqzS+ZVG41hVeP938tW2xac2p2H9uQXX/AAGr2nzRReX/ALe6vO47rfdf7FdNY6hFK/zfc2UPmM3JHVaTD5t1JH9xPmq1dbbf/vusvw7qC/av+ANV66mWWf5o/vUc3YduxajjXy5P3nz799CqqeZJ/HTVt2ig+WT599TsyyxyRrH8+yqEQtcLLJ83399PvGX7LJH9zelV7e1V5/3n31q1eL5v7tfuIlNrsyZy59jz/T28qS4t2/gdq6KPUFXyJG/uVzqq8WpTxt9/fWss0Xl+W0f3KbJiy9dXSo8Hk/cqx9q2J/feufvLhU+7H8rU611Jkgkjb949HLLsVfuX11L7VJJG3yPVe4uGST5vufcqpNfNFPbyeX9/79QyM3meY33KLdhXZofant4JNv3EqRta2zyRr9xkqnJMrRyfu6rtIu+P+BKXL3K57DfGjfb/AAjPGu9JWhZK+Sfhvqy6H400z7V9yC42vvr68vP9Ngkj/vI1fHPjLT5dG8a6lH5fzrNvSsa1P3DWhJc3vdT9RPBt9A2h/aIfubFdP+BVYurxlvoI1k/dI+/fXnv7Pusf234EsPtH33t1SvQv7JbfHH9xFdq4KfNPc6pOL+EmkvFe+k8v5HTbRfXC7PMaPeiP89R2tnPBfSRzR/In+RUfiC4Ww0qeT76L87/7tVbuT6DYZoHgkj+55sLbK0NN/wCPGCST/ll8leB6142vIPPkjk327uvkyf3K2pPH19ZWMFu0kexdru9ZOc+xqowlueqXzefJJu+d0emrdQXljPGsm9/uPXltv4+l1a+8uOT978z1TuvHDadp0l8s/wAjzbH/AI6qLkL3D1a88SWfh94Ldfn81K51vFEvkal9n+R1dX/3687/AOEwi1bXPs80/wC68ln8zZ+lYratqF/5n2eP5PmrSEJ/eTOpD7jutc8fah5HmQ/61tv7utj4e61PreualYyfIiwrMn9a8XvLHU38u+a72Ij/ADx7N9emeAbpLDxj4eul3ul7C1vN/St4Yfl6Gc8Qqux65arteS3WTf8Aut9Z9np8rfvIZPn+ataRVt77zFj2bH2U1YZYL6eNfvv9yskgv9ljZty6V++j+RKb5MqJ9oWTYjpVxZmuo57GaP59jVk291L9r+z/AH0+5VCaL0MPnwR/vPnWqLSMk8m2P5KtQxtb3clv5f3qhmaJZJLeP7+yp9Qv2LlnIuySRf8AW1cvI1tYJJG++vz1m29vBFdQfx7k2VqXFurWknmfPsRkqh+pj3EME8kd55fztto8uW3vpPL+eJ/8mq90qy2n+s2IvzpVjT2bz49v3G/yaj1FZdBu2C6nj/ufNv8A92nXVr9ln+WT51/ff4U66t4rL92vyOzt89N1JWivoJJP4kqrCTGzXSzp80f+tTZVyzh2JHGsnzrVdbdU8yT/AJZb9lWI42aSTy6lRsW2V5PNivpN0nyfco8lvMkk/jSnagrfapJPL+ddtFxH+8gkaTZuRt9BNwaZbqeO4/5apV6a4ZpPs7f6p031ksrP97/VfwVrQ3kSJH+73/JsoNCvZ28T33+wybKryRt/aMm35NnyPTWm+xXf2hfv76sXEKz30/8Af2K9X73UzY6bbayRyL87xPVXUprm68v+DcjUL5vmRyNH8jI1WJt11B8v31qbdxJ9jLtZG/4A1bE0flSfL86Tw1l2O23jj3fIn8aVoagsrR/ufuLTb/lBLuR2LNFd+Z9+pNQjluI/tCx/Ir/8tKjXavkSR/8AA6muI2ZJ7dfv/fSmO8epDJtV/wDV7N3/AC0qO8uG/i+RHoa4iuNNg8z5LiL79SSTQSxx7fn2p/q6CXzGPrEc6T/u/uMnz1IzS+RBcSf3K1LdleCORvn37krPZlSCT93/AKp230Wj0Byka1jeLBpslw0fzrVPVGW4uoJP+WXzPUf9oSxfdj/dbPnp11NE0Ef9+glSl9kLyNoNOkuIfnT+OqNvdSXXmRr9zZVz7PP9lnt1+46Vj2ccq+f5f36bGWLP/QLufdH8jVoXCxRTxyfwbKybO8lur6SNf9V8yPWtdbksYJP4l+SkCXvkn2qL95tj+fZVHXP9ITzFj2PElWo/KleCT/lqtVfECztaeZ5fyf30pNyWw0VVs5LexjuFj31ct7hltJI2j+Rqjhvm+ywW6/I6VJqHmywSR+X89UyKaM/T9st8/mffb7lbF1MrTx7fvru3x1i2sbfa4Nv3/mq5t+26jPIsnlutI0bKqzTpJ+7+581WP3sUEci/PFL9+m3ULRJ/tpVqGbbBH5kH96m1HoS5dyjcRta6j5i/Oq/wU2RVntP7lWGuJbjzPJ/h/wC+6owySy2kn7vY/wDHHU28ivU8ruFXw/8AFeeRv9VeQ/8AAPlr0KOOJLqORfnRfv1yPxutVtYNJ1qH5JbWZd7/AO9xWlo+ofaEgk37N9VF9ugSj36nWQ6hEuoybZP3TVNq1rBLBJcQ/fqn9lWWeTy/v066+0/uN0myJd2/+49JJ9AbXUx5rdVjjuI5N7/wVajul/1kn3KvNZwXtjPb/wAa/OlYcitYPJ53z27p8klBHqb01vZ38HmR/JL/AASVn3lxsfy5PvvVG31BrN47fZ+6arkzRSp9nm/4BQ+bqPToVZttw8nmR7JVqxDcM0nlt9z+D+/UN1HFcT/N8kqVC0zPJJ+82SrQOxrQ6h5XlxyfI/zb6bNG1n5lxayfP/Glc3DcXOyeRv36I/8AwOtWxmll8zzo9j0JS7Dbj0Lcl40Xl3H9/wC/HWtdQr5Eckf3K5+ZWgn/ANI/493/AI60LNbm1kkj8zfbv9yhcwnJF5pIP+enzpTlvmtf3n30qiy+RBJu/g+5UMcypHJGz70lpMqLN7WrGLWdO8yP5JUriZNPazeSP+7XXaPcLepHbt9xqh1CGCCfy2+d2qGu7KTRxLaHc+RJcLH9379UYdJZJ/l+eKWvQo41T/WSfI336p3GhqyT+TJs/jqrJEty6nB/Y7Gy8zzI037KbDpsF08cknyW6/cqurKryRt89xVyzvoon8tv7lNzZhyRLy2MWyTyY/kpI4fkkjh+4/36ZdalugkjX5Kbb3DRWsn8FZqUiku2hJH/AKBJ5jff/gqvHqzS6j5jR79lVW1JXeT93vepoWlvZ/lj8hP79V6F37Gp9nW/nkuLiT91Ve41yCCf7Pax732VHJat5n7yTz0X7ifcqxaqsD+Z5fz01d7kIqxx6rqk8kbf6LFspI9Big/1n79/79a8k0sX7z+/9+nR+befvPL2J/fov/KJxaKscMW/7PHH8/8AnmpLzdbx+Wsm96dqCsvlyfcdKgmaKX94vyUmxszpIVleOOT53rQjs/Kuo5G+46UfuvLkkj/1q05vNfy933Uqrit2LEaqryR+Z+6qusiyySRwx/J/z0qZbFrpJJPM2JVq1tVij8tZPkoRXN3RCtvEvl7vv76bJbtK/wA1WtyxeZI0e/d8iR1HdTMqR+ZH95/9XRckjuI33+X/AAVV1C3gV/lj/gq1dSbf9x/kqaaxV0jkWmmT+JXt42ltY9vyf7dWprVXg/d/O9Hlrb/6z7lPkmVfu/IlBXKM3LFa/wDTxXLeONPbV/Dl3ar88ssLVq3lx/yzj/i/5aVG3lfZZ/8AcatoyfumNSHPCVz4OiX/AIRvxyFk+TyJtr1634f1Jbzx/BcLJ8nkr/uV5F8SDjxxqrL977Q1dh8Lb5tU1yw/vfceufFQvLnXU9LCy/dR5uh9a+G7pZ5JJP41fZW1fXDM8n+3XM+D9vnzxt9xUZ63obFpUj8z7jvvrOmZVTYjhWJPtEnyJ/BTY5pX/dt9xn/4HVi8Zp/IjX7n8FOh8iDzJPvolbXi9zGxXvoV8ySRvuKlQ2dr5XmXDfx/In9yo9UaWWCOOOT55fn/AHlWJrjyrWO3/upsT+5QUmi5p9nFEk+pfxr8iUNMs/8ApC/62q8e37LHZrJ8jfx0WcbJJJt+dFqbyKfKtkOWHa8kcf35a0tU8qKCO1h+Tanz021tV+3eY33Iv3z1HcKt159wsm92mqhehD8yeZt+59yrnzLB9nk+49VZF8pPmk+ffR9uWDzI1+d2TYlK4Mbb3X2rWfl+SKL5KtXEyv5n2dN6VVa4i0392v33SnW8n2ffJ9/f8iUJ3FvuWI1W1g+aTe/36cszQWM8i/c+aqN5cN/wPZU1vIz+Xb/wKm96VmOw2xm2QeW335avWdmvn+ZJJ8myq8ca+fJ/carDKqWMf8Ds+/8A4DTTuS0TSSLa/e+++7/61EMMjP5kn+/VW6ha68uP+P79WFuJLif7PJ8lPbcGia43fu41+58zvVNlWWf7R/HUm39/PIsn3k2JUckbW6fZ1++1AElvb/bJJJG+7saplt2uvu/IifJTbW4aKCT+5s2UXEzJH5f9ygOW25Xa4W1f/V/Ir7KtSSRXCfM+xF/gqrqUbXDwRtH8iJVe8VYrXy45Pnlp2DnvqNkkluEe4VNlV7eFoo47iT59vzulaDQyy2scf8G/56zrqNWeTy/nT7lICW8jgnT958jy1wi6eml/E2O8hk2RS2/k/wCxurrY5FlT5f3kqv8AIj1j+MtPWKDTbiT5HguFeaSP+7VL+H7wOPZHpGm7ZZ/mj/0d0rgfFTfbdcu9v3N+yu20e4We1nkWT5ESuF1La2q+Y39+lQemgqi7nOtp7Ref+7rHjt2lgn2x/Pvau2urNfPk/uNWfNo7JG+2T+9sr01Luck1yHG/Z2Z/LX7/APHU1xaslp8vz7Era/smXyJJF/eS76LyxWKD5Y/nVPnoZak+Q5W1hZ5JI/4Nm+mzWa+Z5jfcrcjtViupP4HZKhvrVWnjjjj+RqRPN7Qz49PZJ08z5EdKsQwss/zfIj1p3UbeZH/sJsqLy5WT5o/k/got3Cw+xumtdS/1n3ErdhuGup/3dc3ayRW988cke/dWnHeRPPHGvyJWVuxvc6aSZYoI9yb037KWOZVnk2p/BUEckX2GCPf8nnVJbyL58n9zfQuUh8xZbdv8z+NEpt5cbI/lj+dqrrebLufdTZJt/mSeW+ylFdimjktQb7Pr8+77+zfUUlxu/efx1f8AFjL/AGzBJHHvd4aorGvlybY61S7GFn1La3DSp80ex6tR2qpJ/q9/yfPVO33Oke77iVpQzL5k/wDfalLmC5TurXf5e5Kb9nVoJN3z1cmt2SSP+NHp1xaqkfy/fqhJlH7HseOP+N6p7mT935e9/mStTczyf7dR+WrvJuj2PvapTkU0imqy27yRtH8lfNnx40lbLxx8vyNPEz19NzW88vlyfwV4H+0pYta6lpt833/uVFWPuaHRGx7l+yD4sa48OR2LR72tZtj19TRzRXVpP5nySvXw7+xfqmzVdatZPv8AyzJX2ha30Hn/ADffZP8AV15cbXsd0m59P+GHeZK1rcSSSfP8v/fNcz48t2uNDn8uPzpXhZErc+1LeyTxrJ/sbP5VDbzNeQSR+X8n3K0jYzd1ufJ/jq18QXHhWePTY/kidXrf+F+gz3vhKOTxZP59vOjbI/8Aar1vx58O2S1guNLf5/8AltGlZnh/wLPpc8ElxHvt2/74Su1U4fGkcXtKnwNnLaL4T0W107y1sJH1D5tkke5H2rVzT/h/BLBJ5cckD7/9RJ86fWvZrXTYF8iRYN729WLyziinjuNlV7SHqKNOfTQ8th8GtZvPb+X8ior75P5VeXwK1hHHuj3/AGhGr1K8W2eSORY/kZKq6hNusfMj/geodZFLD9zz2x+G6vo8nmR73rpvC/hODQfIkaPft+dP9iugs7fzfM/uMm+q9nIyTx7fufN+7qHXn9kcKEae50GoNBf2Mm35HrJWFv3dw0n3KtSeUs8e35KbeLE8E+37yvvrnudXKvQj1DSfst39o8ze8qVk7orW+/efP96tjVmZ7SwuFk+f5qxbq3Zn8z+NKT5hWRekuF+1Ryf7dR30K299HJ5mxPuUKqvaSSN9z5Xo1y1a4T7Qv3Ni1RNxqzb45I/+eT1ufbEuPIjk+T5Gf/frBt5vNg/22Sr2nx+ekG75JfuVBVyFfIinn/ubGqncebEkfkx73lSrGraf9n1nzI/v1RmkSL/lp86/98fNR6u5P+FWNCHbcQSeZ99XWs/xFcNLPBJ/Gj1JDNLLaRyN/rfm/wDHe9N1a6trq1jk/wCWv33/AOA02r7jiywtxL5d3H9xGdXSrljJ5Hnyff3bayY2230Ecn3LqFtlXoZlt/3bSfcpBFmlNtukj3ff+ZKzbpmaCD95vRX2VevG82DzF/uVXt7ddk8f99N9VYbkRxtujkt/L+dKdDt8+DbJsenSSM118v3HSobePyruSNv3j/NUp9iWu5Y1yFreeOT+BqdN/o8EEjf3GR/6U668rVIP9hU+/VO4ma6tZ7NZPn2b0oTGyxYwt9lk8yT7r76dHJF/aU8ayfJs31R0+8Z7WSOSqtwy/boN3yPVc0hcy6DrzdFfSRx/cf561vlt4JI2+46b6ydas1SCPb99KtW8kt7BBH9/7yPR/hGrBZ+UvmSffStiaP545PL+8lc7DC1hPJuk3pvrWZV8/wCWSnaQtDNmZrV/3nzpUkdxEskf7v5KmurVlnn/AHm91+eqf9pMs8n7v5KgXqF5ItvJP/BE3z1TmvG8+Pd/qpYqkvrj7VB81U7WNpfLjkj+T5tlVYZraasc/mR/xr/3w9V2kaKeO3WP5/m+SrFnIvnyR/cli3VTktWnvvMX5HXdT2KX7s0rqSRbSTbH89YsMnkWs8kn31qx9uX7LJb3H3/uVT+/ps9QkX7TuN8PrFvu5F+TdtrQvLhYoI42+4//AKFWfDYyrBB5fyIn36dJ5q3flyfv4t+9K0sYuXY0F2Sx/vPkqrfXzKkdusm+JqtXTMscflx/JVHzGaePb86fN/v1Kv1HqTLaxSv5iybHWtC6Zdn+s/grFt5JZb75v460L6aCBJP3nz03LuZozbdVtbuORZN6rup11fN+/kt/v1HJp+x/M+/FLVf/AKZr8m2g0TRJ/aDNBBu+RmrU1DWt3lxw/fX79czdTM3lxtTpJmSTzPL/AN+k12BPsWv7QZXn8v7lSQ3kr+X+7ql92CTb9+pYbxV/drTtELszfiRo7av4Ev4/M/eqm9P+A81wPw51ZvFfhyCRfklifY//AAGvTNeuGeOSNZPM3o1fPvw51JtD+IeraL5mxPO85Ef9amm/fKqfB6fkfUXh+1Vb799J8jJVG882D/Q2+427Y9Wo7WWDyJPvxOlWP3EqTxtJ88VXKXcwMWzWWyn8xvuS1YmtYpfMt5o6jaNYv9X8+160priCKfy5vvyp9+qvE15exlrpcUsckbffX7lV5ofKSSOT50/grcjk8rzP4/4KjtbdZ7SSOT7lDl5kQjroc7cW8UsEckn30qG4hivJ4PL+/wDNW80K+f5a1HdaesU/+xUuXmNQl0MttLSw8/dH97bvqxZ2q+R833v4K1LX96klvN87sn+sqq1qtr5cnl7GR/8AgFVzkKPcrttX93JHvosY2S7njkf90/3K0JI1ef8AuPTpLdbqxjkaT96lTzItplVVWWOO3/j3tUeoaT/zz+6tSNMy/wC/WgtwvkfL9ykJx7GfY3H7iT+C4WrV4rXkEdw0exlqnG3mv+5/jRv+B1cs5pZUeNo/kX79JlRRXVWZ5JPvpVy1milgk2x7HWodPVZXkt/MqRYWt77y1j+/up27hfueUed/akknk/JvemR6a0X+p++j1Np95Z6T92P5f/Q6nutUa4/eLHsi/gqOaPUznH7aHrZxWf7yaTfNs+5TW3aj5kcnyW9O0+3iR5JPvu6fP5lXmZbePy1j+emuUTfZDJrNVtI/Lj2Rf7f36gZvtXl+TH8/9+rUnmqn777n9yo/Miij8uGP5/v079xJ9i1GqJH5a/PLs+d6rrGsr+W336tWcO/zJJKha3V9+37iUyhyqjvJG3/HvReXkn7uOOPYiU6G4WL/AHKRYZZ3k8z5LeoTNOYgWPzU8yT56sRrug/efIlNbbF5kcP32qa4VVTzP4NlVYhjY41gf7Q33KkktWnn/d/JvpvzSx/N8iUMzJ5m2ouJItSeVFH5bSfPspV/5Zxr86NWdNdM/wC88up47z9/9okp8zKtEs3kcrT/APTJabcK0+ySb5F/gprN5/mXEnyW9RSXixR/L86fwVVxQW5L8sX8HyU6aZf4pNiVkXmqbv3cdVZtU+0QSW/9ys+bzGo9jTk1Rp5JI/8Alkv/AC0psisqfvvnRvnrPjuFSOONfuVoQ3iXG/zJPkWq5o9SrN9CRmiVPM/2PkrJ17WING0ae6uvkSKFnqzNcLcfd+SvCv2i/FUk+iPptq+YdnzvWkW/ssiSjsz5w8T6out+Ir6+X7k8rOtdj8Em8zxdBG0nlp9+vNF6V33wam2eNLT+7Tq/CzroJfAz7NsViVJJIY/vJsrp9Lm3xx7fk2JXFabI0rxx/cTfv8yuya8ZZI/L+/8A+OVhHf3jL3R1xIzz/wC3Wktuq2Mcf8bffqjpsK3Hmbvv72qbWPNSPzFk2fJV8vYyKbN9ovpP7sXyf7FOkjae6/efcX/vii3WW4jjj/ienTRqk8cf8SVRXumhb26+Q8i/J5VNVt6R7fk/joh2pp0m2T77tVXd/wAs/wDYpXJNy1ZVsf78sr1RkjZ55/J++tWLNVZ/Mb5HVKpXCtFP/rPkaixfoQXU0X2qP95vdKmk2o8m2TfWffLL9rg2x7Ivm30Wtw0sn7z+N2qXclM1GZri6jk8v5Fhp3ltE8cfmfdrLt7pZdRk3f6pK0o7qK4n+WP5FSquVy9gW1+0X3+xF89O8xrqef8Ad/e+SnahcR2unyf89Z3+SnWu1njt1+5sqk0FmOmjaKCONY/nqx5zP5cbR7EVKa0zM7x+X8+/5KmWRYPM3J87/JUNIlNg0i3Uklx9xIkqSORZ7Ge4+46pRcLEujybfklneo/L+x6dBb/8tWqmhJ90VY2ligjkb+5V6aSW4+78jsi1YurP5IJP4Ikqnb7ftXzf7VDUegKV9ya+jeyjgjWTf8lQzRrF5ccnzv8AfepI9s88m7/x+qciy3U8kf8AG3/oNA2+5emuPPSPdH8mys1YVn1HzP7ybEq9qm2Kx8zzPu/JXA+OviNp/gC1j86TfdSo2yOoqVFTgVCPtJ6I668uFVJ9sn8exKh8zyoJ/L+5sr56vP2oG+3QedabLRH+evVvC/jzT/F+jyTWciPuT546544iM1ZppHZPDy5O50Nmsss/zSf7dUfHTWd/4Yv5JJPn/gq/Y30VrpUlw3zs+3ZXPeMpkfQ5Nsfyy10qXY435m94LvtnhiTzP+WUK76p3WxvIk8z71TWt5Y2HhmTyfndoV31l2syt92T+CtcN5GdS/U0ljX95J5m/wCSnQ7p4I90lV7ddr+X5m/f89SKvlPJI1dm25jy9iNrfbJ/sVC0Kxef/frSvpl8uORZP9yo2tUuP3lEWJwZl3Gnq7ySNH8lUbixV45PLj+7XSMu+CSP+Baowq2+T+5VqX4E27HMtu3yfu6tLG0Unzfc2VpQxt9ukjb50q61m3n+Yv3EqvdIszhrhfss/wDtvViSSLZHJ9ytTVtLZ5Plj3pvqjeafvtYJP8AbpW/lHFl6xvFitY90e9POq1b6grXcn9xX31jrZsiR7fub6mtVVZ59399qz5TRSRuSXi/a5PL+5sq5C0X7v8Av/x1lRwxJ5ki/wBytWG3V445PvulNIJGPrmnq2sQXH3E8lkqu2nrAke6T5/mrW1SPzYI5F++r1CzL+73VTbIXL1M+GxaW0kkqxDDE88cfl/LV63um+yeWqfxtSw2sUskkn8a0uZCjDzuUpl+f5Y/uvRIsiT/ADR/wVeaz8qeP/bq5cW/7uSTy/4KEaNGDYxrv8xv9qo/l/ebo/k3/JWlDa73jo8nzXkjb+/Q3Ez9EQ2O7yJN1eS/tMaIt74OjvI/vwOr17N+6t4JP7/zVxvxY09dZ+Hupf30hahz7GkYy6nhP7LviRdJ+JtpG33Lz9zX35q1rH+4kh+/E9fmJ8ONRbRfE+k3qyeW8cy1+oMeoLdaVBdQx/62FXevHcf3h6bl/wAOQw27JJPJH86fK9WobdUnn3ff376sWt15tpHcQ/xfI9TSW8UUkEkn32+St0/cOd3HQ2ay2k/l/cqreRxS6VJb/cdX3pJVjyYrJ5/Ln+d6ha3WXz42+5U8zQ5JFWO4ltYJI/49i1Y+y/bbT5fvp9+OobqFpfLjX7lWrFVT/lp87bkekkCuR3kbs8e2P54vnqS32/bp7eaP91LDvSnTWrrBHH/y1Xd/3zUMjNvg8z7+zZVg5FixjaD/AL4ZKasLReZG0dR2rNavJ+8+ff8AJVyRmij/AHn35fuVN+wWK8yy/uLhfuVab975+3+JKz45N6eX/derSzK0kfl/c+bfSuFixcWf2jwzJu/4+InrBt282S48v+KGus0u+WWC7tW+46NXJ29u1qk+6P5PmqxJdiSxkZ7GTdHvetyGOLUdKk/glRGrL8MzL+/jkj3o/wByrlqy+f5a/f8Am30ehbfYx7W1lt7SPdH8yO2+mtNLa6lHu/1X36tNM0V9Pb+X9/7lR6payrdwRt9xqGlIj+GO1y6l+1+ZDHvfZUK28SWlxJ/y1/jo1S3Z54JI5Pk+bfTbi1S4n/ubk3//AFqSiaSZHY+ascckn+VrQurGK/SO4j+/83yVV0tluIPMb5GT5KsWsyxefuj+78+z/Zp3kZWXUqyNstbC6b78TslSR26y3Um6qa3UX9m3cbfPum3pVi8k8qCCT+CVPkep9UM0mj3x/wC1UdnJLFHPHJH92nR3zPBHJ5fz1VvI3VJJP9W702Cfcau6VI/4Nr7/ADK0LqGKC7gul++yVG1nEkcca/fdGqv9sVbX95Jvf5keh36Da7jlb9/Pbw/c+/TtPhZ5/wDV79v8dR6arQT/ADSf61GpsitBP5jSbEb5KaQh15stbvy2+fY9TTWq388m2PYi/cqnffO/mN/GmyrVrtd5N0mx1pILRI7yNrqxuPM+R0+5VXSWaXSo7iOT54n2PWtJCzfd+5WPbzKrz2sabH3/APAHo/wlepYvr5Z55I/L+RkrQt2Xy/m/hSubumltbv5f+B1sW6tKknmfJTSIk0TXDK/l7pPnqnGq7490fyfMlU7yGWy8+P8AgV96VJNMzeX5f3Pv0LmB8pJcWaSxzxw/fWsmOGV4JP7iv8/+xXQfZ4/tfmL8jslVVXyru4t/M2PKm+n6ke8tjL+1NZ6rHI0m+L7j1NHI0WuTx/wSpTdQ01d/mSVT1SRVeCRY/n2fJSNOUuWsbJBJJJ99N336rteRSpJHJ8jolEd0s/nxyfJ8m+suSbdaz/u/3sX/AKDQZuJch1T/AEX5f9x60o2aLzP4/uulZsNqr2sEccfzy1atVkgu/s8knyJ8lNRKcvkTXULP5kjSbFqjpMnkX0kcn3Pm2SVe1K4a6SSOP5NlU9zLa+Z5e/yqlDl5lxmindP4HXdWfdTReX5bSff/AL9SLcNKn7n5H/551m6lH9qjjjj+R1oQ0y5pqz2UDxtJvT+CpLxW/wBXJH+9T7n9yqtu3lSR+d867KsSR+fdeZ/BVWM0ZsnzeZJJ8iUfNax+YvzxNVy6kiitXjmTY6VTkvFSCTb9yk3HoVBNlWSRfPjuP+WXzVc+y7U+0fwVj3lwz2sf+1U0d9F9hjjWT73yUX/lHbuH2z/TpJG+4v36+ffiBN/wjPxftNWj+S3uPkr3q4kWJ5I/43/jrwT9o7S5bqC0vv4In370+SsnaFSMjWKi+a/U+mfDetSy6PBI37+3ZF2SVakki/tGS4WT5HSvMfgL4ug1v4ewW7Sf6RboqV6A0jNaz7Y/m/jq5RtKRjBt2K91rDRXUkcdGqaivnwbf79ZTTKl9Jt+/VDXNSeLUvLjrLsbp7naQ6g3mSed9xkpseqeVPJGr7HX/wAfrhZNclik8vzPno1LWmt/9Z8j1Sn3CJ1Wpa5LK/7uP50qaTxBEkHmNJ87J89cH507+XcRv92qt5eMn7xZN+/+CsmpDi/f1O+0vxdEvnx/wOlUb7xcsVp839+uBtZJ/tXmfc/6Z1ck826kkj+5T9k+o+aHQ9As9civJJ5PM/gWrS655UEdvs3ov3HrzmxaeJ/MkjdE+5W5ptnLL/y03pWns59TP2kDsLXUt8HmSVC2vReR+7++u7fHXPtptz5/2dd7o+6tiz0drP8A1kdV7Kc93aIe1h01HaLePL5f9ze1dJp8kUH2uNvn31T0HT4IIPl+d6tTbbLWP9hk+erdjJTfYascUE/7n56kvrxoo45Fj+f+/VO4hWKdJF/eJ81TXmoMsEdvJHSfnqU1b4XY8tuNP/0v5fn2fJVhZJZZ44/L2RJWhJIvkeXDH8jvTljbzPm+SJUpO3U54qQ230+Dz/M8z53rQk+zWaeYse/+5WPcXyvP+5qxHuvU+aTYiVKky0o9TSmkW/j+5srPbb5/y1NGzI/y/ceoppIrPzJG+/8AwVS8iGy3u8pPl+9VWG4aWfy44/kqquob5PLX+589Syal9l/dr/cqUarXcXy2gn8xv/sKLq4aePy1/wBVWTcXTT/e/jetKzVYoPMm+4lL3upduzLyyRRQR+Z/rammkVq5+a43P5i/cb7lOXVFSD5vuJSu0Tys1ry68ifzP9j5KjW+WWTzP49lYcOtRXUnmN/wCnXmqRxeZ5P/AAOlzJmsVLsa9xdb/L21FJNFdP8AL8kSp89c5da4t6nl2/3/AOOn6hqSrHHZw/Imz55KSl5kShHqjc1LXo1tfLjk+TZ89UbXVtryXEn8Kb6wZLhPLkj8z5fvvVGOSVv9Ib7j/IiVSXZiUvZmg2qNL59x/wAtZX+RP7lJH5sUf7v7n/s1UGXzX/36vQ6btTzF/wBUla8pDn/Ky1fQzyxwRtPslf56h3XMV99njk/dbKkaRok/eSfvXqez02e/fzFjkSKkl5Dc3/MJqGpT3VjJHbx/Iv35K8l+L+hqvhaa48vZt/77r2q6s4rN4I1/fvvrzL9ofT57bws8knyI7q+yuujH3tDKpP3VY+QD1rtfhH/yOdnXFN1ru/g3GreNLTdJsrGt8DO6ivfR9g6TN5vl/wAbp9yOusbzdnmeXs21yvhmFfPeSP50irqplZ7WP++3zv8A7tYRRFRmzp8P7iOT7+6s66ma6eTd9yJ6vXUjRWMEax7H2f8AA6rQ26ony/xf990zL0JZJJYrGO4X929UftEsqfu/keX771pXki2unR+Z9/fUMdqtxdxx/wAGyrJ94asi/wCrX7iU6GOJH8xpPnWmzWsUXmSLJsf+CpFt1i8v+PfQO/dFySRp4I9vyO9Zskzb5933IvuVoRs0s8kn3Ioqw7zdL5fmfJvdn/4DQo9x3tsOW4ZvP86TemzZUdvbq8knlyfJs+Sob5fkgs/4Jfn/ANury28FrYzyeZ86pTsQZdm0sEk+77+/ZWl9sgsrGTdJ87VnyW7SwQeXJsR/nf8AwrMXc13ceZH8n8FKSkUma811LeX0ccf3IkrorG4k8jzF+Td8lcjHM3/LP+/89b1jqESyeWv3P7lQWn3OgWSX7XHt++iURySy3ce77n3KjWRrWD+/K3z02xVpZ45KrYlM1LhftF3J/cRNlV4/9K1Hy/4KvLtgtZ/M+/8ANVWGNlSDb9+WmIuXTLav9nqFrdVj+0L87S1n3U0st9P/ALdaEdnKkEkkknyIlNX6hJoq3moRRWscax/vZX2U21maBJ5P49mz/bqrDbrPqslw3/Hvs+SrSyRRXUkjf6qJP++6LFXSKMzSXU/lt9yJGd6+Mfi54iufFHxQv7eT/VWSV9mX0cs6TyLH88//AKDXxPr1jLF4/wDFlw0m90m2VTpqpB6bChUlTnqznNatY762mVfv7K2vgv4oudE1V7Hz/wDR7r91/wACqo2nztYz3i/6pa5lrG5t9ZSSz8zf/rv3dc0qb+BfI6qVe05c+kT7k0XzYrWC3k+e3V96SVY8YTQPpsnmR/I+2uJ+GviRfEegQSLJIlxEio/mff3L1FdhrWnre2Mccknzvt306V+unkZVrdNfMh0lbaLQ57eOTe/nL89ElmtvJ5a/calkhgtdOjt7X7nnb/M/v09rjf8AvG+d67aXNS3OV2X3E81muxNsj/LUtvHLLB/rP4Kh0m4Vo5/Mq5bzKnmeZ9ytL9zP0K8irL5cf8a/fqa3KNB8v39+ymwyRb/9iq/lrBP/AH0Z6q5XLcsWu6KSTd8+96JvNieT93vR6PMVU8z/AG6ka4b95t/uUl5IGpdGU4Y2WSeT/vutloWijeRfnTZWdazNceZH9z56vW900XmRyfc2VTCxlqsssEm777U6S1WXyLf+7Vzd5V1/sU2SaKC+g/d/equZPYjkl1Ka6WyyR7v+e1QTaesU8/8Av10M21o493397PVdVguvM3fJ8lEahPszLhs22Sbv4quRssUHl1JayRPHPHJTW8qCSPd9yhuI0u5Xa4WKT7O3+09V7i48qDzGj/vVDqUzPqv7v7ipUs253+aT5EhqG+xtyoZa3G+P5Y6uSX0CSfLHsd6zdzReXu+R6au2WeT+/UXvsTbuazXCzvHG3yPVrzt3nx/x7KzV2yvHt++lOvLhkST+/SQyazt/NeTb9+qs1r+8/uPvqazm+zx+Z5nz7Khjml2P5n3/AJnrR6gE1u3kSfxvWb4gs/N8OXdv/ehatGO+ZY3/AL9TxyLeT/Z/uO6UmxWPgqFWsNZkt5Pk8i4/4H96v03+Gtwt/wCB9F/eb/Nt1r84vidpraX8Rtdt2+T98zpX2/8Asz+Im1v4V6bIvzvF8j/8Brz6qcJnbR+Bns2kxxWbyRt9zfUmrTK/kRt9xZlqu0m2eTzKkjkWXzI2/wCAUEok1Zov3/7v5/uULHFKn7yP5HSq9xMsrzx+XsdkqO1um8vy5I96VSFL+6RzL9ltZJG+dKdZ+Q1p5kMm/wCenXlq0U8cf8Df89KpzQyRSeZDH5aK/wA8dFikzWmVWjkk+49R3W26jj/v1eZonjj/AI3ZKz2ZWtI/4HR2SlfsO3cP7L32kciyVpXEK/YYLhfn2pUMcbeXJ5f3F+/Umn6g1xaeX5e9PmSm5szUO5m3EawSR/8ALNGp1qy2t9J/HFTtat1axTy/9pKy2sZWgj2/fdNlHLLoF+50Wn7f7Yjk8vZE25KpySLBqs9u33NjVTt5Gt4PLmk+eJ6sap+/1yCSH/lqmyhB7pX0e4V7ueNf99K2Lq4iaeCRZNm/clYLWsul30n7v5Edt9TXG37L5jfcoauK8SxrDLZajH/HuqrdM1xa+Yv30prQ+bHHdffdUapNP3eRJJJ86f3KS/vDb7EbXEVvHHJ5fz7GptnGt/BHG3ybXarUMat5Fuv3H3VV3Ml1PGsfyJVKwE1mq+XPGv8Aqt7JTb5lefy1+48P+RUP2hrX70fyN/k1Dqk0v7iSGPf5T/P/ALtTJyHFFqGziWCPzI/3TJspskKvY+W33Eqa4m3wRxtH8jfPUdnGn2qe38z5NlPmYcqHabbr5nyyb0T561Ly1VUn3fc+/XN3EzQajHa/wPWp91Pmk+TZsqZSl0LaiOb97p32hfvq9Xv7FgTz5F+dHRXrP0lVg8y3b5/kqxp9w8Ebxr9zfTUpdDPljP4ijrEctrqMHl/cqxqSytax3C/Ps2vsqPxArP5G37++prf/AI9P33zon36oGiG6WC8sZ93yOnzpVPT41/eSNJvRk2VIq+VfeWv7yJkaqqx/ZUn/AHkiPvpe91E/+HNJd0CeXH9z+Oobixiivo9vzu1O2s8Em379NurjyoP3331+5QmxW7kf2Nn8zzPv1Np+oeV5cc3+0lWFkZv9tHqrfKsUcki/fV1eqXmO0i1qXzv8v8SVVt1ZZI90fyfNVi8aW4gj3f8AAKzZvNt/I8v5331KVhvzJri4iSf95H86UXUa+ZBt+/8ANTryNbqCf93suNlV/tiq8EckfzqlDCL/AOHI9WhivH+aT51+/WTqDL+7jb78XyVc1BYrq1nk8z533Vm33/ExtY5G+R020k2ac3cJpPKeTdH89N2xSySeX8j7Kj1S4a3kjjb79U75ZZUn8v8AdvsWqMZJGppe611GP/Z3VtQ3EU8k8jffesnTWR/I/wCesSNvq5Hb+R5ckMm/zd1Nkor3Em15I44/v/PVO41b/RPLWP5/m31emt2i/wCWnz1C1u0s/meX8mxqEu7C5X0+RriOS4j+4tQ+TLs+0R/fepLWRvIn8v5KLWZLefy2+41L0GTbomgkjm+R6bZyL5flyfw/991HfW/m/vI6bdWs6p5i/cX/AL7oKcYlfXLr9/Ht/eI1U7qHykk20Myy30n7v7lNvlivJI4/4npe8Mr27NLaSRt8/lfcptjN9s8+NY/kp/k/ZUjt5JPn+aq1urW6Xe2mZNjrjaieX991rgfi5pf9veFb+3t4/uw767izsYvLkuJvnlSpLzw/FqlrPHH/AKqVPkolSlyalU6nY+Y/2d/Hy6Tr/wDYtx5iJK//AI9X1/Zs1wk8kPz18JfETw3efDb4jSeX8m2ZZkevsr4PeLrPxp4VguIZN93sXfT5kVJSU9TVuGignjkaD5/46xtQt/PvvMjj+Ra6q6hbf+8j3ulUdUs9v+kR/J92kFzkdQtVa+/c/f8A46y7q1n1K6+aOu0axXz45PL+f+/TYbeVo5JFj3/3/wDGi3ccnLoYljay2sE+356xvsbS3X7z+H/lnXWRzNa/u/L2b91Z81n9vu5I2+T/AG6jk/ebFfY1I7WFXf5Y6sbYrxPLaPY67vnq5DpsuyCNpPnV/wDWV2Vvo8WnJ80fnoyVtyrqZKf8pzeh6PutPLaPej1qabp/2CT939xq3NLt4ovMjaP5F+5TZF2T+W33KXNLoSo9y1odvBdX37z7nzVG15FBPJHJH8m9qbZ3C6ddT7fnRqhVoJb6f5/v/wAFYycl1OtQ7IhjuFSSTy46NYb7PPBcN9z+CsO61iLS9Vkj+4j03WPFyy2vlr+8f5qz9rT+Yo0X73Y2o2laeSP+CrSyQTwRxyfO9cDN4sV7SO8aTY/3PLptj40W3/0iP78VDq9g9mf/2Q=="/>
  <p:tag name="SAVECSVWITHSESSION" val="False"/>
  <p:tag name="BACKUPSESSIONS" val="True"/>
  <p:tag name="TEAMSINLEADERBOARD" val="5"/>
  <p:tag name="DISPLAYNAME" val="True"/>
  <p:tag name="CHARTLABELS" val="1"/>
  <p:tag name="ADVANCEDSETTINGSVIEW" val="True"/>
  <p:tag name="PRRESPONSE9" val="2"/>
  <p:tag name="EXPANDSHOWBAR" val="True"/>
  <p:tag name="ROTATIONINTERVAL" val="2"/>
  <p:tag name="DEFAULTNUMTEAMS" val="5"/>
  <p:tag name="POLLINGCYCLE" val="2"/>
  <p:tag name="FIBDISPLAYKEYWORDS" val="True"/>
  <p:tag name="INPUTSOURCE" val="1"/>
  <p:tag name="CUSTOMCELLBACKCOLOR2" val="-13395457"/>
  <p:tag name="CORRECTPOINTVALUE" val="1"/>
  <p:tag name="PRRESPONSE10" val="1"/>
  <p:tag name="STDCHART" val="1"/>
  <p:tag name="GRIDSIZE" val="{Width=800, Height=600}"/>
  <p:tag name="PRRESPONSE6" val="5"/>
  <p:tag name="RACEENDPOINTS" val="100"/>
  <p:tag name="ZEROBASED" val="False"/>
  <p:tag name="RESPTABLESTYLE" val="-1"/>
  <p:tag name="PRRESPONSE1" val="10"/>
  <p:tag name="DISPLAYDEVICENUMBER" val="True"/>
  <p:tag name="BUBBLESIZEVISIBLE" val="True"/>
  <p:tag name="ALLOWUSERFEEDBACK" val="True"/>
  <p:tag name="ANSWERNOWTEXT" val="Answer Now"/>
  <p:tag name="DELIMITERS" val="3.1"/>
  <p:tag name="TPFULLVERSION" val="4.2.3.231"/>
  <p:tag name="LUIDIAENABLED" val="False"/>
  <p:tag name="MMPROD_TAG_VCONFIG" val="PD94bWwgdmVyc2lvbj0iMS4wIj8+DQo8Y29uZmlndXJhdGlvbj4NCgk8Y29sb3JzPg0KCQk8dWljb2xvciBuYW1lPSJwcmltYXJ5IiB2YWx1ZT0iMHg2Rjg0ODgiLz4NCgkJPHVpY29sb3IgbmFtZT0iZ2xvdyIgdmFsdWU9IjB4MzVEMzM0Ii8+DQoJCTx1aWNvbG9yIG5hbWU9InRleHQiIHZhbHVlPSIweEZGRkZGRiIvPg0KCQk8dWljb2xvciBuYW1lPSJsaWdodCIgdmFsdWU9IjB4NEU1RDYwIi8+DQoJCTx1aWNvbG9yIG5hbWU9InNoYWRvdyIgdmFsdWU9IjB4MDAwMDAwIi8+DQoJCTx1aWNvbG9yIG5hbWU9ImJhY2tncm91bmQiIHZhbHVlPSIweDcyNzk3MSIvPg0KCTwvY29sb3JzPg0KCTxsYXlvdXQ+DQoJCTx1aXNob3cgbmFtZT0icHJlc2VudGF0aW9udGl0bGUiIHZhbHVlPSJ0cnVlIi8+DQoJCTx1aXNob3cgbmFtZT0icHJlc2VudGVycGhvdG8iIHZhbHVlPSJ0cnVlIi8+DQoJCTx1aXNob3cgbmFtZT0icHJlc2VudGVybmFtZSIgdmFsdWU9InRydWUiLz4NCgkJPHVpc2hvdyBuYW1lPSJwcmVzZW50ZXJ0aXRsZSIgdmFsdWU9InRydWUiLz4NCgkJPHVpc2hvdyBuYW1lPSJwcmVzZW50ZXJlbWFpbCIgdmFsdWU9ImZhbHNlIi8+DQoJCTx1aXNob3cgbmFtZT0icHJlc2VudGVyYmlvIiB2YWx1ZT0iZmFsc2UiLz4NCgkJPHVpc2hvdyBuYW1lPSJjb21wYW55bG9nbyIgdmFsdWU9ImZhbHNlIi8+DQoJCTx1aXNob3cgbmFtZT0ic2lkZWJhciIgdmFsdWU9InRydWUiLz4NCgkJPHVpc2hvdyBuYW1lPSJvdXRsaW5lIiB2YWx1ZT0idHJ1ZSIvPg0KCQk8dWlzaG93IG5hbWU9InRodW1ibmFpbCIgdmFsdWU9InRydWUiLz4NCgkJPHVpc2hvdyBuYW1lPSJub3RlcyIgdmFsdWU9ImZhbHNlIi8+DQoJCTx1aXNob3cgbmFtZT0ic2VhcmNoIiB2YWx1ZT0iZmFsc2UiLz4NCgkJPHVpc2hvdyBuYW1lPSJhdHRhY2htZW50cyIgdmFsdWU9InRydWUiLz4NCgkJPHVpc2hvdyBuYW1lPSJ1dGlscyIgdmFsdWU9InRydWUiLz4NCgkJPHVpc2hvdyBuYW1lPSJ2b2x1bWUiIHZhbHVlPSJ0cnVlIi8+DQoJCTx1aXNob3cgbmFtZT0icGxheWJhciIgdmFsdWU9InRydWUiLz4NCgkJPHVpc2hvdyBuYW1lPSJ0YWxraW5naGVhZCIgdmFsdWU9InRydWUiLz4NCgkJPHVpc2hvdyBuYW1lPSJzaWRlYmFyb25yaWdodCIgdmFsdWU9InRydWUiLz4NCgkJPHVpc2hvdyBuYW1lPSJ2aWV3Y2hhbmdlIiB2YWx1ZT0idHJ1ZSIvPg0KCQk8dWlzaG93IG5hbWU9ImluaXRpYWxkaXNwbGF5bW9kZWlzbm9ybWFsIiB2YWx1ZT0idHJ1ZSIvPg0KCQk8dWlyZXBsYWNlIG5hbWU9ImxvZ28iIHZhbHVlPSIiLz4NCgkJPHVpcmVwbGFjZSBuYW1lPSJiZ2ltYWdlIiB2YWx1ZT0iIi8+DQoJCTx1aXJlcGxhY2UgbmFtZT0iaW5pdGlhbHRhYiIgdmFsdWU9Im91dGxpbmUiLz4NCgkJPHVpc2hvdyBuYW1lPSJxdWl6IiB2YWx1ZT0iZmFsc2UiLz4NCgkJPHVpc2hvdyBuYW1lPSJhbHdheXNTY3J1bmNoIiB2YWx1ZT0iZmFsc2UiLz4NCgkJPHVpc2hvdyBuYW1lPSJjY3RleHRoaWdobGlnaHRpbmciIHZhbHVlPSJ0cnVlIi8+DQoJPC9sYXlvdXQ+DQoJPGJyYW5kaW5nLz48bGFuZ3VhZ2UgaWQ9ImVu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lNsaWRlICVuIi8+DQoJCTwhLS0gc3Vic3RpdHV0aW9uOiAlbiA9PSBzbGlkZSBudW1iZXIgLS0+DQoJCTwhLS0gc3Vic3RpdHV0aW9uOiAldCA9PSB0b3RhbCBzbGlkZSBjb3VudCAtLT4NCgkJPHVpdGV4dCBuYW1lPSJTQ1JVQkJBUlNUQVRVU19TTElERUlORk8iIHZhbHVlPSJTbGlkZSAlbiAvICV0IHwgIi8+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+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+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+DQoJCTx1aXRleHQgbmFtZT0iVEFCX1FVSVoiIHZhbHVlPSJRdWl6Ii8+DQoJCTx1aXRleHQgbmFtZT0iVEFCX09VVExJTkUiIHZhbHVlPSJPdXRsaW5lIi8+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+DQoJCTx1aXRleHQgbmFtZT0iU0xJREVfTk9URVMiIHZhbHVlPSJTbGlkZSBOb3RlcyIvPg0KCQk8IS0tcXVpeiBwb2QgYW5kIG1lc3NhZ2UgYm94IHRleHRzLS0+DQoJCTx1aXRleHQgbmFtZT0iUVVJWlBPRF9RVUlaX0FUVEVNUFQiIHZhbHVlPSJRdWl6IEF0dGVtcHQ6Ii8+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+DQoJCTx1aXRleHQgbmFtZT0iUVVJWlBPRF9RVUVTQVRNUFRfU1RSIiB2YWx1ZT0iQXR0ZW1wdDogJW4gb2YgJXQiLz4NCgkJPHVpdGV4dCBuYW1lPSJRVUlaUE9EX1FVRVNUWVBFX1NUUiIgdmFsdWU9IlR5cGU6ICVzIi8+DQoJCTx1aXRleHQgbmFtZT0iUVVJWlBPRF9RVUVTVFlQRV9HUkQiIHZhbHVlPSJHcmFkZWQiLz4NCgkJPHVpdGV4dCBuYW1lPSJRVUlaUE9EX1FVRVNUWVBFX1NWWSIgdmFsdWU9IlN1cnZleSIvPg0KCQk8dWl0ZXh0IG5hbWU9IlFVSVpQT0RfUVVJWkFUTVBUX0lORiIgdmFsdWU9IkluZmluaXRlIi8+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g0KDQp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+DQoJCTx1aXRleHQgbmFtZT0iRE9DV1JBUF9NU0ciIHZhbHVlPSJTYXZlIHRvIE15IENvbXB1dGVyIi8+DQoJCTx1aXRleHQgbmFtZT0iRE9DV1JBUF9QUk9NUFQiIHZhbHVlPSJDbGljayB0byBEb3dubG9hZCIvPg0KCTwvbGFuZ3VhZ2U+DQoJPGxhbmd1YWdlIGlkPSJkZS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Gb2xpZSAlbiIvPg0KCQk8IS0tIHN1YnN0aXR1dGlvbjogJW4gPT0gc2xpZGUgbnVtYmVyIC0tPg0KCQk8IS0tIHN1YnN0aXR1dGlvbjogJXQgPT0gdG90YWwgc2xpZGUgY291bnQgLS0+DQoJCTx1aXRleHQgbmFtZT0iU0NSVUJCQVJTVEFUVVNfU0xJREVJTkZPIiB2YWx1ZT0iRm9saWUgJW4gLyAldCB8ICIvPg0KCQk8dWl0ZXh0IG5hbWU9IlNDUlVCQkFSU1RBVFVTX1NUT1BQRUQiIHZhbHVlPSJCZWVuZGV0Ii8+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+DQoJCTx1aXRleHQgbmFtZT0iU0NSVUJCQVJTVEFUVVNfUVVFU1RJT04iIHZhbHVlPSJGcmFnZSBiZWFudHdvcnRlbiIvPg0KCQk8dWl0ZXh0IG5hbWU9IlNDUlVCQkFSU1RBVFVTX1JFVklFV1FVSVoiIHZhbHVlPSJOb2NobWFscyBkdXJjaHNlaGVuIi8+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+DQoJCTx1aXRleHQgbmFtZT0iQklPV0lOX1RJVExFIiB2YWx1ZT0iU3ByZWNoZXI6ICVwIi8+DQoJCTx1aXRleHQgbmFtZT0iQklPQlROX1RJVExFIiB2YWx1ZT0iU3ByZWNoZXIiLz4NCgkJPHVpdGV4dCBuYW1lPSJESVZJREVSQlROX1RJVExFIiB2YWx1ZT0ifCIvPg0KCQk8dWl0ZXh0IG5hbWU9IkNPTlRBQ1RCVE5fVElUTEUiIHZhbHVlPSJLb250YWt0Ii8+DQoJCTx1aXRleHQgbmFtZT0iVEFCX1FVSVoiIHZhbHVlPSJRdWl6Ii8+DQoJCTx1aXRleHQgbmFtZT0iVEFCX09VVExJTkUiIHZhbHVlPSJTdHJ1a3R1ciIvPg0KCQk8dWl0ZXh0IG5hbWU9IlRBQl9USFVNQiIgdmFsdWU9Ik1pbmlhdHVyIi8+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+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+DQoJCTx1aXRleHQgbmFtZT0iUVVJWlBPRF9RVUVTQVRNUFRfU1RSIiB2YWx1ZT0iVmVyc3VjaDogJW4gdm9uICV0Ii8+DQoJCTx1aXRleHQgbmFtZT0iUVVJWlBPRF9RVUVTVFlQRV9TVFIiIHZhbHVlPSJUeXA6ICVzIi8+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+DQoJCTx1aXRleHQgbmFtZT0iV0FSTklOR01TR19NU0dTVFJJTkciIHZhbHVlPSJJbiBkaWVzZW0gUXVpeiBnaWJ0IGVzIHVuYmVhbnR3b3J0ZXRlIEZyYWdlbi4NCg0KV2VubiBTaWUgYXVmICZxdW90O0phJnF1b3Q7IGtsaWNrZW4sIHdpcmQgZGFzIFF1aXogYmVlbmRldC4gS2xpY2tlbiBTaWUgYXVmICZxdW90O05laW4mcXVvdDssIHVtIG1pdCBkZW0gUXVpeiBmb3J0enVmYWhyZW4uIi8+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+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+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+DQoJCTx1aXRleHQgbmFtZT0iU0NSVUJCQVJTVEFUVVNfQlVGRkVSSU5HIiB2YWx1ZT0iTWlzZSBlbiBtw6ltb2lyZSIvPg0KCQk8dWl0ZXh0IG5hbWU9IlNDUlVCQkFSU1RBVFVTX1FVRVNUSU9OIiB2YWx1ZT0iUsOpcG9uZHJlIMOgIGxhIHF1ZXN0aW9uIi8+DQoJCTx1aXRleHQgbmFtZT0iU0NSVUJCQVJTVEFUVVNfUkVWSUVXUVVJWiIgdmFsdWU9IlLDqXZpc2lvbiBkdSBxdWVzdGlvbm5haXJlIi8+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+DQoJCTx1aXRleHQgbmFtZT0iQVRUQUNITUVOVFMiIHZhbHVlPSJQacOoY2VzIGpvaW50ZXMiLz4NCgkJPCEtLSBzdWJzdGl0dXRpb246ICVwID09IGN1cnJlbnQgc3BlYWtlcidzIHRpdGxlIC0tPg0KCQk8dWl0ZXh0IG5hbWU9IkJJT1dJTl9USVRMRSIgdmFsdWU9IkJpbyA6ICVwIi8+DQoJCTx1aXRleHQgbmFtZT0iQklPQlROX1RJVExFIiB2YWx1ZT0iQmlvIDoiLz4NCgkJPHVpdGV4dCBuYW1lPSJESVZJREVSQlROX1RJVExFIiB2YWx1ZT0ifCIvPg0KCQk8dWl0ZXh0IG5hbWU9IkNPTlRBQ1RCVE5fVElUTEUiIHZhbHVlPSJDb250YWN0Ii8+DQoJCTx1aXRleHQgbmFtZT0iVEFCX1FVSVoiIHZhbHVlPSJRdWl6Ii8+DQoJCTx1aXRleHQgbmFtZT0iVEFCX09VVExJTkUiIHZhbHVlPSJQbGFuIi8+DQoJCTx1aXRleHQgbmFtZT0iVEFCX1RIVU1CIiB2YWx1ZT0iRGlhcG9zIi8+DQoJCTx1aXRleHQgbmFtZT0iVEFCX05PVEVTIiB2YWx1ZT0iTm90ZXMiLz4NCgkJPHVpdGV4dCBuYW1lPSJUQUJfU0VBUkNIIiB2YWx1ZT0iUmVjaGVyY2hlIi8+DQoJCTx1aXRleHQgbmFtZT0iU0xJREVfSEVBRElORyIgdmFsdWU9IlRpdHJlIGRlIGxhIGRpYXBvc2l0aXZlIi8+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+DQoJCTx1aXRleHQgbmFtZT0iQVRUQUNITkFNRV9IRUFESU5HIiB2YWx1ZT0iTm9tIGRlIGZpY2hpZXIiLz4NCgkJPHVpdGV4dCBuYW1lPSJBVFRBQ0hTSVpFX0hFQURJTkciIHZhbHVlPSJUYWlsbGUiLz4NCgkJPHVpdGV4dCBuYW1lPSJTTElERV9OT1RFUyIgdmFsdWU9IkNvbW1lbnRhaXJlcyBkZXMgZGlhcG9zaXRpdmVzIi8+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+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+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+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NCg0K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Nb250cmVyIGwnZW5jYWRyw6kgYXV4IHBhcnRpY2lwYW50cyIvPg0KCQk8dWl0ZXh0IG5hbWU9Ik1VVEUiIHZhbHVlPSJNdWV0Ii8+DQoJCTx1aXRleHQgbmFtZT0iRE9DV1JBUF9USVRMRSIgdmFsdWU9IlBpw6hjZSBqb2ludGUgUHJlc2VudGVyIi8+DQoJCTx1aXRleHQgbmFtZT0iRE9DV1JBUF9NU0ciIHZhbHVlPSJFbnJlZ2lzdHJlciBzdXIgbW9uIG9yZGluYXRldXIiLz4NCgkJPHVpdGV4dCBuYW1lPSJET0NXUkFQX1BST01QVCIgdmFsdWU9IkNsaXF1ZXIgcG91ciB0w6lsw6ljaGFyZ2VyIi8+DQoJPC9sYW5ndWFnZT4NCgk8bGFuZ3VhZ2UgaWQ9ImphIj4NCgkJPCEtLSBmb3JtYXQgZm9yIHVpZm9udCB2YWx1ZSBpcyAiZm9udCxzaXplLGlzYm9sZCxpc2l0YWxpYyxpc3NoYWRvd2VkIiAtLT4NCgkJPHVpZm9udCBuYW1lPSJGT05UX1FVSVpaSU5HIiB2YWx1ZT0iVmVyZGFuYSw5LGZhbHNlLGZhbHNlLGZhbHNlIi8+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+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xMSxmYWxzZSxmYWxzZSx0cnVlIi8+DQoJCTx1aWZvbnQgbmFtZT0iRk9OVF9CSU9XSU4iIHZhbHVlPSJWZXJkYW5hLDExLGZhbHNlLGZhbHNlLGZhbHNlIi8+DQoJCTx1aWZvbnQgbmFtZT0iRk9OVF9MSVNUSEVBRElORyIgdmFsdWU9IlZlcmRhbmEsMTEsZmFsc2UsZmFsc2UsZmFsc2UiLz4NCgkJPHVpZm9udCBuYW1lPSJGT05UX1dJTlRJVExFIiB2YWx1ZT0iVmVyZGFuYSwxM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Ljgrnjg6njgqTjg4kgOiAlbiIvPg0KCQk8IS0tIHN1YnN0aXR1dGlvbjogJW4gPT0gc2xpZGUgbnVtYmVyIC0tPg0KCQk8IS0tIHN1YnN0aXR1dGlvbjogJXQgPT0gdG90YWwgc2xpZGUgY291bnQgLS0+DQoJCTx1aXRleHQgbmFtZT0iU0NSVUJCQVJTVEFUVVNfU0xJREVJTkZPIiB2YWx1ZT0i44K544Op44Kk44OJIDogJW4gLyAldCB8ICIvPg0KCQk8dWl0ZXh0IG5hbWU9IlNDUlVCQkFSU1RBVFVTX1NUT1BQRUQiIHZhbHVlPSLlgZzmraIiLz4NCgkJPHVpdGV4dCBuYW1lPSJTQ1JVQkJBUlNUQVRVU19QTEFZSU5HIiB2YWx1ZT0i5YaN55Sf5LitIi8+DQoJCTx1aXRleHQgbmFtZT0iU0NSVUJCQVJTVEFUVVNfTk9BVURJTyIgdmFsdWU9Iumfs+WjsOOBquOBlyIvPg0KCQk8dWl0ZXh0IG5hbWU9IlNDUlVCQkFSU1RBVFVTX1ZJRFBMQVlJTkciIHZhbHVlPSLjg5Pjg4fjgqrlho3nlJ/kuK0iLz4NCgkJPHVpdGV4dCBuYW1lPSJTQ1JVQkJBUlNUQVRVU19MT0FESU5HIiB2YWx1ZT0i44Ot44O844OJ5LitIi8+DQoJCTx1aXRleHQgbmFtZT0iU0NSVUJCQVJTVEFUVVNfQlVGRkVSSU5HIiB2YWx1ZT0i44OQ44OD44OV44Kh5LitIi8+DQoJCTx1aXRleHQgbmFtZT0iU0NSVUJCQVJTVEFUVVNfUVVFU1RJT04iIHZhbHVlPSLos6rllY/jgavnrZTjgYjjgabkuIvjgZXjgYQiLz4NCgkJPHVpdGV4dCBuYW1lPSJTQ1JVQkJBUlNUQVRVU19SRVZJRVdRVUlaIiB2YWx1ZT0i44Kv44Kk44K644KS44Os44OT44Ol44O844GX44Gm44GE44G+44GZIi8+DQoJCTwhLS0gc3Vic3RpdHV0aW9uOiAlbSA9PSBtaW51dGVzIHJlbWFpbmluZyAtLT4NCgkJPCEtLSBzdWJzdGl0dXRpb246ICVzID09IHNlY29uZHMgcmVtYWluaW5nIC0tPg0KCQk8dWl0ZXh0IG5hbWU9IkVMQVBTRUQiIHZhbHVlPSLmrovjgoogOiAlbSDliIYgJXMg56eSIi8+DQoJCTx1aXRleHQgbmFtZT0iTk9URk9VTkQiIHZhbHVlPSLkvZXjgoLopovjgaTjgYvjgorjgb7jgZvjgpMiLz4NCgkJPHVpdGV4dCBuYW1lPSJBVFRBQ0hNRU5UUyIgdmFsdWU9Iua3u+S7mCIvPg0KCQk8IS0tIHN1YnN0aXR1dGlvbjogJXAgPT0gY3VycmVudCBzcGVha2VyJ3MgdGl0bGUgLS0+DQoJCTx1aXRleHQgbmFtZT0iQklPV0lOX1RJVExFIiB2YWx1ZT0i57WM5q20IDogJXAiLz4NCgkJPHVpdGV4dCBuYW1lPSJCSU9CVE5fVElUTEUiIHZhbHVlPSLntYzmrbQiLz4NCgkJPHVpdGV4dCBuYW1lPSJESVZJREVSQlROX1RJVExFIiB2YWx1ZT0ifCIvPg0KCQk8dWl0ZXh0IG5hbWU9IkNPTlRBQ1RCVE5fVElUTEUiIHZhbHVlPSLjgYrllY/jgYTlkIjjgo/jgZsiLz4NCgkJPHVpdGV4dCBuYW1lPSJUQUJfUVVJWiIgdmFsdWU9IuOCr+OCpOOCuiIvPg0KCQk8dWl0ZXh0IG5hbWU9IlRBQl9PVVRMSU5FIiB2YWx1ZT0i44Ki44Km44OI44Op44Kk44OzIi8+DQoJCTx1aXRleHQgbmFtZT0iVEFCX1RIVU1CIiB2YWx1ZT0i44K144Og44ON44O844OrIi8+DQoJCTx1aXRleHQgbmFtZT0iVEFCX05PVEVTIiB2YWx1ZT0i44OO44O844OIIi8+DQoJCTx1aXRleHQgbmFtZT0iVEFCX1NFQVJDSCIgdmFsdWU9IuaknOe0oiIvPg0KCQk8dWl0ZXh0IG5hbWU9IlNMSURFX0hFQURJTkciIHZhbHVlPSLjgrnjg6njgqTjg4njgr/jgqTjg4jjg6siLz4NCgkJPHVpdGV4dCBuYW1lPSJEVVJBVElPTl9IRUFESU5HIiB2YWx1ZT0i6ZW344GVIi8+DQoJCTx1aXRleHQgbmFtZT0iU0VBUkNIX0hFQURJTkciIHZhbHVlPSLmpJzntKLjgZnjgovjg4bjgq3jgrnjg4ggOiAiLz4NCgkJPHVpdGV4dCBuYW1lPSJUSFVNQl9IRUFESU5HIiB2YWx1ZT0i44K544Op44Kk44OJIi8+DQoJCTx1aXRleHQgbmFtZT0iVEhVTUJfSU5GTyIgdmFsdWU9IuOCueODqeOCpOODieOCv+OCpOODiOODqyAvIOmVt+OBlSIvPg0KCQk8dWl0ZXh0IG5hbWU9IkFUVEFDSE5BTUVfSEVBRElORyIgdmFsdWU9IuODleOCoeOCpOODq+WQjSIvPg0KCQk8dWl0ZXh0IG5hbWU9IkFUVEFDSFNJWkVfSEVBRElORyIgdmFsdWU9IuOCteOCpOOCuiIvPg0KCQk8dWl0ZXh0IG5hbWU9IlNMSURFX05PVEVTIiB2YWx1ZT0i44K544Op44Kk44OJ44OO44O844OIIi8+DQoJCTwhLS1xdWl6IHBvZCBhbmQgbWVzc2FnZSBib3ggdGV4dHMtLT4NCgkJPHVpdGV4dCBuYW1lPSJRVUlaUE9EX1FVSVpfQVRURU1QVCIgdmFsdWU9IuOCr+OCpOOCuuippuihjOWbnuaVsCA6ICIvPg0KCQk8dWl0ZXh0IG5hbWU9IlFVSVpQT0RfUVVJWl9BVFRFTVBUX1ZBTFVFIiB2YWx1ZT0iJW4gLyAldCIvPg0KCQk8dWl0ZXh0IG5hbWU9IlFVSVpQT0RfUVVJWl9TQ09SRSIgdmFsdWU9IuOCueOCs+OCoiA6ICIvPg0KCQk8dWl0ZXh0IG5hbWU9IlFVSVpQT0RfUVVJWl9QQVNTU0NPUkUiIHZhbHVlPSLlkIjmoLzngrkgOiIvPg0KCQk8dWl0ZXh0IG5hbWU9IlFVSVpQT0RfUVVJWl9NQVhTQ09SRSIgdmFsdWU9IuacgOmrmOW+l+eCuSA6ICIvPg0KCQk8dWl0ZXh0IG5hbWU9IlFVSVpQT0RfUVVFU0FUTVBUX1NUUiIgdmFsdWU9IuippuihjOWbnuaVsCA6ICVuIC8gJXQiLz4NCgkJPHVpdGV4dCBuYW1lPSJRVUlaUE9EX1FVRVNUWVBFX1NUUiIgdmFsdWU9IuOCv+OCpOODlyA6ICVzIi8+DQoJCTx1aXRleHQgbmFtZT0iUVVJWlBPRF9RVUVTVFlQRV9HUkQiIHZhbHVlPSLoqZXkvqEiLz4NCgkJPHVpdGV4dCBuYW1lPSJRVUlaUE9EX1FVRVNUWVBFX1NWWSIgdmFsdWU9IuOCouODs+OCseODvOODiCIvPg0KCQk8dWl0ZXh0IG5hbWU9IlFVSVpQT0RfUVVJWkFUTVBUX0lORiIgdmFsdWU9IueEoeWItumZkCIvPg0KCQk8dWl0ZXh0IG5hbWU9IlFVSVpQT0RfUVVFU0FUTVBUX0lORiIgdmFsdWU9IueEoeWItumZkCIvPg0KCQk8dWl0ZXh0IG5hbWU9IldBUk5JTkdNU0dfWUVTU1RSSU5HIiB2YWx1ZT0i44Gv44GEIi8+DQoJCTx1aXRleHQgbmFtZT0iV0FSTklOR01TR19OT1NUUklORyIgdmFsdWU9IuOBhOOBhOOBiCIvPg0KCQk8dWl0ZXh0IG5hbWU9IldBUk5JTkdNU0dfVElUTEVTVFJJTkciIHZhbHVlPSLjgq/jgqTjgrrjga7jg4rjg5PjgrLjg7zjgrfjg6fjg7PjgavplqLjgZnjgovorablkYoiLz4NCgkJPHVpdGV4dCBuYW1lPSJXQVJOSU5HTVNHX01TR1NUUklORyIgdmFsdWU9IuOBk+OBruOCr+OCpOOCuuOBq+OBr+OAgeOBvuOBoOino+etlOOBl+OBpuOBhOOBquOBhOizquWVj+OBjOOBguOCiuOBvuOBmeOAgg0KDQog44Kv44Kk44K644KS57WC5LqG44GZ44KL44Gr44Gv44CB44CM44Gv44GE44CN44KS44Kv44Oq44OD44Kv44GX44G+44GZ44CC44Kv44Kk44K644KS57aa6KGM44GZ44KL44Gr44Gv44CB44CM44GE44GE44GI44CN44KS44Kv44Oq44OD44Kv44GX44G+44GZ44CCIi8+DQoJCTx1aXRleHQgbmFtZT0iSU5GT1JNQVRJT05fSDI2NF9GTEFTSFBMQVlFUiIgdmFsdWU9IuOBiuS9v+OBhOOBruOCs+ODs+ODlOODpeODvOOCv+OBq+ePvuWcqOOCpOODs+OCueODiOODvOODq+OBleOCjOOBpuOBhOOCiyBGbGFzaCBQbGF5ZXIg44Gu44OQ44O844K444On44Oz44Gv44CB44GT44Gu44OT44OH44Kq44KS44K144Od44O844OI44GX44Gm44GE44G+44Gb44KT44CC5pyA5paw44GuIEZsYXNoIFBsYXllciDjgpLjg4Djgqbjg7Pjg63jg7zjg4njgZnjgovjgavjga/jgIHjg5Pjg4fjgqrpoJjln5/jgpLjgq/jg6rjg4Pjgq/jgZfjgabjgY/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+C5Yqg6ICF44Gr6KaL44Gb44KLIi8+DQoJCTx1aXRleHQgbmFtZT0iTVVURSIgdmFsdWU9IuODn+ODpeODvOODiCIvPg0KCQk8dWl0ZXh0IG5hbWU9IkRPQ1dSQVBfVElUTEUiIHZhbHVlPSJQcmVzZW50ZXIg5re75LuY44OV44Kh44Kk44OrIi8+DQoJCTx1aXRleHQgbmFtZT0iRE9DV1JBUF9NU0ciIHZhbHVlPSLjg57jgqTjgrPjg7Pjg5Tjg6Xjg7zjgr/jgavkv53lrZgiLz4NCgkJPHVpdGV4dCBuYW1lPSJET0NXUkFQX1BST01QVCIgdmFsdWU9IuOCr+ODquODg+OCr+OBl+OBpuODgOOCpuODs+ODreODvOODiSIvPg0KCTwvbGFuZ3VhZ2U+DQoJPGxhbmd1YWdlIGlkPSJrbyI+DQoJCTwhLS0gZm9ybWF0IGZvciB1aWZvbnQgdmFsdWUgaXMgImZvbnQsc2l6ZSxpc2JvbGQsaXNpdGFsaWMsaXNzaGFkb3dlZCIgLS0+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+DQoJCTx1aWZvbnQgbmFtZT0iRk9OVF9FTEFQU0VEVElNRSIgdmFsdWU9IlZlcmRhbmEsMTEsdHJ1ZSxmYWxzZSxmYWxzZSIvPg0KCQk8dWlmb250IG5hbWU9IkZPTlRfVVRJTFNNRU5VIiB2YWx1ZT0iVmVyZGFuYSw5LHRydWUsZmFsc2UsZmFsc2UiLz4NCgkJPHVpZm9udCBuYW1lPSJGT05UX1RBQlMiIHZhbHVlPSJWZXJkYW5hLDExLGZhbHNlLGZhbHNlLGZhbHNlIi8+DQoJCTx1aWZvbnQgbmFtZT0iRk9OVF9QUkVTRU5UQVRJT05OQU1FIiB2YWx1ZT0iVmVyZGFuYSwxNSxmYWxzZSxmYWxzZSx0cnVlIi8+DQoJCTx1aWZvbnQgbmFtZT0iRk9OVF9QUkVTRU5URVJOQU1FIiB2YWx1ZT0iVmVyZGFuYSwxNSx0cnVlLGZhbHNlLHRydWUiLz4NCgkJPHVpZm9udCBuYW1lPSJGT05UX1BSRVNFTlRFUlRJVExFIiB2YWx1ZT0iVmVyZGFuYSwxMSxmYWxzZSxmYWxzZSx0cnVlIi8+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MTEsZmFsc2UsZmFsc2UsdHJ1ZSIvPg0KCQk8dWlmb250IG5hbWU9IkZPTlRfQklPV0lOIiB2YWx1ZT0iVmVyZGFuYSwxMSxmYWxzZSxmYWxzZSxmYWxzZSIvPg0KCQk8dWlmb250IG5hbWU9IkZPTlRfTElTVEhFQURJTkciIHZhbHVlPSJWZXJkYW5hLDExLGZhbHNlLGZhbHNlLGZhbHNlIi8+DQoJCTx1aWZvbnQgbmFtZT0iRk9OVF9XSU5USVRMRSIgdmFsdWU9IlZlcmRhbmEsMTE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7Iqs65287J2065OcICVuIi8+DQoJCTwhLS0gc3Vic3RpdHV0aW9uOiAlbiA9PSBzbGlkZSBudW1iZXIgLS0+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+DQoJCTx1aXRleHQgbmFtZT0iU0NSVUJCQVJTVEFUVVNfTk9BVURJTyIgdmFsdWU9IuyYpOuUlOyYpCDsl4bsnYwiLz4NCgkJPHVpdGV4dCBuYW1lPSJTQ1JVQkJBUlNUQVRVU19WSURQTEFZSU5HIiB2YWx1ZT0i67mE65SU7JikIOyerOyDnSDspJEiLz4NCgkJPHVpdGV4dCBuYW1lPSJTQ1JVQkJBUlNUQVRVU19MT0FESU5HIiB2YWx1ZT0i66Gc65SpIi8+DQoJCTx1aXRleHQgbmFtZT0iU0NSVUJCQVJTVEFUVVNfQlVGRkVSSU5HIiB2YWx1ZT0i67KE7Y2866eBIi8+DQoJCTx1aXRleHQgbmFtZT0iU0NSVUJCQVJTVEFUVVNfUVVFU1RJT04iIHZhbHVlPSLsp4jrrLjsl5Ag64u17ZWY6riwIi8+DQoJCTx1aXRleHQgbmFtZT0iU0NSVUJCQVJTVEFUVVNfUkVWSUVXUVVJWiIgdmFsdWU9IuyniOusuCDri6Tsi5zrs7TquLAiLz4NCgkJPCEtLSBzdWJzdGl0dXRpb246ICVtID09IG1pbnV0ZXMgcmVtYWluaW5nIC0tPg0KCQk8IS0tIHN1YnN0aXR1dGlvbjogJXMgPT0gc2Vjb25kcyByZW1haW5pbmcgLS0+DQoJCTx1aXRleHQgbmFtZT0iRUxBUFNFRCIgdmFsdWU9IiVt67aEICVz7LSIIOuCqOydjCIvPg0KCQk8dWl0ZXh0IG5hbWU9Ik5PVEZPVU5EIiB2YWx1ZT0i7JeG7J2MIi8+DQoJCTx1aXRleHQgbmFtZT0iQVRUQUNITUVOVFMiIHZhbHVlPSLssqjrtoAg7YyM7J28Ii8+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+DQoJCTx1aXRleHQgbmFtZT0iVEFCX1RIVU1CIiB2YWx1ZT0i7LaV7IaM7YyQIi8+DQoJCTx1aXRleHQgbmFtZT0iVEFCX05PVEVTIiB2YWx1ZT0i64W47Yq4Ii8+DQoJCTx1aXRleHQgbmFtZT0iVEFCX1NFQVJDSCIgdmFsdWU9IuqygOyDiSIvPg0KCQk8dWl0ZXh0IG5hbWU9IlNMSURFX0hFQURJTkciIHZhbHVlPSLsiqzrnbzsnbTrk5wg7KCc66qpIi8+DQoJCTx1aXRleHQgbmFtZT0iRFVSQVRJT05fSEVBRElORyIgdmFsdWU9IuyerOyDneyLnOqwhCIvPg0KCQk8dWl0ZXh0IG5hbWU9IlNFQVJDSF9IRUFESU5HIiB2YWx1ZT0i7YWN7Iqk7Yq4IOqygOyDiToiLz4NCgkJPHVpdGV4dCBuYW1lPSJUSFVNQl9IRUFESU5HIiB2YWx1ZT0i7Iqs65287J2065OcIi8+DQoJCTx1aXRleHQgbmFtZT0iVEhVTUJfSU5GTyIgdmFsdWU9IuygnOuqqS/snqzsg53si5zqsIQiLz4NCgkJPHVpdGV4dCBuYW1lPSJBVFRBQ0hOQU1FX0hFQURJTkciIHZhbHVlPSLtjIzsnbwg7J2066aEIi8+DQoJCTx1aXRleHQgbmFtZT0iQVRUQUNIU0laRV9IRUFESU5HIiB2YWx1ZT0i7YGs6riwIi8+DQoJCTx1aXRleHQgbmFtZT0iU0xJREVfTk9URVMiIHZhbHVlPSLsiqzrnbzsnbTrk5wg64W47Yq4Ii8+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+DQoJCTx1aXRleHQgbmFtZT0iUVVJWlBPRF9RVUlaX1BBU1NTQ09SRSIgdmFsdWU9Iu2GteqzvCDsoJDsiJg6Ii8+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+E7ZWY7KeAIOyViuydgCDsp4jrrLjsnbQg7J6I7Iq164uI64ukLg0KDQrtgLTspojrpbwg7KKF66OM7ZWY66Ck66m0IFvsmIhd66W8IO2BtOumre2VmOqzoCwg7YC07KaI66W8IOqzhOyGje2VmOugpOuptCBb7JWE64uI7JikXeulvCDtgbTrpq3tlZjsi63si5zsmKQuIi8+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+DQoJCTx1aXRleHQgbmFtZT0iRE9DV1JBUF9QUk9NUFQiIHZhbHVlPSLtgbTrpq3tlZjsl6wg64uk7Jq066Gc65OcIi8+DQoJPC9sYW5ndWFnZT4NCgk8bGFuZ3VhZ2UgaWQ9ImVz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+DQoJCTwhLS0gc3Vic3RpdHV0aW9uOiAlbiA9PSBzbGlkZSBudW1iZXIgLS0+DQoJCTwhLS0gc3Vic3RpdHV0aW9uOiAldCA9PSB0b3RhbCBzbGlkZSBjb3VudCAtLT4NCgkJPHVpdGV4dCBuYW1lPSJTQ1JVQkJBUlNUQVRVU19TTElERUlORk8iIHZhbHVlPSJEaWFwb3NpdGl2YSAlbiAvICV0IHwgIi8+DQoJCTx1aXRleHQgbmFtZT0iU0NSVUJCQVJTVEFUVVNfU1RPUFBFRCIgdmFsdWU9IkRldGVuaWRhIi8+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+DQoJCTx1aXRleHQgbmFtZT0iU0NSVUJCQVJTVEFUVVNfUkVWSUVXUVVJWiIgdmFsdWU9IlJldmlzYW5kbyBwcnVlYmEiLz4NCgkJPCEtLSBzdWJzdGl0dXRpb246ICVtID09IG1pbnV0ZXMgcmVtYWluaW5nIC0tPg0KCQk8IS0tIHN1YnN0aXR1dGlvbjogJXMgPT0gc2Vjb25kcyByZW1haW5pbmcgLS0+DQoJCTx1aXRleHQgbmFtZT0iRUxBUFNFRCIgdmFsdWU9IiVtIG1pbnV0b3MgJXMgc2VndW5kb3MgcmVzdGFudGVzIi8+DQoJCTx1aXRleHQgbmFtZT0iTk9URk9VTkQiIHZhbHVlPSJObyBzZSBoYSBlbmNvbnRyYWRvIG5hZGEiLz4NCgkJPHVpdGV4dCBuYW1lPSJBVFRBQ0hNRU5UUyIgdmFsdWU9IkFyY2hpdm9zIGFkanVudG9zIi8+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+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+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+DQoJCTx1aXRleHQgbmFtZT0iUVVJWlBPRF9RVUlaX0FUVEVNUFRfVkFMVUUiIHZhbHVlPSIlbiBkZSAldCIvPg0KCQk8dWl0ZXh0IG5hbWU9IlFVSVpQT0RfUVVJWl9TQ09SRSIgdmFsdWU9IlB1bnR1YWNpw7NuOiIvPg0KCQk8dWl0ZXh0IG5hbWU9IlFVSVpQT0RfUVVJWl9QQVNTU0NPUkUiIHZhbHVlPSJQdW50dWFjacOzbiBwYXJhIGFwcm9iYXI6Ii8+DQoJCTx1aXRleHQgbmFtZT0iUVVJWlBPRF9RVUlaX01BWFNDT1JFIiB2YWx1ZT0iUHVudHVhY2nDs24gbcOheGltYToiLz4NCgkJPHVpdGV4dCBuYW1lPSJRVUlaUE9EX1FVRVNBVE1QVF9TVFIiIHZhbHVlPSJJbnRlbnRvczogJW4gZGUgJXQiLz4NCgkJPHVpdGV4dCBuYW1lPSJRVUlaUE9EX1FVRVNUWVBFX1NUUiIgdmFsdWU9IlRpcG86ICVzIi8+DQoJCTx1aXRleHQgbmFtZT0iUVVJWlBPRF9RVUVTVFlQRV9HUkQiIHZhbHVlPSJDb24gcHVudHVhY2nDs24iLz4NCgkJPHVpdGV4dCBuYW1lPSJRVUlaUE9EX1FVRVNUWVBFX1NWWSIgdmFsdWU9IkVuY3Vlc3RhIi8+DQoJCTx1aXRleHQgbmFtZT0iUVVJWlBPRF9RVUlaQVRNUFRfSU5GIiB2YWx1ZT0iSW5maW5pdG8iLz4NCgkJPHVpdGV4dCBuYW1lPSJRVUlaUE9EX1FVRVNBVE1QVF9JTkYiIHZhbHVlPSJJbmZpbml0byIvPg0KCQk8dWl0ZXh0IG5hbWU9IldBUk5JTkdNU0dfWUVTU1RSSU5HIiB2YWx1ZT0iU8OtIi8+DQoJCTx1aXRleHQgbmFtZT0iV0FSTklOR01TR19OT1NUUklORyIgdmFsdWU9Ik5vIi8+DQoJCTx1aXRleHQgbmFtZT0iV0FSTklOR01TR19USVRMRVNUUklORyIgdmFsdWU9IkF2aXNvIGRlIG5hdmVnYWNpw7NuIGRlIHBydWViYSIvPg0KCQk8dWl0ZXh0IG5hbWU9IldBUk5JTkdNU0dfTVNHU1RSSU5HIiB2YWx1ZT0iSGF5IHByZWd1bnRhcyBzaW4gaW50ZW50b3MgZW4gZXN0YSBwcnVlYmEuDQoNCl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+DQoJCTwhLS0gc3Vic3RpdHV0aW9uOiAlcCA9PSBwcmVzZW50YXRpb24gdGl0bGUgLS0+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+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+DQoJPGxhbmd1YWdlIGlkPSJwdC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TbGlkZSAlbiIvPg0KCQk8IS0tIHN1YnN0aXR1dGlvbjogJW4gPT0gc2xpZGUgbnVtYmVyIC0tPg0KCQk8IS0tIHN1YnN0aXR1dGlvbjogJXQgPT0gdG90YWwgc2xpZGUgY291bnQgLS0+DQoJCTx1aXRleHQgbmFtZT0iU0NSVUJCQVJTVEFUVVNfU0xJREVJTkZPIiB2YWx1ZT0iU2xpZGUgJW4gLyAldCB8ICIvPg0KCQk8dWl0ZXh0IG5hbWU9IlNDUlVCQkFSU1RBVFVTX1NUT1BQRUQiIHZhbHVlPSJQYXJhZG8iLz4NCgkJPHVpdGV4dCBuYW1lPSJTQ1JVQkJBUlNUQVRVU19QTEFZSU5HIiB2YWx1ZT0iUmVwcm9kdXppbmRvIi8+DQoJCTx1aXRleHQgbmFtZT0iU0NSVUJCQVJTVEFUVVNfTk9BVURJTyIgdmFsdWU9IlNlbSDDoXVkaW8iLz4NCgkJPHVpdGV4dCBuYW1lPSJTQ1JVQkJBUlNUQVRVU19WSURQTEFZSU5HIiB2YWx1ZT0iVsOtZGVvIGVtIHJlcHJvZHXDp8OjbyIvPg0KCQk8dWl0ZXh0IG5hbWU9IlNDUlVCQkFSU1RBVFVTX0xPQURJTkciIHZhbHVlPSJDYXJyZWdhbmRvIi8+DQoJCTx1aXRleHQgbmFtZT0iU0NSVUJCQVJTVEFUVVNfQlVGRkVSSU5HIiB2YWx1ZT0iQXJtYXplbmFuZG8gZW0gYnVmZmVyIi8+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+DQoJCTx1aXRleHQgbmFtZT0iRUxBUFNFRCIgdmFsdWU9IiVtIG1pbnV0b3MgJXMgc2VndW5kb3MgcmVzdGFudGVzIi8+DQoJCTx1aXRleHQgbmFtZT0iTk9URk9VTkQiIHZhbHVlPSJOYWRhIGVuY29udHJhZG8iLz4NCgkJPHVpdGV4dCBuYW1lPSJBVFRBQ0hNRU5UUyIgdmFsdWU9IkFuZXhvcyIvPg0KCQk8IS0tIHN1YnN0aXR1dGlvbjogJXAgPT0gY3VycmVudCBzcGVha2VyJ3MgdGl0bGUgLS0+DQoJCTx1aXRleHQgbmFtZT0iQklPV0lOX1RJVExFIiB2YWx1ZT0iQmlvOiAlcCIvPg0KCQk8dWl0ZXh0IG5hbWU9IkJJT0JUTl9USVRMRSIgdmFsdWU9IkJpbyIvPg0KCQk8dWl0ZXh0IG5hbWU9IkRJVklERVJCVE5fVElUTEUiIHZhbHVlPSJ8Ii8+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+DQoJCTx1aXRleHQgbmFtZT0iRFVSQVRJT05fSEVBRElORyIgdmFsdWU9IkR1cmHDp8OjbyIvPg0KCQk8dWl0ZXh0IG5hbWU9IlNFQVJDSF9IRUFESU5HIiB2YWx1ZT0iUHJvY3VyYXIgdGV4dG86Ii8+DQoJCTx1aXRleHQgbmFtZT0iVEhVTUJfSEVBRElORyIgdmFsdWU9IlNsaWRlIi8+DQoJCTx1aXRleHQgbmFtZT0iVEhVTUJfSU5GTyIgdmFsdWU9IlTDrXR1bG8vRHVyYcOnw6NvIGRvIHNsaWRlIi8+DQoJCTx1aXRleHQgbmFtZT0iQVRUQUNITkFNRV9IRUFESU5HIiB2YWx1ZT0iTm9tZSBkbyBhcnF1aXZvIi8+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+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+DQoJCTx1aXRleHQgbmFtZT0iUVVJWlBPRF9RVUVTVFlQRV9HUkQiIHZhbHVlPSJDbGFzc2lmaWNhdMOzcmlhIi8+DQoJCTx1aXRleHQgbmFtZT0iUVVJWlBPRF9RVUVTVFlQRV9TVlkiIHZhbHVlPSJQZXNxdWlzYSIvPg0KCQk8dWl0ZXh0IG5hbWU9IlFVSVpQT0RfUVVJWkFUTVBUX0lORiIgdmFsdWU9IkluZmluaXRvIi8+DQoJCTx1aXRleHQgbmFtZT0iUVVJWlBPRF9RVUVTQVRNUFRfSU5GIiB2YWx1ZT0iSW5maW5pdG8iLz4NCgkJPHVpdGV4dCBuYW1lPSJXQVJOSU5HTVNHX1lFU1NUUklORyIgdmFsdWU9IlNpbSIvPg0KCQk8dWl0ZXh0IG5hbWU9IldBUk5JTkdNU0dfTk9TVFJJTkciIHZhbHVlPSJOw6NvIi8+DQoJCTx1aXRleHQgbmFtZT0iV0FSTklOR01TR19USVRMRVNUUklORyIgdmFsdWU9IkFsZXJ0YSBkZSBuYXZlZ2HDp8OjbyBkbyBxdWVzdGlvbsOhcmlvIi8+DQoJCTx1aXRleHQgbmFtZT0iV0FSTklOR01TR19NU0dTVFJJTkciIHZhbHVlPSJFeGlzdGVtIHBlcmd1bnRhcyBxdWUgbsOjbyBmb3JhbSByZXNwb25kaWRhcyBuZXN0ZSBxdWVzdGlvbsOhcmlvLg0KDQp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Nb3N0cmFyIGJhcnJhIGxhdGVyYWwgYW8gcGFydGljaXBhbnRlcyIvPg0KCQk8dWl0ZXh0IG5hbWU9Ik1VVEUiIHZhbHVlPSJNdWRvIi8+DQoJCTx1aXRleHQgbmFtZT0iRE9DV1JBUF9USVRMRSIgdmFsdWU9IkFuZXhvIGRlIGFycXVpdm8gZG8gUHJlc2VudGVyIi8+DQoJCTx1aXRleHQgbmFtZT0iRE9DV1JBUF9NU0ciIHZhbHVlPSJTYWx2YXIgZW0gTWV1IGNvbXB1dGFkb3IiLz4NCgkJPHVpdGV4dCBuYW1lPSJET0NXUkFQX1BST01QVCIgdmFsdWU9IkNsaXF1ZSBwYXJhIGJhaXhhciIvPg0KCTwvbGFuZ3VhZ2U+DQoJPGxhbmd1YWdlIGlkPSJpdC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EaWFwb3NpdGl2YSAlbiIvPg0KCQk8IS0tIHN1YnN0aXR1dGlvbjogJW4gPT0gc2xpZGUgbnVtYmVyIC0tPg0KCQk8IS0tIHN1YnN0aXR1dGlvbjogJXQgPT0gdG90YWwgc2xpZGUgY291bnQgLS0+DQoJCTx1aXRleHQgbmFtZT0iU0NSVUJCQVJTVEFUVVNfU0xJREVJTkZPIiB2YWx1ZT0iRGlhcG9zaXRpdmEgJW4gLyAldCB8ICIvPg0KCQk8dWl0ZXh0IG5hbWU9IlNDUlVCQkFSU1RBVFVTX1NUT1BQRUQiIHZhbHVlPSJJbnRlcnJvdHRvIi8+DQoJCTx1aXRleHQgbmFtZT0iU0NSVUJCQVJTVEFUVVNfUExBWUlORyIgdmFsdWU9IlJpcHJvZHV6aW9uZSIvPg0KCQk8dWl0ZXh0IG5hbWU9IlNDUlVCQkFSU1RBVFVTX05PQVVESU8iIHZhbHVlPSJBdWRpbyBpbmF0dC4iLz4NCgkJPHVpdGV4dCBuYW1lPSJTQ1JVQkJBUlNUQVRVU19WSURQTEFZSU5HIiB2YWx1ZT0iVmlkZW8gaW4gcmlwcm9kdXppb25lIi8+DQoJCTx1aXRleHQgbmFtZT0iU0NSVUJCQVJTVEFUVVNfTE9BRElORyIgdmFsdWU9IkNhcmljYW1lbnRvIi8+DQoJCTx1aXRleHQgbmFtZT0iU0NSVUJCQVJTVEFUVVNfQlVGRkVSSU5HIiB2YWx1ZT0iQnVmZmVyaW5nIi8+DQoJCTx1aXRleHQgbmFtZT0iU0NSVUJCQVJTVEFUVVNfUVVFU1RJT04iIHZhbHVlPSJSaXNwb25kaSBhIGRvbWFuZGEiLz4NCgkJPHVpdGV4dCBuYW1lPSJTQ1JVQkJBUlNUQVRVU19SRVZJRVdRVUlaIiB2YWx1ZT0iUmV2aXNpb25lIGRlbCBxdWl6Ii8+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+DQoJCTx1aXRleHQgbmFtZT0iQVRUQUNITUVOVFMiIHZhbHVlPSJBbGxlZ2F0aSIvPg0KCQk8IS0tIHN1YnN0aXR1dGlvbjogJXAgPT0gY3VycmVudCBzcGVha2VyJ3MgdGl0bGUgLS0+DQoJCTx1aXRleHQgbmFtZT0iQklPV0lOX1RJVExFIiB2YWx1ZT0iQmlvOiAlcCIvPg0KCQk8dWl0ZXh0IG5hbWU9IkJJT0JUTl9USVRMRSIgdmFsdWU9IkJpbyIvPg0KCQk8dWl0ZXh0IG5hbWU9IkRJVklERVJCVE5fVElUTEUiIHZhbHVlPSJ8Ii8+DQoJCTx1aXRleHQgbmFtZT0iQ09OVEFDVEJUTl9USVRMRSIgdmFsdWU9IkNvbnQuIi8+DQoJCTx1aXRleHQgbmFtZT0iVEFCX1FVSVoiIHZhbHVlPSJRdWl6Ii8+DQoJCTx1aXRleHQgbmFtZT0iVEFCX09VVExJTkUiIHZhbHVlPSJTdHJ1dHR1cmEiLz4NCgkJPHVpdGV4dCBuYW1lPSJUQUJfVEhVTUIiIHZhbHVlPSJNaW5pYXR1cmUiLz4NCgkJPHVpdGV4dCBuYW1lPSJUQUJfTk9URVMiIHZhbHVlPSJOb3RlIi8+DQoJCTx1aXRleHQgbmFtZT0iVEFCX1NFQVJDSCIgdmFsdWU9IkNlcmNhIi8+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+DQoJCTx1aXRleHQgbmFtZT0iU0xJREVfTk9URVMiIHZhbHVlPSJOb3RlIGRpYXBvc2l0aXZhIi8+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+DQoJCTx1aXRleHQgbmFtZT0iUVVJWlBPRF9RVUlaX1BBU1NTQ09SRSIgdmFsdWU9IlB1bnRlZ2dpbyBtaW5pbW86Ii8+DQoJCTx1aXRleHQgbmFtZT0iUVVJWlBPRF9RVUlaX01BWFNDT1JFIiB2YWx1ZT0iUHVudGVnZ2lvIG1hc3NpbW86Ii8+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+DQoJCTx1aXRleHQgbmFtZT0iV0FSTklOR01TR19ZRVNTVFJJTkciIHZhbHVlPSJTw6wiLz4NCgkJPHVpdGV4dCBuYW1lPSJXQVJOSU5HTVNHX05PU1RSSU5HIiB2YWx1ZT0iTm8iLz4NCgkJPHVpdGV4dCBuYW1lPSJXQVJOSU5HTVNHX1RJVExFU1RSSU5HIiB2YWx1ZT0iQXZ2ZXJ0ZW56YSBuYXZpZ2F6aW9uZSBxdWl6Ii8+DQoJCTx1aXRleHQgbmFtZT0iV0FSTklOR01TR19NU0dTVFJJTkciIHZhbHVlPSJPY2NvcnJlIGFuY29yYSByaXNwb25kZXJlIGFkIGFsY3VuZSBkb21hbmRlIGRlbCBxdWl6Lg0KDQpTZSBmYXRlIGNsaWMgc3UgU8OsLCB1c2NpcmV0ZSBkYWwgcXVpei4gRmF0ZSBjbGljIHN1IE5vIHBlciBjb250aW51YXJlIGlsIHF1aXouIi8+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Nb3N0cmEgYmFycmEgbGF0ZXJhbGUgYWkgcGFydGVjaXBhbnRpIi8+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+DQoJPGxhbmd1YWdlIGlkPSJubC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+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+DQoJCTx1aXRleHQgbmFtZT0iU0NSVUJCQVJTVEFUVVNfUVVFU1RJT04iIHZhbHVlPSJWcmFhZyBtZXQgYW50d29vcmQiLz4NCgkJPHVpdGV4dCBuYW1lPSJTQ1JVQkJBUlNUQVRVU19SRVZJRVdRVUlaIiB2YWx1ZT0iUXVpeiBjb250cm9sZXJlbiIvPg0KCQk8IS0tIHN1YnN0aXR1dGlvbjogJW0gPT0gbWludXRlcyByZW1haW5pbmcgLS0+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+DQoJCTwhLS0gc3Vic3RpdHV0aW9uOiAlcCA9PSBjdXJyZW50IHNwZWFrZXIncyB0aXRsZSAtLT4NCgkJPHVpdGV4dCBuYW1lPSJCSU9XSU5fVElUTEUiIHZhbHVlPSJCaW9ncmFmaWU6ICVwIi8+DQoJCTx1aXRleHQgbmFtZT0iQklPQlROX1RJVExFIiB2YWx1ZT0iQmlvZ3JhZmllIi8+DQoJCTx1aXRleHQgbmFtZT0iRElWSURFUkJUTl9USVRMRSIgdmFsdWU9InwiLz4NCgkJPHVpdGV4dCBuYW1lPSJDT05UQUNUQlROX1RJVExFIiB2YWx1ZT0iQ29udGFjdCIvPg0KCQk8dWl0ZXh0IG5hbWU9IlRBQl9RVUlaIiB2YWx1ZT0iUXVpeiIvPg0KCQk8dWl0ZXh0IG5hbWU9IlRBQl9PVVRMSU5FIiB2YWx1ZT0iT3ZlcnppY2h0Ii8+DQoJCTx1aXRleHQgbmFtZT0iVEFCX1RIVU1CIiB2YWx1ZT0iTWluaWF0dXVyIi8+DQoJCTx1aXRleHQgbmFtZT0iVEFCX05PVEVTIiB2YWx1ZT0iTm90aXRpZXMiLz4NCgkJPHVpdGV4dCBuYW1lPSJUQUJfU0VBUkNIIiB2YWx1ZT0iWm9la2VuIi8+DQoJCTx1aXRleHQgbmFtZT0iU0xJREVfSEVBRElORyIgdmFsdWU9IlRpdGVsIHZhbiBkaWEiLz4NCgkJPHVpdGV4dCBuYW1lPSJEVVJBVElPTl9IRUFESU5HIiB2YWx1ZT0iRHV1ciIvPg0KCQk8dWl0ZXh0IG5hbWU9IlNFQVJDSF9IRUFESU5HIiB2YWx1ZT0iWm9la2VuIG5hYXIgdGVrc3Q6Ii8+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+DQoJCTx1aXRleHQgbmFtZT0iU0xJREVfTk9URVMiIHZhbHVlPSJEaWFub3RpdGllcyIvPg0KCQk8IS0tcXVpeiBwb2QgYW5kIG1lc3NhZ2UgYm94IHRleHRzLS0+DQoJCTx1aXRleHQgbmFtZT0iUVVJWlBPRF9RVUlaX0FUVEVNUFQiIHZhbHVlPSJRdWl6cG9naW5nOiIvPg0KCQk8dWl0ZXh0IG5hbWU9IlFVSVpQT0RfUVVJWl9BVFRFTVBUX1ZBTFVFIiB2YWx1ZT0iJW4gdmFuICV0Ii8+DQoJCTx1aXRleHQgbmFtZT0iUVVJWlBPRF9RVUlaX1NDT1JFIiB2YWx1ZT0iQmVoYWFsZGUgc2NvcmU6Ii8+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+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g0KDQpLbGlrIG9wIEphIG9tIGRlIHF1aXogYWYgdGUgc2x1aXRlbi4gS2xpayBvcCBOZWUgb20gZGUgcXVpeiB2b29ydCB0ZSB6ZXR0ZW4uIi8+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+DQoJCTx1aXRleHQgbmFtZT0iRE9DV1JBUF9USVRMRSIgdmFsdWU9IlByZXNlbnRlci1iZXN0YW5kc2JpamxhZ2UiLz4NCgkJPHVpdGV4dCBuYW1lPSJET0NXUkFQX01TRyIgdmFsdWU9Ik9wc2xhYW4gaW4gRGV6ZSBjb21wdXRlciIvPg0KCQk8dWl0ZXh0IG5hbWU9IkRPQ1dSQVBfUFJPTVBUIiB2YWx1ZT0iS2xpayBvbSB0ZSBkb3dubG9hZGVuIi8+DQoJPC9sYW5ndWFnZT4NCgk8bGFuZ3VhZ2UgaWQ9ImNuIj4NCgkJPCEtLSBmb3JtYXQgZm9yIHVpZm9udCB2YWx1ZSBpcyAiZm9udCxzaXplLGlzYm9sZCxpc2l0YWxpYyxpc3NoYWRvd2VkIiAtLT4NCgkJPHVpZm9udCBuYW1lPSJGT05UX1FVSVpaSU5HIiB2YWx1ZT0i5a6L5L2TLTE4MDMwLDEwLGZhbHNlLGZhbHNlLGZhbHNlIi8+DQoJCTx1aWZvbnQgbmFtZT0iRk9OVF9TQ1JVQlNUQVRVUyIgdmFsdWU9IuWui+S9ky0xODAzMCwxMCx0cnVlLGZhbHNlLHRydWUiLz4NCgkJPHVpZm9udCBuYW1lPSJGT05UX1NDUlVCVElNRSIgdmFsdWU9IuWui+S9ky0xODAzMCwxMCxmYWxzZSxmYWxzZSx0cnVlIi8+DQoJCTx1aWZvbnQgbmFtZT0iRk9OVF9FTEFQU0VEVElNRSIgdmFsdWU9IuWui+S9ky0xODAzMCwxMCx0cnVlLGZhbHNlLHRydWUiLz4NCgkJPHVpZm9udCBuYW1lPSJGT05UX1VUSUxTTUVOVSIgdmFsdWU9IuWui+S9ky0xODAzMCwxMCx0cnVlLGZhbHNlLGZhbHNlIi8+DQoJCTx1aWZvbnQgbmFtZT0iRk9OVF9UQUJTIiB2YWx1ZT0i5a6L5L2TLTE4MDMwLDE0LHRydWUsZmFsc2UsdHJ1ZSIvPg0KCQk8dWlmb250IG5hbWU9IkZPTlRfUFJFU0VOVEFUSU9OTkFNRSIgdmFsdWU9IuWui+S9ky0xODAzMCwxNCxmYWxzZSxmYWxzZSx0cnVlIi8+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+DQoJCTx1aWZvbnQgbmFtZT0iRk9OVF9PVVRMSU5FIiB2YWx1ZT0i5a6L5L2TLTE4MDMwLDEyLGZhbHNlLGZhbHNlLHRydWUiLz4NCgkJPHVpZm9udCBuYW1lPSJGT05UX1NFQVJDSCIgdmFsdWU9IuWui+S9ky0xODAzMCwxMixmYWxzZSxmYWxzZSx0cnVlIi8+DQoJCTx1aWZvbnQgbmFtZT0iRk9OVF9USFVNQiIgdmFsdWU9IuWui+S9ky0xODAzMCwxMCxmYWxzZSxmYWxzZSx0cnVlIi8+DQoJCTx1aWZvbnQgbmFtZT0iRk9OVF9CSU9XSU4iIHZhbHVlPSLlrovkvZMtMTgwMzAsMTIsZmFsc2UsZmFsc2UsZmFsc2UiLz4NCgkJPHVpZm9udCBuYW1lPSJGT05UX0xJU1RIRUFESU5HIiB2YWx1ZT0i5a6L5L2TLTE4MDMwLDEwLGZhbHNlLGZhbHNlLGZhbHNlIi8+DQoJCTx1aWZvbnQgbmFtZT0iRk9OVF9XSU5USVRMRSIgdmFsdWU9IuWui+S9ky0xODAzMCwxMCxmYWxzZSxmYWxzZSx0cnVlIi8+DQoJCTx1aWZvbnQgbmFtZT0iRk9OVF9BVFRBQ0hNRU5UUyIgdmFsdWU9IuWui+S9ky0xODAzMCwxMixmYWxzZSxmYWxzZSx0cnVlIi8+DQoJCTwhLS1xdWl6IHBvZCBhbmQgbWVzc2FnZSBib3ggdGV4dCBmb250cy0tPg0KCQk8dWlmb250IG5hbWU9IkZPTlRfTVNHQk9YX1dJTlRJVExFIiB2YWx1ZT0i5a6L5L2TLTE4MDMwLDEyLHRydWUsZmFsc2UsdHJ1ZSIvPg0KCQk8dWlmb250IG5hbWU9IkZPTlRfTVNHQk9YX01TRyIgdmFsdWU9IuWui+S9ky0xODAzMCwxMixmYWxzZSxmYWxzZSx0cnVlIi8+DQoJCTx1aWZvbnQgbmFtZT0iRk9OVF9NU0dCT1hfT1BUSU9OUyIgdmFsdWU9IuWui+S9ky0xODAzMCwxMCx0cnVlLGZhbHNlLHRydWUiLz4NCgkJPHVpZm9udCBuYW1lPSJGT05UX1FVSVpQT0RfUVVJWl9USVRMRSIgdmFsdWU9IuWui+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+S9ky0xODAzMCwxMCxmYWxzZSxmYWxzZSx0cnVlIi8+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+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+S9ky0xODAzMCwxMCx0cnVlLGZhbHNlLHRydWUiLz4NCgkJPHVpZm9udCBuYW1lPSJGT05UX1FVSVpQT0RfUVVJWl9RVUVTVElPTl9BVFRFTVBURUQiIHZhbHVlPSLlrovkvZMtMTgwMzAsMTAsZmFsc2UsZmFsc2UsdHJ1ZSIvPg0KCQk8dWlmb250IG5hbWU9IkZPTlRfUVVJWlBPRF9RVUlaX1FVRVNUSU9OX0FUVEVNUFRFRF9WQUxVRSIgdmFsdWU9IuWui+S9ky0xODAzMCwxMCx0cnVlLGZhbHNlLHRydWUiLz4NCgkJPHVpZm9udCBuYW1lPSJGT05UX1FVSVpQT0RfUVVJWl9TQ09SRV9UQUciIHZhbHVlPSLlrovkvZMtMTgwMzAsMTIsdHJ1ZSxmYWxzZSx0cnVlIi8+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+S9ky0xODAzMCwxMCx0cnVlLGZhbHNlLHRydWUiLz4NCgkJPHVpZm9udCBuYW1lPSJGT05UX1FVSVpQT0RfUVVJWl9QQVNTU0NPUkUiIHZhbHVlPSLlrovkvZMtMTgwMzAsMTAsZmFsc2UsZmFsc2UsdHJ1ZSIvPg0KCQk8dWlmb250IG5hbWU9IkZPTlRfUVVJWlBPRF9RVUlaX1BBU1NTQ09SRV9WQUxVRSIgdmFsdWU9IuWui+S9ky0xODAzMCwxMCx0cnVlLGZhbHNlLHRydWUiLz4NCgkJPCEtLSB1aXRleHQgLS0+DQoJCTwhLS0gc3Vic3RpdHV0aW9uOiAlbiA9PSBzbGlkZSBudW1iZXIgLS0+DQoJCTx1aXRleHQgbmFtZT0iVU5OQU1FRFNMSURFVElUTEUiIHZhbHVlPSLlubvnga/niYcgJW4iLz4NCgkJPCEtLSBzdWJzdGl0dXRpb246ICVuID09IHNsaWRlIG51bWJlciAtLT4NCgkJPCEtLSBzdWJzdGl0dXRpb246ICV0ID09IHRvdGFsIHNsaWRlIGNvdW50IC0tPg0KCQk8dWl0ZXh0IG5hbWU9IlNDUlVCQkFSU1RBVFVTX1NMSURFSU5GTyIgdmFsdWU9IuW5u+eBr+eJhyAlbiAvICV0IHwgIi8+DQoJCTx1aXRleHQgbmFtZT0iU0NSVUJCQVJTVEFUVVNfU1RPUFBFRCIgdmFsdWU9IuW3suWBnOatoiIvPg0KCQk8dWl0ZXh0IG5hbWU9IlNDUlVCQkFSU1RBVFVTX1BMQVlJTkciIHZhbHVlPSLmraPlnKjmkq3mlL4iLz4NCgkJPHVpdGV4dCBuYW1lPSJTQ1JVQkJBUlNUQVRVU19OT0FVRElPIiB2YWx1ZT0i5peg6Z+z6aKRIi8+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+DQoJCTx1aXRleHQgbmFtZT0iRUxBUFNFRCIgdmFsdWU9IuWJqeS9mSAlbSDliIbpkp8gJXMg56eSIi8+DQoJCTx1aXRleHQgbmFtZT0iTk9URk9VTkQiIHZhbHVlPSLmnKrmib7liLDku7vkvZXlhoXlrrkiLz4NCgkJPHVpdGV4dCBuYW1lPSJBVFRBQ0hNRU5UUyIgdmFsdWU9IumZhOS7tiIvPg0KCQk8IS0tIHN1YnN0aXR1dGlvbjogJXAgPT0gY3VycmVudCBzcGVha2VyJ3MgdGl0bGUgLS0+DQoJCTx1aXRleHQgbmFtZT0iQklPV0lOX1RJVExFIiB2YWx1ZT0i5Liq5Lq6566A5LuLOiAlcCIvPg0KCQk8dWl0ZXh0IG5hbWU9IkJJT0JUTl9USVRMRSIgdmFsdWU9IuS4quS6uueugOS7iyIvPg0KCQk8dWl0ZXh0IG5hbWU9IkRJVklERVJCVE5fVElUTEUiIHZhbHVlPSJ8Ii8+DQoJCTx1aXRleHQgbmFtZT0iQ09OVEFDVEJUTl9USVRMRSIgdmFsdWU9IuiBlOezu+aWueW8jyIvPg0KCQk8dWl0ZXh0IG5hbWU9IlRBQl9RVUlaIiB2YWx1ZT0i5rWL6aqMIi8+DQoJCTx1aXRleHQgbmFtZT0iVEFCX09VVExJTkUiIHZhbHVlPSLlpKfnurIiLz4NCgkJPHVpdGV4dCBuYW1lPSJUQUJfVEhVTUIiIHZhbHVlPSLnvKnnlaXlm74iLz4NCgkJPHVpdGV4dCBuYW1lPSJUQUJfTk9URVMiIHZhbHVlPSLlpIfms6giLz4NCgkJPHVpdGV4dCBuYW1lPSJUQUJfU0VBUkNIIiB2YWx1ZT0i5pCc57SiIi8+DQoJCTx1aXRleHQgbmFtZT0iU0xJREVfSEVBRElORyIgdmFsdWU9IuW5u+eBr+eJh+agh+mimCIvPg0KCQk8dWl0ZXh0IG5hbWU9IkRVUkFUSU9OX0hFQURJTkciIHZhbHVlPSLmjIHnu63ml7bpl7QiLz4NCgkJPHVpdGV4dCBuYW1lPSJTRUFSQ0hfSEVBRElORyIgdmFsdWU9IuaQnOe0ouaWh+acrDoiLz4NCgkJPHVpdGV4dCBuYW1lPSJUSFVNQl9IRUFESU5HIiB2YWx1ZT0i5bm754Gv54mHIi8+DQoJCTx1aXRleHQgbmFtZT0iVEhVTUJfSU5GTyIgdmFsdWU9IuW5u+eBr+eJh+agh+mimC/mjIHnu63ml7bpl7QiLz4NCgkJPHVpdGV4dCBuYW1lPSJBVFRBQ0hOQU1FX0hFQURJTkciIHZhbHVlPSLmlofku7blkI0iLz4NCgkJPHVpdGV4dCBuYW1lPSJBVFRBQ0hTSVpFX0hFQURJTkciIHZhbHVlPSLlpKflsI8iLz4NCgkJPHVpdGV4dCBuYW1lPSJTTElERV9OT1RFUyIgdmFsdWU9IuW5u+eBr+eJh+Wkh+azqCIvPg0KCQk8IS0tcXVpeiBwb2QgYW5kIG1lc3NhZ2UgYm94IHRleHRzLS0+DQoJCTx1aXRleHQgbmFtZT0iUVVJWlBPRF9RVUlaX0FUVEVNUFQiIHZhbHVlPSLmtYvpqozlsJ3or5XmrKHmlbA6Ii8+DQoJCTx1aXRleHQgbmFtZT0iUVVJWlBPRF9RVUlaX0FUVEVNUFRfVkFMVUUiIHZhbHVlPSLnrKwgJW4g5qyh77yM5YWxICV0IOasoSIvPg0KCQk8dWl0ZXh0IG5hbWU9IlFVSVpQT0RfUVVJWl9TQ09SRSIgdmFsdWU9IuW+l+WIhjoiLz4NCgkJPHVpdGV4dCBuYW1lPSJRVUlaUE9EX1FVSVpfUEFTU1NDT1JFIiB2YWx1ZT0i5Y+K5qC85YiG5pWwOiIvPg0KCQk8dWl0ZXh0IG5hbWU9IlFVSVpQT0RfUVVJWl9NQVhTQ09SRSIgdmFsdWU9IuacgOmrmOWIhuaVsDoiLz4NCgkJPHVpdGV4dCBuYW1lPSJRVUlaUE9EX1FVRVNBVE1QVF9TVFIiIHZhbHVlPSLlsJ3or5XmrKHmlbA6IOesrCAlbiDmrKHvvIzlhbEgJXQg5qyhIi8+DQoJCTx1aXRleHQgbmFtZT0iUVVJWlBPRF9RVUVTVFlQRV9TVFIiIHZhbHVlPSLnsbvlnos6ICVzIi8+DQoJCTx1aXRleHQgbmFtZT0iUVVJWlBPRF9RVUVTVFlQRV9HUkQiIHZhbHVlPSLor4TnuqciLz4NCgkJPHVpdGV4dCBuYW1lPSJRVUlaUE9EX1FVRVNUWVBFX1NWWSIgdmFsdWU9Iuiwg+afpSIvPg0KCQk8dWl0ZXh0IG5hbWU9IlFVSVpQT0RfUVVJWkFUTVBUX0lORiIgdmFsdWU9IuaXoOmZkCIvPg0KCQk8dWl0ZXh0IG5hbWU9IlFVSVpQT0RfUVVFU0FUTVBUX0lORiIgdmFsdWU9IuaXoOmZkCIvPg0KCQk8dWl0ZXh0IG5hbWU9IldBUk5JTkdNU0dfWUVTU1RSSU5HIiB2YWx1ZT0i5pivIi8+DQoJCTx1aXRleHQgbmFtZT0iV0FSTklOR01TR19OT1NUUklORyIgdmFsdWU9IuWQpiIvPg0KCQk8dWl0ZXh0IG5hbWU9IldBUk5JTkdNU0dfVElUTEVTVFJJTkciIHZhbHVlPSLmtYvpqozlr7zoiKrorablkYoiLz4NCgkJPHVpdGV4dCBuYW1lPSJXQVJOSU5HTVNHX01TR1NUUklORyIgdmFsdWU9IuatpOa1i+mqjOS4reacieacquWwneivleS9nOetlOeahOmXrumimOOAgg0KDQrljZXlh7vigJzmmK/igJ3pgIDlh7rmraTmtYvpqozjgILljZXlh7vigJzlkKbigJ3nu6fnu63mtYvpqozjgIIiLz4NCgkJPHVpdGV4dCBuYW1lPSJJTkZPUk1BVElPTl9IMjY0X0ZMQVNIUExBWUVSIiB2YWx1ZT0i5b2T5YmN5a6J6KOF5Zyo5oKo55qE6K6h566X5py65LiK55qEIEZsYXNoIFBsYXllciDniYjmnKzkuI3mlK/mjIHor6Xop4bpopHjgILljZXlh7vop4bpopHljLrln5/kuIvovb3mnIDmlrDniYjmnKznmoQgRmxhc2ggUGxheWVy44CC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+S7tumZhOS7tiIvPg0KCQk8dWl0ZXh0IG5hbWU9IkRPQ1dSQVBfTVNHIiB2YWx1ZT0i5L+d5a2Y5Yiw5oiR55qE6K6h566X5py6Ii8+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+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+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+DQoJCTx1aXRleHQgbmFtZT0iVEFCX09VVExJTkUiIHZhbHVlPSJBbmEgSGF0Ii8+DQoJCTx1aXRleHQgbmFtZT0iVEFCX1RIVU1CIiB2YWx1ZT0iUmVzaW0iLz4NCgkJPHVpdGV4dCBuYW1lPSJUQUJfTk9URVMiIHZhbHVlPSJOb3RsYXIiLz4NCgkJPHVpdGV4dCBuYW1lPSJUQUJfU0VBUkNIIiB2YWx1ZT0iQXJhIi8+DQoJCTx1aXRleHQgbmFtZT0iU0xJREVfSEVBRElORyIgdmFsdWU9IlNsYXl0IEJhxZ9sxLHEn8SxIi8+DQoJCTx1aXRleHQgbmFtZT0iRFVSQVRJT05fSEVBRElORyIgdmFsdWU9IlPDvHJlIi8+DQoJCTx1aXRleHQgbmFtZT0iU0VBUkNIX0hFQURJTkciIHZhbHVlPSJNZXRuaSBhcmE6Ii8+DQoJCTx1aXRleHQgbmFtZT0iVEhVTUJfSEVBRElORyIgdmFsdWU9IlNsYXl0Ii8+DQoJCTx1aXRleHQgbmFtZT0iVEhVTUJfSU5GTyIgdmFsdWU9IlNsYXl0IEJhxZ9sxLHEn8SxL1PDvHJlc2kiLz4NCgkJPHVpdGV4dCBuYW1lPSJBVFRBQ0hOQU1FX0hFQURJTkciIHZhbHVlPSJEb3N5YSBBZMSxIi8+DQoJCTx1aXRleHQgbmFtZT0iQVRUQUNIU0laRV9IRUFESU5HIiB2YWx1ZT0iQm95dXQiLz4NCgkJPHVpdGV4dCBuYW1lPSJTTElERV9OT1RFUyIgdmFsdWU9IlNsYXl0IE5vdGxhcsSxIi8+DQoJCTwhLS1xdWl6IHBvZCBhbmQgbWVzc2FnZSBib3ggdGV4dHMtLT4NCgkJPHVpdGV4dCBuYW1lPSJRVUlaUE9EX1FVSVpfQVRURU1QVCIgdmFsdWU9IlPEsW5hdiBEZW5lbWVzaToiLz4NCgkJPHVpdGV4dCBuYW1lPSJRVUlaUE9EX1FVSVpfQVRURU1QVF9WQUxVRSIgdmFsdWU9IiVuLyV0Ii8+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+DQoJCTx1aXRleHQgbmFtZT0iUVVJWlBPRF9RVUVTVFlQRV9HUkQiIHZhbHVlPSJCYXNhbWFrbMSxIi8+DQoJCTx1aXRleHQgbmFtZT0iUVVJWlBPRF9RVUVTVFlQRV9TVlkiIHZhbHVlPSJBbmtldCIvPg0KCQk8dWl0ZXh0IG5hbWU9IlFVSVpQT0RfUVVJWkFUTVBUX0lORiIgdmFsdWU9IlPEsW7EsXJzxLF6Ii8+DQoJCTx1aXRleHQgbmFtZT0iUVVJWlBPRF9RVUVTQVRNUFRfSU5GIiB2YWx1ZT0iU8SxbsSxcnPEsXoiLz4NCgkJPHVpdGV4dCBuYW1lPSJXQVJOSU5HTVNHX1lFU1NUUklORyIgdmFsdWU9IkV2ZXQiLz4NCgkJPHVpdGV4dCBuYW1lPSJXQVJOSU5HTVNHX05PU1RSSU5HIiB2YWx1ZT0iSGF5xLFyIi8+DQoJCTx1aXRleHQgbmFtZT0iV0FSTklOR01TR19USVRMRVNUUklORyIgdmFsdWU9IlPEsW5hdiBHZXppbm1lIFV5YXLEsXPEsSIvPg0KCQk8dWl0ZXh0IG5hbWU9IldBUk5JTkdNU0dfTVNHU1RSSU5HIiB2YWx1ZT0iQnUgU8SxbmF2ZGEgZGVuZW5tZW1pxZ8gc29ydWxhciB2YXIuDQoNCk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+DQoJCTx1aXRleHQgbmFtZT0iRE9DV1JBUF9QUk9NUFQiIHZhbHVlPSLEsG5kaXJtZWsgacOnaW4gVMSxa2xhdMSxbiIvPg0KCTwvbGFuZ3VhZ2U+DQoJPGxhbmd1YWdlIGlkPSJydS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LQodC70LDQudC0ICVuIi8+DQoJCTwhLS0gc3Vic3RpdHV0aW9uOiAlbiA9PSBzbGlkZSBudW1iZXIgLS0+DQoJCTwhLS0gc3Vic3RpdHV0aW9uOiAldCA9PSB0b3RhbCBzbGlkZSBjb3VudCAtLT4NCgkJPHVpdGV4dCBuYW1lPSJTQ1JVQkJBUlNUQVRVU19TTElERUlORk8iIHZhbHVlPSLQodC70LDQudC0ICVuIC8gJXQgfCAiLz4NCgkJPHVpdGV4dCBuYW1lPSJTQ1JVQkJBUlNUQVRVU19TVE9QUEVEIiB2YWx1ZT0i0J7RgdGC0LDQvdC+0LLQu9C10L3QviIvPg0KCQk8dWl0ZXh0IG5hbWU9IlNDUlVCQkFSU1RBVFVTX1BMQVlJTkciIHZhbHVlPSLQktC+0YHQv9GA0L7QuNC30LLQtdC00LXQvdC40LUiLz4NCgkJPHVpdGV4dCBuYW1lPSJTQ1JVQkJBUlNUQVRVU19OT0FVRElPIiB2YWx1ZT0i0J3QtdGCINCw0YPQtNC40L4iLz4NCgkJPHVpdGV4dCBuYW1lPSJTQ1JVQkJBUlNUQVRVU19WSURQTEFZSU5HIiB2YWx1ZT0i0JLQvtGB0L/RgNC+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+0L/RgNC+0YEiLz4NCgkJPHVpdGV4dCBuYW1lPSJTQ1JVQkJBUlNUQVRVU19SRVZJRVdRVUlaIiB2YWx1ZT0i0J7QsdC30L7RgCDQvtC/0YDQvtGB0LAiLz4NCgkJPCEtLSBzdWJzdGl0dXRpb246ICVtID09IG1pbnV0ZXMgcmVtYWluaW5nIC0tPg0KCQk8IS0tIHN1YnN0aXR1dGlvbjogJXMgPT0gc2Vjb25kcyByZW1haW5pbmcgLS0+DQoJCTx1aXRleHQgbmFtZT0iRUxBUFNFRCIgdmFsdWU9ItCe0YHRgtCw0LvQvtGB0YwgJW0g0LzQuNC9LiAlcyDRgSIvPg0KCQk8dWl0ZXh0IG5hbWU9Ik5PVEZPVU5EIiB2YWx1ZT0i0J3QuNGH0LXQs9C+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+0L3RgtCw0LrRgiIvPg0KCQk8dWl0ZXh0IG5hbWU9IlRBQl9RVUlaIiB2YWx1ZT0i0J7Qv9GA0L7RgSIvPg0KCQk8dWl0ZXh0IG5hbWU9IlRBQl9PVVRMSU5FIiB2YWx1ZT0i0KHRhdC10LzQsCIvPg0KCQk8dWl0ZXh0IG5hbWU9IlRBQl9USFVNQiIgdmFsdWU9ItCR0LXQs9GD0L3QvtC6Ii8+DQoJCTx1aXRleHQgbmFtZT0iVEFCX05PVEVTIiB2YWx1ZT0i0JfQsNC80LXRgtC60LgiLz4NCgkJPHVpdGV4dCBuYW1lPSJUQUJfU0VBUkNIIiB2YWx1ZT0i0J/QvtC40YHQuiIvPg0KCQk8dWl0ZXh0IG5hbWU9IlNMSURFX0hFQURJTkciIHZhbHVlPSLQl9Cw0LPQvtC70L7QstC+0Log0YHQu9Cw0LnQtNCwIi8+DQoJCTx1aXRleHQgbmFtZT0iRFVSQVRJT05fSEVBRElORyIgdmFsdWU9ItCU0LvQuNGCLdGB0YLRjCIvPg0KCQk8dWl0ZXh0IG5hbWU9IlNFQVJDSF9IRUFESU5HIiB2YWx1ZT0i0J/QvtC40YHQuiDRgtC10LrRgdGC0LA6Ii8+DQoJCTx1aXRleHQgbmFtZT0iVEhVTUJfSEVBRElORyIgdmFsdWU9ItCh0LvQsNC50LQiLz4NCgkJPHVpdGV4dCBuYW1lPSJUSFVNQl9JTkZPIiB2YWx1ZT0i0J3QsNC30LLQsNC90LjQtS/QtNC70LjRgi3QvdC+0YHRgtGMIi8+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+DQoJCTx1aXRleHQgbmFtZT0iUVVJWlBPRF9RVUlaX0FUVEVNUFQiIHZhbHVlPSLQn9C+0L/Ri9GC0LrQsCDQv9GA0L7QudGC0Lgg0L7Qv9GA0L7RgToiLz4NCgkJPHVpdGV4dCBuYW1lPSJRVUlaUE9EX1FVSVpfQVRURU1QVF9WQUxVRSIgdmFsdWU9IiVuINC40LcgJXQiLz4NCgkJPHVpdGV4dCBuYW1lPSJRVUlaUE9EX1FVSVpfU0NPUkUiIHZhbHVlPSLQndCw0LHRgNCw0L3QviDQsdCw0LvQu9C+0LI6Ii8+DQoJCTx1aXRleHQgbmFtZT0iUVVJWlBPRF9RVUlaX1BBU1NTQ09SRSIgdmFsdWU9ItCf0YDQvtGF0L7QtNC90L7QuSDRgNC10LfRg9C70YzRgtCw0YI6Ii8+DQoJCTx1aXRleHQgbmFtZT0iUVVJWlBPRF9RVUlaX01BWFNDT1JFIiB2YWx1ZT0i0JzQsNC60YHQuNC80LDQu9GM0L3Ri9C5INGA0LXQt9GD0LvRjNGC0LDRgjoiLz4NCgkJPHVpdGV4dCBuYW1lPSJRVUlaUE9EX1FVRVNBVE1QVF9TVFIiIHZhbHVlPSLQn9C+0L/Ri9GC0LrQsDogJW4g0LjQtyAldCIvPg0KCQk8dWl0ZXh0IG5hbWU9IlFVSVpQT0RfUVVFU1RZUEVfU1RSIiB2YWx1ZT0i0KLQuNC/OiAlcyIvPg0KCQk8dWl0ZXh0IG5hbWU9IlFVSVpQT0RfUVVFU1RZUEVfR1JEIiB2YWx1ZT0i0KEg0L7RhtC10L3QutC+0LkiLz4NCgkJPHVpdGV4dCBuYW1lPSJRVUlaUE9EX1FVRVNUWVBFX1NWWSIgdmFsdWU9ItCe0LHQt9C+0YAiLz4NCgkJPHVpdGV4dCBuYW1lPSJRVUlaUE9EX1FVSVpBVE1QVF9JTkYiIHZhbHVlPSLQkdC+0LvRjNGI0L7QtSDRh9C40YHQu9C+Ii8+DQoJCTx1aXRleHQgbmFtZT0iUVVJWlBPRF9RVUVTQVRNUFRfSU5GIiB2YWx1ZT0i0JHQvtC70YzRiNC+0LUg0YfQuNGB0LvQviIvPg0KCQk8dWl0ZXh0IG5hbWU9IldBUk5JTkdNU0dfWUVTU1RSSU5HIiB2YWx1ZT0i0JTQsCIvPg0KCQk8dWl0ZXh0IG5hbWU9IldBUk5JTkdNU0dfTk9TVFJJTkciIHZhbHVlPSLQndC10YIiLz4NCgkJPHVpdGV4dCBuYW1lPSJXQVJOSU5HTVNHX1RJVExFU1RSSU5HIiB2YWx1ZT0i0J/RgNC10LTRg9C/0YDQtdC20LTQtdC90LjQtSDQviDQvdCw0LLQuNCz0LDRhtC40Lgg0LIg0L7Qv9GA0L7RgdC1Ii8+DQoJCTx1aXRleHQgbmFtZT0iV0FSTklOR01TR19NU0dTVFJJTkciIHZhbHVlPSLQkiDQvtC/0YDQvtGB0LUg0L7RgdGC0LDQu9C40YHRjCDQvdC10L7RgtCy0LXRh9C10L3QvdGL0LUg0LLQvtC/0YDQvtGB0Ysu0J3QsNC20LDRgtC40LUg0LrQvdC+0L/QutC4ICZxdW90O9CU0LAmcXVvdDsg0L/RgNC40LLQtdC00LXRgiDQuiDQt9Cw0LrRgNGL0YLQuNGOINC+0L/RgNC+0YHQsC4g0J3QsNC20LDRgtC40LUg0LrQvdC+0L/QutC4ICZxdW90O9Cd0LXRgiZxdW90OyDQv9GA0L7QtNC+0LvQttC40YIg0L7Qv9GA0L7RgS4iLz4NCgkJPHVpdGV4dCBuYW1lPSJJTkZPUk1BVElPTl9IMjY0X0ZMQVNIUExBWUVSIiB2YWx1ZT0i0KLQtdC60YPRidCw0Y8g0LLQtdGA0YHQuNGPINC/0YDQvtC40LPRgNGL0LLQsNGC0LXQu9GPIEZsYXNoIFBsYXllciwg0YPRgdGC0LDQvdC+0LLQu9C10L3QvdCw0Y8g0L3QsCDRjdGC0L7QvCDQutC+0LzQv9GM0Y7RgtC10YDQtSwg0L3QtSDQv9C+0LTQtNC10YDQttC40LLQsNC10YIg0Y3RgtC+INCy0LjQtNC10L4uINCp0LXQu9C60L3QuNGC0LUg0LIg0L7QsdC70LDRgdGC0Lgg0LLQuNC00LXQviwg0YfRgtC+0LHRiyDQt9Cw0LPRgNGD0LfQuNGC0Ywg0L/QvtGB0LvQtdC00L3RjtGOINCy0LXRgNGB0LjRjiDQv9GA0L7QuNCz0YDRi9Cy0LDRgtC10LvRjy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+0LbQtdC90LjQtSDQsiDRhNCw0LnQuyBBZG9iZSBQcmVzZW50ZXIiLz4NCgkJPHVpdGV4dCBuYW1lPSJET0NXUkFQX01TRyIgdmFsdWU9ItCh0L7RhdGA0LDQvdC40YLRjCDQsiDQv9Cw0L/QutGDICZxdW90O9Cc0L7QuSDQutC+0LzQv9GM0Y7RgtC10YAmcXVvdDsiLz4NCgkJPHVpdGV4dCBuYW1lPSJET0NXUkFQX1BST01QVCIgdmFsdWU9ItCp0LXQu9C60L3Rg9GC0Ywg0LTQu9GPINC30LDQs9GA0YPQt9C60LgiLz4NCgk8L2xhbmd1YWdlPg0KPC9jb25maWd1cmF0aW9uPg0K"/>
  <p:tag name="MMPROD_UIDATA" val="&lt;database version=&quot;11.0&quot;&gt;&lt;object type=&quot;1&quot; unique_id=&quot;10001&quot;&gt;&lt;property id=&quot;20141&quot; value=&quot;Wissenskommunikation&quot;/&gt;&lt;property id=&quot;20144&quot; value=&quot;1&quot;/&gt;&lt;property id=&quot;20146&quot; value=&quot;0&quot;/&gt;&lt;property id=&quot;20147&quot; value=&quot;0&quot;/&gt;&lt;property id=&quot;20148&quot; value=&quot;0&quot;/&gt;&lt;property id=&quot;20180&quot; value=&quot;0&quot;/&gt;&lt;property id=&quot;20181&quot; value=&quot;0&quot;/&gt;&lt;property id=&quot;20182&quot; value=&quot;0&quot;/&gt;&lt;property id=&quot;20183&quot; value=&quot;1&quot;/&gt;&lt;property id=&quot;20184&quot; value=&quot;7&quot;/&gt;&lt;property id=&quot;20193&quot; value=&quot;-1&quot;/&gt;&lt;property id=&quot;20224&quot; value=&quot;C:\PPT\Vortraege\2011\agw-Wissensmanagement-2011&quot;/&gt;&lt;property id=&quot;20250&quot; value=&quot;0&quot;/&gt;&lt;property id=&quot;20251&quot; value=&quot;1&quot;/&gt;&lt;property id=&quot;20259&quot; value=&quot;0&quot;/&gt;&lt;property id=&quot;20501&quot; value=&quot;C:\PPT\Vortraege\2011\agw-Wissensmanagement-2011\&quot;/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Folie 1 - &amp;quot;Digitale Medien im Lehralltag&amp;quot;&quot;/&gt;&lt;property id=&quot;20302&quot; value=&quot;0&quot;/&gt;&lt;property id=&quot;20303&quot; value=&quot;Univ.- Prof. Dr.- Ing. Heribert Nacken&quot;/&gt;&lt;property id=&quot;20307&quot; value=&quot;324&quot;/&gt;&lt;property id=&quot;20309&quot; value=&quot;13717&quot;/&gt;&lt;property id=&quot;20312&quot; value=&quot;0&quot;/&gt;&lt;/object&gt;&lt;object type=&quot;3&quot; unique_id=&quot;60604&quot;&gt;&lt;property id=&quot;20148&quot; value=&quot;5&quot;/&gt;&lt;property id=&quot;20300&quot; value=&quot;Folie 10 - &amp;quot;… implementierte Digitalisierungsformate&amp;quot;&quot;/&gt;&lt;property id=&quot;20307&quot; value=&quot;480&quot;/&gt;&lt;/object&gt;&lt;object type=&quot;3&quot; unique_id=&quot;62454&quot;&gt;&lt;property id=&quot;20148&quot; value=&quot;5&quot;/&gt;&lt;property id=&quot;20300&quot; value=&quot;Folie 11 - &amp;quot;Szenario: Direktfeedback&amp;quot;&quot;/&gt;&lt;property id=&quot;20307&quot; value=&quot;485&quot;/&gt;&lt;/object&gt;&lt;object type=&quot;3&quot; unique_id=&quot;62456&quot;&gt;&lt;property id=&quot;20148&quot; value=&quot;5&quot;/&gt;&lt;property id=&quot;20300&quot; value=&quot;Folie 18 - &amp;quot;Szenario: Flipped Classroom&amp;quot;&quot;/&gt;&lt;property id=&quot;20307&quot; value=&quot;487&quot;/&gt;&lt;/object&gt;&lt;object type=&quot;3&quot; unique_id=&quot;62458&quot;&gt;&lt;property id=&quot;20148&quot; value=&quot;5&quot;/&gt;&lt;property id=&quot;20300&quot; value=&quot;Folie 3&quot;/&gt;&lt;property id=&quot;20307&quot; value=&quot;489&quot;/&gt;&lt;/object&gt;&lt;object type=&quot;3&quot; unique_id=&quot;67274&quot;&gt;&lt;property id=&quot;20148&quot; value=&quot;5&quot;/&gt;&lt;property id=&quot;20300&quot; value=&quot;Folie 23 - &amp;quot;Creative Commons Lizenz 4.0&amp;quot;&quot;/&gt;&lt;property id=&quot;20307&quot; value=&quot;502&quot;/&gt;&lt;/object&gt;&lt;object type=&quot;3&quot; unique_id=&quot;67810&quot;&gt;&lt;property id=&quot;20148&quot; value=&quot;5&quot;/&gt;&lt;property id=&quot;20300&quot; value=&quot;Folie 14 - &amp;quot;… videobasierte Lehre mit MOOC´s&amp;quot;&quot;/&gt;&lt;property id=&quot;20307&quot; value=&quot;506&quot;/&gt;&lt;/object&gt;&lt;object type=&quot;3&quot; unique_id=&quot;81321&quot;&gt;&lt;property id=&quot;20148&quot; value=&quot;5&quot;/&gt;&lt;property id=&quot;20300&quot; value=&quot;Folie 13 - &amp;quot;Szenario: Vorlesungsvideos&amp;quot;&quot;/&gt;&lt;property id=&quot;20307&quot; value=&quot;511&quot;/&gt;&lt;/object&gt;&lt;object type=&quot;3&quot; unique_id=&quot;81322&quot;&gt;&lt;property id=&quot;20148&quot; value=&quot;5&quot;/&gt;&lt;property id=&quot;20300&quot; value=&quot;Folie 12 - &amp;quot;Szenario: Direktfeedback&amp;quot;&quot;/&gt;&lt;property id=&quot;20307&quot; value=&quot;512&quot;/&gt;&lt;/object&gt;&lt;object type=&quot;3&quot; unique_id=&quot;81323&quot;&gt;&lt;property id=&quot;20148&quot; value=&quot;5&quot;/&gt;&lt;property id=&quot;20300&quot; value=&quot;Folie 17 - &amp;quot;Szenario: phyphox app&amp;quot;&quot;/&gt;&lt;property id=&quot;20307&quot; value=&quot;510&quot;/&gt;&lt;/object&gt;&lt;object type=&quot;3&quot; unique_id=&quot;81408&quot;&gt;&lt;property id=&quot;20148&quot; value=&quot;5&quot;/&gt;&lt;property id=&quot;20300&quot; value=&quot;Folie 16 - &amp;quot;Szenario: Serious Games&amp;quot;&quot;/&gt;&lt;property id=&quot;20307&quot; value=&quot;513&quot;/&gt;&lt;/object&gt;&lt;object type=&quot;3&quot; unique_id=&quot;81569&quot;&gt;&lt;property id=&quot;20148&quot; value=&quot;5&quot;/&gt;&lt;property id=&quot;20300&quot; value=&quot;Folie 19 - &amp;quot;… das HFDcert&amp;quot;&quot;/&gt;&lt;property id=&quot;20307&quot; value=&quot;514&quot;/&gt;&lt;/object&gt;&lt;object type=&quot;3&quot; unique_id=&quot;81949&quot;&gt;&lt;property id=&quot;20148&quot; value=&quot;5&quot;/&gt;&lt;property id=&quot;20300&quot; value=&quot;Folie 4 - &amp;quot;… Eigenschaften der Netzgeneration !?!?&amp;quot;&quot;/&gt;&lt;property id=&quot;20307&quot; value=&quot;518&quot;/&gt;&lt;/object&gt;&lt;object type=&quot;3&quot; unique_id=&quot;81950&quot;&gt;&lt;property id=&quot;20148&quot; value=&quot;5&quot;/&gt;&lt;property id=&quot;20300&quot; value=&quot;Folie 5 - &amp;quot;… ist das die Schlussfolgerung ?&amp;quot;&quot;/&gt;&lt;property id=&quot;20307&quot; value=&quot;519&quot;/&gt;&lt;/object&gt;&lt;object type=&quot;3&quot; unique_id=&quot;81951&quot;&gt;&lt;property id=&quot;20148&quot; value=&quot;5&quot;/&gt;&lt;property id=&quot;20300&quot; value=&quot;Folie 6 - &amp;quot;Blended Learning &amp;quot;&quot;/&gt;&lt;property id=&quot;20307&quot; value=&quot;520&quot;/&gt;&lt;/object&gt;&lt;object type=&quot;3&quot; unique_id=&quot;81952&quot;&gt;&lt;property id=&quot;20148&quot; value=&quot;5&quot;/&gt;&lt;property id=&quot;20300&quot; value=&quot;Folie 8 - &amp;quot;… wie sollten wir lehren und lernen !?&amp;quot;&quot;/&gt;&lt;property id=&quot;20307&quot; value=&quot;521&quot;/&gt;&lt;/object&gt;&lt;object type=&quot;3&quot; unique_id=&quot;81953&quot;&gt;&lt;property id=&quot;20148&quot; value=&quot;5&quot;/&gt;&lt;property id=&quot;20300&quot; value=&quot;Folie 9 - &amp;quot;… das Exploratory Teaching Space&amp;quot;&quot;/&gt;&lt;property id=&quot;20307&quot; value=&quot;522&quot;/&gt;&lt;/object&gt;&lt;object type=&quot;3&quot; unique_id=&quot;81954&quot;&gt;&lt;property id=&quot;20148&quot; value=&quot;5&quot;/&gt;&lt;property id=&quot;20300&quot; value=&quot;Folie 20 - &amp;quot;Befragung der Studierenden und Dozierenden: Outcome-Driven Innovation&amp;quot;&quot;/&gt;&lt;property id=&quot;20307&quot; value=&quot;515&quot;/&gt;&lt;/object&gt;&lt;object type=&quot;3&quot; unique_id=&quot;82121&quot;&gt;&lt;property id=&quot;20148&quot; value=&quot;5&quot;/&gt;&lt;property id=&quot;20300&quot; value=&quot;Folie 21 - &amp;quot;Learning Analytics Tool als Hilfestellung für Dozierende&amp;quot;&quot;/&gt;&lt;property id=&quot;20307&quot; value=&quot;523&quot;/&gt;&lt;/object&gt;&lt;object type=&quot;3&quot; unique_id=&quot;82545&quot;&gt;&lt;property id=&quot;20148&quot; value=&quot;5&quot;/&gt;&lt;property id=&quot;20300&quot; value=&quot;Folie 22 - &amp;quot;Fazit:&amp;quot;&quot;/&gt;&lt;property id=&quot;20307&quot; value=&quot;525&quot;/&gt;&lt;/object&gt;&lt;object type=&quot;3&quot; unique_id=&quot;82969&quot;&gt;&lt;property id=&quot;20148&quot; value=&quot;5&quot;/&gt;&lt;property id=&quot;20300&quot; value=&quot;Folie 2 - &amp;quot;… Einstieg&amp;quot;&quot;/&gt;&lt;property id=&quot;20307&quot; value=&quot;526&quot;/&gt;&lt;/object&gt;&lt;object type=&quot;3&quot; unique_id=&quot;82970&quot;&gt;&lt;property id=&quot;20148&quot; value=&quot;5&quot;/&gt;&lt;property id=&quot;20300&quot; value=&quot;Folie 15 - &amp;quot;… Angebot von OER Videos &amp;quot;&quot;/&gt;&lt;property id=&quot;20307&quot; value=&quot;527&quot;/&gt;&lt;/object&gt;&lt;object type=&quot;3&quot; unique_id=&quot;82971&quot;&gt;&lt;property id=&quot;20148&quot; value=&quot;5&quot;/&gt;&lt;property id=&quot;20300&quot; value=&quot;Folie 7 - &amp;quot;… Medien im Lehralltag: da ändert sich was!&amp;quot;&quot;/&gt;&lt;property id=&quot;20307&quot; value=&quot;528&quot;/&gt;&lt;/object&gt;&lt;/object&gt;&lt;object type=&quot;4&quot; unique_id=&quot;11891&quot;&gt;&lt;object type=&quot;5&quot; unique_id=&quot;13717&quot;&gt;&lt;property id=&quot;20149&quot; value=&quot;Univ.- Prof. Dr.- Ing. Heribert Nacken&quot;/&gt;&lt;property id=&quot;20151&quot; value=&quot;Nacken.jpg&quot;/&gt;&lt;property id=&quot;20153&quot; value=&quot;nacken@lfi.rwth-aachen.de&quot;/&gt;&lt;/object&gt;&lt;/object&gt;&lt;object type=&quot;10&quot; unique_id=&quot;13695&quot;&gt;&lt;object type=&quot;11&quot; unique_id=&quot;13696&quot;&gt;&lt;property id=&quot;20180&quot; value=&quot;0&quot;/&gt;&lt;property id=&quot;20181&quot; value=&quot;0&quot;/&gt;&lt;property id=&quot;20182&quot; value=&quot;0&quot;/&gt;&lt;property id=&quot;20183&quot; value=&quot;1&quot;/&gt;&lt;/object&gt;&lt;object type=&quot;12&quot; unique_id=&quot;13697&quot;&gt;&lt;/object&gt;&lt;object type=&quot;13&quot; unique_id=&quot;13958&quot;&gt;&lt;/object&gt;&lt;/object&gt;&lt;/object&gt;&lt;/database&gt;"/>
  <p:tag name="SECTOMILLISECCONVERTED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SlideThumbPath val=&quot;Folie2.PNG&quot;/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nacken\AppData\Local\Temp\PR\data\asimages\{0D9ED5D0-C233-4294-A5B2-6F43DF35A34D}_2.png&quot;/&gt;&lt;left val=&quot;202&quot;/&gt;&lt;top val=&quot;33&quot;/&gt;&lt;width val=&quot;505&quot;/&gt;&lt;height val=&quot;49&quot;/&gt;&lt;hasText val=&quot;1&quot;/&gt;&lt;/Image&gt;&lt;/ThreeDShapeInfo&gt;"/>
  <p:tag name="PRESENTER_SHAPETEXTINFO" val="&lt;ShapeTextInfo&gt;&lt;TableIndex row=&quot;-1&quot; col=&quot;-1&quot;&gt;&lt;linesCount val=&quot;1&quot;/&gt;&lt;lineCharCount val=&quot;10&quot;/&gt;&lt;/TableIndex&gt;&lt;/ShapeTextInfo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extEffect&gt;&lt;Image&gt;&lt;filename val=&quot;C:\Users\nacken\AppData\Local\Temp\PR\data\asimages\{1F26F5B5-F8BC-4BCF-A8A8-AE90098738E5}_1.png_crop.png&quot;/&gt;&lt;left val=&quot;182&quot;/&gt;&lt;top val=&quot;200&quot;/&gt;&lt;width val=&quot;333&quot;/&gt;&lt;height val=&quot;38&quot;/&gt;&lt;hasText val=&quot;1&quot;/&gt;&lt;paraId val=&quot;1&quot;/&gt;&lt;/Image&gt;&lt;Image&gt;&lt;filename val=&quot;C:\Users\nacken\AppData\Local\Temp\PR\data\asimages\{75AB6D44-D4A6-464C-AD9B-ECA1E9A3A547}_1.png_crop.png&quot;/&gt;&lt;left val=&quot;182&quot;/&gt;&lt;top val=&quot;248&quot;/&gt;&lt;width val=&quot;338&quot;/&gt;&lt;height val=&quot;18&quot;/&gt;&lt;hasText val=&quot;1&quot;/&gt;&lt;paraId val=&quot;2&quot;/&gt;&lt;/Image&gt;&lt;Image&gt;&lt;filename val=&quot;C:\Users\nacken\AppData\Local\Temp\PR\data\asimages\{EE877899-7FA3-42D7-A006-0DEF3B08A8CE}_1.png_crop.png&quot;/&gt;&lt;left val=&quot;182&quot;/&gt;&lt;top val=&quot;272&quot;/&gt;&lt;width val=&quot;353&quot;/&gt;&lt;height val=&quot;42&quot;/&gt;&lt;hasText val=&quot;1&quot;/&gt;&lt;paraId val=&quot;3&quot;/&gt;&lt;/Image&gt;&lt;/TextEffect&gt;"/>
  <p:tag name="PRESENTER_SHAPETEXTINFO" val="&lt;ShapeTextInfo&gt;&lt;TableIndex row=&quot;-1&quot; col=&quot;-1&quot;&gt;&lt;linesCount val=&quot;5&quot;/&gt;&lt;lineCharCount val=&quot;31&quot;/&gt;&lt;lineCharCount val=&quot;42&quot;/&gt;&lt;lineCharCount val=&quot;44&quot;/&gt;&lt;lineCharCount val=&quot;26&quot;/&gt;&lt;lineCharCount val=&quot;42&quot;/&gt;&lt;/TableIndex&gt;&lt;/ShapeTextInfo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nacken\AppData\Local\Temp\PR\data\asimages\{A4D4F272-26B4-4EAA-B3E8-65F210A25A27}_2.png&quot;/&gt;&lt;left val=&quot;175&quot;/&gt;&lt;top val=&quot;356&quot;/&gt;&lt;width val=&quot;501&quot;/&gt;&lt;height val=&quot;70&quot;/&gt;&lt;hasText val=&quot;1&quot;/&gt;&lt;/Image&gt;&lt;/ThreeDShapeInfo&gt;"/>
  <p:tag name="PRESENTER_SHAPETEXTINFO" val="&lt;ShapeTextInfo&gt;&lt;TableIndex row=&quot;-1&quot; col=&quot;-1&quot;&gt;&lt;linesCount val=&quot;4&quot;/&gt;&lt;lineCharCount val=&quot;28&quot;/&gt;&lt;lineCharCount val=&quot;33&quot;/&gt;&lt;lineCharCount val=&quot;48&quot;/&gt;&lt;lineCharCount val=&quot;20&quot;/&gt;&lt;/TableIndex&gt;&lt;/ShapeTextInfo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ISPRING_SLIDE_ID_2" val="{EEE1C57A-5B23-416C-A0AD-C59E0A1897C6}"/>
  <p:tag name="GENSWF_ADVANCE_TIME" val="5"/>
  <p:tag name="TIMING" val="|0.001"/>
  <p:tag name="ISPRING_CUSTOM_TIMING_USED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SLIDE_ID_2" val="{56E5D8B5-7562-4B97-A5E4-170AB21917E1}"/>
  <p:tag name="GENSWF_ADVANCE_TIME" val="5"/>
  <p:tag name="TIMING" val="|0.001"/>
  <p:tag name="ISPRING_CUSTOM_TIMING_USED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SLIDE_ID_2" val="{C08511CC-8CCF-4827-A844-56F9275DDE47}"/>
  <p:tag name="GENSWF_ADVANCE_TIME" val="5.001"/>
  <p:tag name="TIMING" val="|0.001|0.5|0.5|0.5|2.5"/>
  <p:tag name="ISPRING_CUSTOM_TIMING_USED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ISPRING_SLIDE_ID_2" val="{C0D72DD4-F463-44C9-9250-CFABE01B27EE}"/>
  <p:tag name="GENSWF_ADVANCE_TIME" val="8.001"/>
  <p:tag name="TIMING" val="|0.001|1.5|2|0.5"/>
  <p:tag name="ISPRING_CUSTOM_TIMING_USED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SLIDE_ID_2" val="{84009257-7B7D-46C9-9FD5-EE078DEB67E3}"/>
  <p:tag name="GENSWF_ADVANCE_TIME" val="5"/>
  <p:tag name="TIMING" val="|0.001|0.5"/>
  <p:tag name="ISPRING_CUSTOM_TIMING_USED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Temp\data\asimages\{3240B48F-D585-4CA2-9A5E-8478D2BE0FAA}_2.png&quot;/&gt;&lt;left val=&quot;56&quot;/&gt;&lt;top val=&quot;102&quot;/&gt;&lt;width val=&quot;610&quot;/&gt;&lt;height val=&quot;373&quot;/&gt;&lt;hasText val=&quot;1&quot;/&gt;&lt;/Image&gt;&lt;/ThreeDShapeInfo&gt;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2&quot;/&gt;&lt;lineCharCount val=&quot;17&quot;/&gt;&lt;lineCharCount val=&quot;11&quot;/&gt;&lt;/TableIndex&gt;&lt;/ShapeTextInfo&gt;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7&quot;/&gt;&lt;/TableIndex&gt;&lt;/ShapeTextInfo&gt;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3&quot;/&gt;&lt;/TableIndex&gt;&lt;/ShapeTextInfo&gt;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9&quot;/&gt;&lt;/TableIndex&gt;&lt;/ShapeTextInfo&gt;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8&quot;/&gt;&lt;/TableIndex&gt;&lt;/ShapeTextInfo&gt;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LIMITERS" val="3.1"/>
  <p:tag name="ISPRING_SLIDE_ID_2" val="{04D9E7F8-3376-4DBA-A731-CA8476A551B9}"/>
  <p:tag name="GENSWF_ADVANCE_TIME" val="5"/>
  <p:tag name="TIMING" val="|0.001|0.5"/>
  <p:tag name="ISPRING_CUSTOM_TIMING_USED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heme/theme1.xml><?xml version="1.0" encoding="utf-8"?>
<a:theme xmlns:a="http://schemas.openxmlformats.org/drawingml/2006/main" name="Leere Präsentation">
  <a:themeElements>
    <a:clrScheme name="Leere Prä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Leere Präsentation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eere Prä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ere Prä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ere Prä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ere Prä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ere Prä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ere Prä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ere Prä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Larissa-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Larissa-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C:\Programme\Microsoft Office\Vorlagen\Leere Präsentation.pot</Template>
  <TotalTime>0</TotalTime>
  <Words>326</Words>
  <Application>Microsoft Office PowerPoint</Application>
  <PresentationFormat>Bildschirmpräsentation (4:3)</PresentationFormat>
  <Paragraphs>126</Paragraphs>
  <Slides>23</Slides>
  <Notes>23</Notes>
  <HiddenSlides>0</HiddenSlides>
  <MMClips>3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23</vt:i4>
      </vt:variant>
    </vt:vector>
  </HeadingPairs>
  <TitlesOfParts>
    <vt:vector size="24" baseType="lpstr">
      <vt:lpstr>Leere Präsentation</vt:lpstr>
      <vt:lpstr>Digitale Medien im Lehralltag</vt:lpstr>
      <vt:lpstr>… Einstieg</vt:lpstr>
      <vt:lpstr>PowerPoint-Präsentation</vt:lpstr>
      <vt:lpstr>… Eigenschaften der Netzgeneration !?!?</vt:lpstr>
      <vt:lpstr>… ist das die Schlussfolgerung ?</vt:lpstr>
      <vt:lpstr>Blended Learning </vt:lpstr>
      <vt:lpstr>… Medien im Lehralltag: da ändert sich was!</vt:lpstr>
      <vt:lpstr>… wie sollten wir lehren und lernen !?</vt:lpstr>
      <vt:lpstr>… das Exploratory Teaching Space</vt:lpstr>
      <vt:lpstr>… implementierte Digitalisierungsformate</vt:lpstr>
      <vt:lpstr>Szenario: Direktfeedback</vt:lpstr>
      <vt:lpstr>Szenario: Direktfeedback</vt:lpstr>
      <vt:lpstr>Szenario: Vorlesungsvideos</vt:lpstr>
      <vt:lpstr>… videobasierte Lehre mit MOOC´s</vt:lpstr>
      <vt:lpstr>… Angebot von OER Videos </vt:lpstr>
      <vt:lpstr>Szenario: Serious Games</vt:lpstr>
      <vt:lpstr>Szenario: phyphox app</vt:lpstr>
      <vt:lpstr>Szenario: Flipped Classroom</vt:lpstr>
      <vt:lpstr>… das HFDcert</vt:lpstr>
      <vt:lpstr>Befragung der Studierenden und Dozierenden: Outcome-Driven Innovation</vt:lpstr>
      <vt:lpstr>Learning Analytics Tool als Hilfestellung für Dozierende</vt:lpstr>
      <vt:lpstr>Fazit:</vt:lpstr>
      <vt:lpstr>Creative Commons Lizenz 4.0</vt:lpstr>
    </vt:vector>
  </TitlesOfParts>
  <Company>Lehr- und Forschungsgebiet Ingenieurhydrologie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Keynote TU Darmstadt - Digitale Medien im Lehralltag</dc:title>
  <dc:creator>Univ.- Prof. Dr.-Ing. H. Nacken</dc:creator>
  <cp:keywords>Keynote</cp:keywords>
  <cp:lastModifiedBy>Review</cp:lastModifiedBy>
  <cp:revision>604</cp:revision>
  <cp:lastPrinted>2018-02-16T16:12:54Z</cp:lastPrinted>
  <dcterms:created xsi:type="dcterms:W3CDTF">2000-03-25T18:55:58Z</dcterms:created>
  <dcterms:modified xsi:type="dcterms:W3CDTF">2019-06-03T13:44:01Z</dcterms:modified>
  <cp:category>Vorträge</cp:category>
</cp:coreProperties>
</file>